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0" Type="http://schemas.openxmlformats.org/officeDocument/2006/relationships/image" Target="../media/image9.jp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47268" y="347929"/>
            <a:ext cx="2023991" cy="24237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403848" y="354300"/>
            <a:ext cx="2403623" cy="2417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47268" y="2931776"/>
            <a:ext cx="3312632" cy="22282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711238" y="2931776"/>
            <a:ext cx="1807149" cy="22282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4940060" y="317282"/>
            <a:ext cx="1637706" cy="2454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247268" y="5321761"/>
            <a:ext cx="2911176" cy="19483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6748428" y="325860"/>
            <a:ext cx="3661320" cy="24402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5680805" y="2929531"/>
            <a:ext cx="3405968" cy="22286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3326520" y="5320191"/>
            <a:ext cx="1680638" cy="19498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08436" y="395555"/>
            <a:ext cx="4476526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9.jpg"/><Relationship Id="rId9" Type="http://schemas.openxmlformats.org/officeDocument/2006/relationships/image" Target="../media/image7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1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26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27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16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Relationship Id="rId3" Type="http://schemas.openxmlformats.org/officeDocument/2006/relationships/image" Target="../media/image23.png"/><Relationship Id="rId4" Type="http://schemas.openxmlformats.org/officeDocument/2006/relationships/image" Target="../media/image11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.jpg"/><Relationship Id="rId10" Type="http://schemas.openxmlformats.org/officeDocument/2006/relationships/image" Target="../media/image38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.jpg"/><Relationship Id="rId11" Type="http://schemas.openxmlformats.org/officeDocument/2006/relationships/image" Target="../media/image47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1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4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.jpg"/><Relationship Id="rId12" Type="http://schemas.openxmlformats.org/officeDocument/2006/relationships/image" Target="../media/image55.jpg"/><Relationship Id="rId13" Type="http://schemas.openxmlformats.org/officeDocument/2006/relationships/image" Target="../media/image5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40.png"/><Relationship Id="rId4" Type="http://schemas.openxmlformats.org/officeDocument/2006/relationships/image" Target="../media/image48.png"/><Relationship Id="rId5" Type="http://schemas.openxmlformats.org/officeDocument/2006/relationships/image" Target="../media/image41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8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54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7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59.png"/><Relationship Id="rId6" Type="http://schemas.openxmlformats.org/officeDocument/2006/relationships/image" Target="../media/image46.png"/><Relationship Id="rId7" Type="http://schemas.openxmlformats.org/officeDocument/2006/relationships/image" Target="../media/image45.png"/><Relationship Id="rId8" Type="http://schemas.openxmlformats.org/officeDocument/2006/relationships/image" Target="../media/image41.png"/><Relationship Id="rId9" Type="http://schemas.openxmlformats.org/officeDocument/2006/relationships/image" Target="../media/image6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2843" y="6596977"/>
            <a:ext cx="6809740" cy="584200"/>
          </a:xfrm>
          <a:custGeom>
            <a:avLst/>
            <a:gdLst/>
            <a:ahLst/>
            <a:cxnLst/>
            <a:rect l="l" t="t" r="r" b="b"/>
            <a:pathLst>
              <a:path w="6809740" h="584200">
                <a:moveTo>
                  <a:pt x="6809358" y="583666"/>
                </a:moveTo>
                <a:lnTo>
                  <a:pt x="0" y="583666"/>
                </a:lnTo>
                <a:lnTo>
                  <a:pt x="0" y="0"/>
                </a:lnTo>
                <a:lnTo>
                  <a:pt x="6809358" y="0"/>
                </a:lnTo>
                <a:lnTo>
                  <a:pt x="6809358" y="583666"/>
                </a:lnTo>
                <a:close/>
              </a:path>
            </a:pathLst>
          </a:custGeom>
          <a:solidFill>
            <a:srgbClr val="F2EA38">
              <a:alpha val="23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43000" y="1508637"/>
            <a:ext cx="3937492" cy="4686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24034" y="490744"/>
            <a:ext cx="111201" cy="2303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72169" y="551701"/>
            <a:ext cx="123393" cy="168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40393" y="491045"/>
            <a:ext cx="0" cy="225425"/>
          </a:xfrm>
          <a:custGeom>
            <a:avLst/>
            <a:gdLst/>
            <a:ahLst/>
            <a:cxnLst/>
            <a:rect l="l" t="t" r="r" b="b"/>
            <a:pathLst>
              <a:path w="0" h="225425">
                <a:moveTo>
                  <a:pt x="0" y="0"/>
                </a:moveTo>
                <a:lnTo>
                  <a:pt x="0" y="225196"/>
                </a:lnTo>
              </a:path>
            </a:pathLst>
          </a:custGeom>
          <a:ln w="1579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93721" y="551700"/>
            <a:ext cx="0" cy="165100"/>
          </a:xfrm>
          <a:custGeom>
            <a:avLst/>
            <a:gdLst/>
            <a:ahLst/>
            <a:cxnLst/>
            <a:rect l="l" t="t" r="r" b="b"/>
            <a:pathLst>
              <a:path w="0" h="165100">
                <a:moveTo>
                  <a:pt x="0" y="0"/>
                </a:moveTo>
                <a:lnTo>
                  <a:pt x="0" y="164541"/>
                </a:lnTo>
              </a:path>
            </a:pathLst>
          </a:custGeom>
          <a:ln w="1579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87167" y="491477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6400" y="0"/>
                </a:moveTo>
                <a:lnTo>
                  <a:pt x="10871" y="0"/>
                </a:lnTo>
                <a:lnTo>
                  <a:pt x="13119" y="4775"/>
                </a:lnTo>
                <a:lnTo>
                  <a:pt x="13119" y="14325"/>
                </a:lnTo>
                <a:lnTo>
                  <a:pt x="13119" y="24079"/>
                </a:lnTo>
                <a:lnTo>
                  <a:pt x="10871" y="28955"/>
                </a:lnTo>
                <a:lnTo>
                  <a:pt x="6400" y="28955"/>
                </a:lnTo>
                <a:lnTo>
                  <a:pt x="2133" y="28955"/>
                </a:lnTo>
                <a:lnTo>
                  <a:pt x="0" y="24079"/>
                </a:lnTo>
                <a:lnTo>
                  <a:pt x="0" y="14325"/>
                </a:lnTo>
                <a:lnTo>
                  <a:pt x="0" y="4775"/>
                </a:lnTo>
                <a:lnTo>
                  <a:pt x="2133" y="0"/>
                </a:lnTo>
                <a:lnTo>
                  <a:pt x="6400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31239" y="548349"/>
            <a:ext cx="145338" cy="171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95791" y="490743"/>
            <a:ext cx="191973" cy="2255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20430" y="548349"/>
            <a:ext cx="145338" cy="171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01783" y="548347"/>
            <a:ext cx="218484" cy="2312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49273" y="548349"/>
            <a:ext cx="145338" cy="171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630618" y="548349"/>
            <a:ext cx="212087" cy="1718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866654" y="511597"/>
            <a:ext cx="41910" cy="201930"/>
          </a:xfrm>
          <a:custGeom>
            <a:avLst/>
            <a:gdLst/>
            <a:ahLst/>
            <a:cxnLst/>
            <a:rect l="l" t="t" r="r" b="b"/>
            <a:pathLst>
              <a:path w="41910" h="201929">
                <a:moveTo>
                  <a:pt x="9753" y="0"/>
                </a:moveTo>
                <a:lnTo>
                  <a:pt x="9753" y="43281"/>
                </a:lnTo>
                <a:lnTo>
                  <a:pt x="41452" y="43281"/>
                </a:lnTo>
                <a:lnTo>
                  <a:pt x="41452" y="51816"/>
                </a:lnTo>
                <a:lnTo>
                  <a:pt x="9753" y="51816"/>
                </a:lnTo>
                <a:lnTo>
                  <a:pt x="9753" y="201472"/>
                </a:lnTo>
                <a:lnTo>
                  <a:pt x="0" y="201472"/>
                </a:lnTo>
                <a:lnTo>
                  <a:pt x="0" y="0"/>
                </a:lnTo>
                <a:lnTo>
                  <a:pt x="9753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000940" y="485863"/>
            <a:ext cx="179171" cy="2346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06981" y="548349"/>
            <a:ext cx="145338" cy="1718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388327" y="548347"/>
            <a:ext cx="213918" cy="1678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629420" y="548349"/>
            <a:ext cx="139852" cy="1718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796749" y="548349"/>
            <a:ext cx="218183" cy="1718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043022" y="548347"/>
            <a:ext cx="123698" cy="1678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098048" y="395568"/>
            <a:ext cx="649605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0"/>
              <a:t>Julia </a:t>
            </a:r>
            <a:r>
              <a:rPr dirty="0" spc="-85"/>
              <a:t>Margaret </a:t>
            </a:r>
            <a:r>
              <a:rPr dirty="0" spc="-70"/>
              <a:t>Cameron </a:t>
            </a:r>
            <a:r>
              <a:rPr dirty="0" spc="-80"/>
              <a:t>(1815-1879)</a:t>
            </a:r>
            <a:r>
              <a:rPr dirty="0" spc="20"/>
              <a:t> </a:t>
            </a:r>
            <a:r>
              <a:rPr dirty="0" spc="-204"/>
              <a:t>INGLATERRA</a:t>
            </a:r>
          </a:p>
        </p:txBody>
      </p:sp>
      <p:sp>
        <p:nvSpPr>
          <p:cNvPr id="23" name="object 23"/>
          <p:cNvSpPr/>
          <p:nvPr/>
        </p:nvSpPr>
        <p:spPr>
          <a:xfrm>
            <a:off x="5389393" y="1508637"/>
            <a:ext cx="4164658" cy="468602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957511" y="6662001"/>
            <a:ext cx="6777355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229">
                <a:solidFill>
                  <a:srgbClr val="231F20"/>
                </a:solidFill>
                <a:latin typeface="Arial"/>
                <a:cs typeface="Arial"/>
              </a:rPr>
              <a:t>FOTOGRAFÍA </a:t>
            </a:r>
            <a:r>
              <a:rPr dirty="0" sz="2900" spc="-250">
                <a:solidFill>
                  <a:srgbClr val="231F20"/>
                </a:solidFill>
                <a:latin typeface="Arial"/>
                <a:cs typeface="Arial"/>
              </a:rPr>
              <a:t>ARTÍSTICA </a:t>
            </a:r>
            <a:r>
              <a:rPr dirty="0" sz="2900" spc="6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2900" spc="33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900" spc="-210">
                <a:solidFill>
                  <a:srgbClr val="231F20"/>
                </a:solidFill>
                <a:latin typeface="Arial"/>
                <a:cs typeface="Arial"/>
              </a:rPr>
              <a:t>ACADEMICISTA.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3466" y="6566509"/>
            <a:ext cx="2821305" cy="584200"/>
          </a:xfrm>
          <a:prstGeom prst="rect">
            <a:avLst/>
          </a:prstGeom>
          <a:solidFill>
            <a:srgbClr val="F2EA38">
              <a:alpha val="23999"/>
            </a:srgbClr>
          </a:solidFill>
        </p:spPr>
        <p:txBody>
          <a:bodyPr wrap="square" lIns="0" tIns="107950" rIns="0" bIns="0" rtlCol="0" vert="horz">
            <a:spAutoFit/>
          </a:bodyPr>
          <a:lstStyle/>
          <a:p>
            <a:pPr marL="180340">
              <a:lnSpc>
                <a:spcPct val="100000"/>
              </a:lnSpc>
              <a:spcBef>
                <a:spcPts val="850"/>
              </a:spcBef>
            </a:pPr>
            <a:r>
              <a:rPr dirty="0" sz="2900" spc="-200">
                <a:solidFill>
                  <a:srgbClr val="231F20"/>
                </a:solidFill>
                <a:latin typeface="Arial"/>
                <a:cs typeface="Arial"/>
              </a:rPr>
              <a:t>FOTOMONTAJE</a:t>
            </a:r>
            <a:endParaRPr sz="2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33808" y="485853"/>
            <a:ext cx="190144" cy="234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55094" y="548336"/>
            <a:ext cx="212086" cy="171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87955" y="508410"/>
            <a:ext cx="195628" cy="2117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82994" y="485855"/>
            <a:ext cx="153873" cy="234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58251" y="508410"/>
            <a:ext cx="195628" cy="2117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81356" y="548336"/>
            <a:ext cx="203855" cy="1678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108436" y="395555"/>
            <a:ext cx="44754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45"/>
              <a:t>Grete </a:t>
            </a:r>
            <a:r>
              <a:rPr dirty="0" spc="-160"/>
              <a:t>Stern </a:t>
            </a:r>
            <a:r>
              <a:rPr dirty="0" spc="-80"/>
              <a:t>(1904-1999)</a:t>
            </a:r>
            <a:r>
              <a:rPr dirty="0" spc="130"/>
              <a:t> </a:t>
            </a:r>
            <a:r>
              <a:rPr dirty="0" spc="-180"/>
              <a:t>ALEMANIA</a:t>
            </a:r>
          </a:p>
        </p:txBody>
      </p:sp>
      <p:sp>
        <p:nvSpPr>
          <p:cNvPr id="10" name="object 10"/>
          <p:cNvSpPr/>
          <p:nvPr/>
        </p:nvSpPr>
        <p:spPr>
          <a:xfrm>
            <a:off x="12000" y="1508637"/>
            <a:ext cx="4038957" cy="46860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48810" y="1508645"/>
            <a:ext cx="6432651" cy="46743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65276" y="6647777"/>
            <a:ext cx="1583055" cy="584200"/>
          </a:xfrm>
          <a:custGeom>
            <a:avLst/>
            <a:gdLst/>
            <a:ahLst/>
            <a:cxnLst/>
            <a:rect l="l" t="t" r="r" b="b"/>
            <a:pathLst>
              <a:path w="1583054" h="584200">
                <a:moveTo>
                  <a:pt x="1582635" y="583666"/>
                </a:moveTo>
                <a:lnTo>
                  <a:pt x="0" y="583666"/>
                </a:lnTo>
                <a:lnTo>
                  <a:pt x="0" y="0"/>
                </a:lnTo>
                <a:lnTo>
                  <a:pt x="1582635" y="0"/>
                </a:lnTo>
                <a:lnTo>
                  <a:pt x="1582635" y="583666"/>
                </a:lnTo>
                <a:close/>
              </a:path>
            </a:pathLst>
          </a:custGeom>
          <a:solidFill>
            <a:srgbClr val="EE3862">
              <a:alpha val="23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149862" y="1508637"/>
            <a:ext cx="6542137" cy="4686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508645"/>
            <a:ext cx="3923487" cy="46983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24034" y="490744"/>
            <a:ext cx="111201" cy="2303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72169" y="551701"/>
            <a:ext cx="123393" cy="168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40393" y="491045"/>
            <a:ext cx="0" cy="225425"/>
          </a:xfrm>
          <a:custGeom>
            <a:avLst/>
            <a:gdLst/>
            <a:ahLst/>
            <a:cxnLst/>
            <a:rect l="l" t="t" r="r" b="b"/>
            <a:pathLst>
              <a:path w="0" h="225425">
                <a:moveTo>
                  <a:pt x="0" y="0"/>
                </a:moveTo>
                <a:lnTo>
                  <a:pt x="0" y="225196"/>
                </a:lnTo>
              </a:path>
            </a:pathLst>
          </a:custGeom>
          <a:ln w="1579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93721" y="551700"/>
            <a:ext cx="0" cy="165100"/>
          </a:xfrm>
          <a:custGeom>
            <a:avLst/>
            <a:gdLst/>
            <a:ahLst/>
            <a:cxnLst/>
            <a:rect l="l" t="t" r="r" b="b"/>
            <a:pathLst>
              <a:path w="0" h="165100">
                <a:moveTo>
                  <a:pt x="0" y="0"/>
                </a:moveTo>
                <a:lnTo>
                  <a:pt x="0" y="164541"/>
                </a:lnTo>
              </a:path>
            </a:pathLst>
          </a:custGeom>
          <a:ln w="1579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87167" y="491477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6400" y="0"/>
                </a:moveTo>
                <a:lnTo>
                  <a:pt x="10871" y="0"/>
                </a:lnTo>
                <a:lnTo>
                  <a:pt x="13119" y="4775"/>
                </a:lnTo>
                <a:lnTo>
                  <a:pt x="13119" y="14325"/>
                </a:lnTo>
                <a:lnTo>
                  <a:pt x="13119" y="24079"/>
                </a:lnTo>
                <a:lnTo>
                  <a:pt x="10871" y="28955"/>
                </a:lnTo>
                <a:lnTo>
                  <a:pt x="6400" y="28955"/>
                </a:lnTo>
                <a:lnTo>
                  <a:pt x="2133" y="28955"/>
                </a:lnTo>
                <a:lnTo>
                  <a:pt x="0" y="24079"/>
                </a:lnTo>
                <a:lnTo>
                  <a:pt x="0" y="14325"/>
                </a:lnTo>
                <a:lnTo>
                  <a:pt x="0" y="4775"/>
                </a:lnTo>
                <a:lnTo>
                  <a:pt x="2133" y="0"/>
                </a:lnTo>
                <a:lnTo>
                  <a:pt x="6400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31239" y="548349"/>
            <a:ext cx="145338" cy="1718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95791" y="490743"/>
            <a:ext cx="191973" cy="2255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20430" y="548349"/>
            <a:ext cx="145338" cy="1718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01783" y="548347"/>
            <a:ext cx="218484" cy="2312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449273" y="548349"/>
            <a:ext cx="145338" cy="1718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630618" y="548349"/>
            <a:ext cx="212087" cy="1718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66654" y="511597"/>
            <a:ext cx="41910" cy="201930"/>
          </a:xfrm>
          <a:custGeom>
            <a:avLst/>
            <a:gdLst/>
            <a:ahLst/>
            <a:cxnLst/>
            <a:rect l="l" t="t" r="r" b="b"/>
            <a:pathLst>
              <a:path w="41910" h="201929">
                <a:moveTo>
                  <a:pt x="9753" y="0"/>
                </a:moveTo>
                <a:lnTo>
                  <a:pt x="9753" y="43281"/>
                </a:lnTo>
                <a:lnTo>
                  <a:pt x="41452" y="43281"/>
                </a:lnTo>
                <a:lnTo>
                  <a:pt x="41452" y="51816"/>
                </a:lnTo>
                <a:lnTo>
                  <a:pt x="9753" y="51816"/>
                </a:lnTo>
                <a:lnTo>
                  <a:pt x="9753" y="201472"/>
                </a:lnTo>
                <a:lnTo>
                  <a:pt x="0" y="201472"/>
                </a:lnTo>
                <a:lnTo>
                  <a:pt x="0" y="0"/>
                </a:lnTo>
                <a:lnTo>
                  <a:pt x="9753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000940" y="485863"/>
            <a:ext cx="179171" cy="23464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206981" y="548349"/>
            <a:ext cx="145338" cy="1718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88327" y="548347"/>
            <a:ext cx="213918" cy="1678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629420" y="548349"/>
            <a:ext cx="139852" cy="1718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796749" y="548349"/>
            <a:ext cx="218183" cy="1718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043022" y="548347"/>
            <a:ext cx="123698" cy="16789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098048" y="395568"/>
            <a:ext cx="649605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0"/>
              <a:t>Julia </a:t>
            </a:r>
            <a:r>
              <a:rPr dirty="0" spc="-85"/>
              <a:t>Margaret </a:t>
            </a:r>
            <a:r>
              <a:rPr dirty="0" spc="-70"/>
              <a:t>Cameron </a:t>
            </a:r>
            <a:r>
              <a:rPr dirty="0" spc="-80"/>
              <a:t>(1815-1879)</a:t>
            </a:r>
            <a:r>
              <a:rPr dirty="0" spc="20"/>
              <a:t> </a:t>
            </a:r>
            <a:r>
              <a:rPr dirty="0" spc="-204"/>
              <a:t>INGLATERRA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916267" y="6662001"/>
            <a:ext cx="6859905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95">
                <a:solidFill>
                  <a:srgbClr val="231F20"/>
                </a:solidFill>
                <a:latin typeface="Arial"/>
                <a:cs typeface="Arial"/>
              </a:rPr>
              <a:t>Representación </a:t>
            </a:r>
            <a:r>
              <a:rPr dirty="0" sz="2900" spc="-55">
                <a:solidFill>
                  <a:srgbClr val="231F20"/>
                </a:solidFill>
                <a:latin typeface="Arial"/>
                <a:cs typeface="Arial"/>
              </a:rPr>
              <a:t>escenográfica </a:t>
            </a:r>
            <a:r>
              <a:rPr dirty="0" sz="2900" spc="-3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2900" spc="-4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900" spc="-75">
                <a:solidFill>
                  <a:srgbClr val="231F20"/>
                </a:solidFill>
                <a:latin typeface="Arial"/>
                <a:cs typeface="Arial"/>
              </a:rPr>
              <a:t>alegorías.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9136" y="1508637"/>
            <a:ext cx="4746455" cy="4686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11100" y="1508637"/>
            <a:ext cx="4659401" cy="46860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347546" y="6596989"/>
            <a:ext cx="7938134" cy="584200"/>
          </a:xfrm>
          <a:prstGeom prst="rect">
            <a:avLst/>
          </a:prstGeom>
          <a:solidFill>
            <a:srgbClr val="F2EA38">
              <a:alpha val="23999"/>
            </a:srgbClr>
          </a:solidFill>
        </p:spPr>
        <p:txBody>
          <a:bodyPr wrap="square" lIns="0" tIns="77470" rIns="0" bIns="0" rtlCol="0" vert="horz">
            <a:spAutoFit/>
          </a:bodyPr>
          <a:lstStyle/>
          <a:p>
            <a:pPr marL="174625">
              <a:lnSpc>
                <a:spcPct val="100000"/>
              </a:lnSpc>
              <a:spcBef>
                <a:spcPts val="610"/>
              </a:spcBef>
            </a:pPr>
            <a:r>
              <a:rPr dirty="0" sz="2900" spc="-195">
                <a:solidFill>
                  <a:srgbClr val="231F20"/>
                </a:solidFill>
                <a:latin typeface="Arial"/>
                <a:cs typeface="Arial"/>
              </a:rPr>
              <a:t>DESKILLING </a:t>
            </a:r>
            <a:r>
              <a:rPr dirty="0" sz="2900">
                <a:solidFill>
                  <a:srgbClr val="231F20"/>
                </a:solidFill>
                <a:latin typeface="Arial"/>
                <a:cs typeface="Arial"/>
              </a:rPr>
              <a:t>— </a:t>
            </a:r>
            <a:r>
              <a:rPr dirty="0" sz="2900" spc="-35">
                <a:solidFill>
                  <a:srgbClr val="231F20"/>
                </a:solidFill>
                <a:latin typeface="Arial"/>
                <a:cs typeface="Arial"/>
              </a:rPr>
              <a:t>o </a:t>
            </a:r>
            <a:r>
              <a:rPr dirty="0" sz="2900" spc="-75">
                <a:solidFill>
                  <a:srgbClr val="231F20"/>
                </a:solidFill>
                <a:latin typeface="Arial"/>
                <a:cs typeface="Arial"/>
              </a:rPr>
              <a:t>sacrificio </a:t>
            </a:r>
            <a:r>
              <a:rPr dirty="0" sz="2900" spc="-3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dirty="0" sz="2900" spc="-50">
                <a:solidFill>
                  <a:srgbClr val="231F20"/>
                </a:solidFill>
                <a:latin typeface="Arial"/>
                <a:cs typeface="Arial"/>
              </a:rPr>
              <a:t>la </a:t>
            </a:r>
            <a:r>
              <a:rPr dirty="0" sz="2900" spc="-105">
                <a:solidFill>
                  <a:srgbClr val="231F20"/>
                </a:solidFill>
                <a:latin typeface="Arial"/>
                <a:cs typeface="Arial"/>
              </a:rPr>
              <a:t>destreza</a:t>
            </a:r>
            <a:r>
              <a:rPr dirty="0" sz="29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900" spc="-114">
                <a:solidFill>
                  <a:srgbClr val="231F20"/>
                </a:solidFill>
                <a:latin typeface="Arial"/>
                <a:cs typeface="Arial"/>
              </a:rPr>
              <a:t>artística.</a:t>
            </a:r>
            <a:endParaRPr sz="2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76252" y="485866"/>
            <a:ext cx="153873" cy="234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50597" y="548349"/>
            <a:ext cx="145643" cy="171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24330" y="548347"/>
            <a:ext cx="145643" cy="2303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98671" y="491048"/>
            <a:ext cx="123698" cy="2251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66285" y="551700"/>
            <a:ext cx="0" cy="165100"/>
          </a:xfrm>
          <a:custGeom>
            <a:avLst/>
            <a:gdLst/>
            <a:ahLst/>
            <a:cxnLst/>
            <a:rect l="l" t="t" r="r" b="b"/>
            <a:pathLst>
              <a:path w="0" h="165100">
                <a:moveTo>
                  <a:pt x="0" y="0"/>
                </a:moveTo>
                <a:lnTo>
                  <a:pt x="0" y="164541"/>
                </a:lnTo>
              </a:path>
            </a:pathLst>
          </a:custGeom>
          <a:ln w="1579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59732" y="491477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6400" y="0"/>
                </a:moveTo>
                <a:lnTo>
                  <a:pt x="10871" y="0"/>
                </a:lnTo>
                <a:lnTo>
                  <a:pt x="13106" y="4775"/>
                </a:lnTo>
                <a:lnTo>
                  <a:pt x="13106" y="14325"/>
                </a:lnTo>
                <a:lnTo>
                  <a:pt x="13106" y="24079"/>
                </a:lnTo>
                <a:lnTo>
                  <a:pt x="10871" y="28955"/>
                </a:lnTo>
                <a:lnTo>
                  <a:pt x="6400" y="28955"/>
                </a:lnTo>
                <a:lnTo>
                  <a:pt x="2133" y="28955"/>
                </a:lnTo>
                <a:lnTo>
                  <a:pt x="0" y="24079"/>
                </a:lnTo>
                <a:lnTo>
                  <a:pt x="0" y="14325"/>
                </a:lnTo>
                <a:lnTo>
                  <a:pt x="0" y="4775"/>
                </a:lnTo>
                <a:lnTo>
                  <a:pt x="2133" y="0"/>
                </a:lnTo>
                <a:lnTo>
                  <a:pt x="6400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02884" y="548349"/>
            <a:ext cx="139852" cy="171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443977" y="485863"/>
            <a:ext cx="179171" cy="2346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650018" y="548349"/>
            <a:ext cx="145338" cy="1718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840185" y="491045"/>
            <a:ext cx="0" cy="225425"/>
          </a:xfrm>
          <a:custGeom>
            <a:avLst/>
            <a:gdLst/>
            <a:ahLst/>
            <a:cxnLst/>
            <a:rect l="l" t="t" r="r" b="b"/>
            <a:pathLst>
              <a:path w="0" h="225425">
                <a:moveTo>
                  <a:pt x="0" y="0"/>
                </a:moveTo>
                <a:lnTo>
                  <a:pt x="0" y="225196"/>
                </a:lnTo>
              </a:path>
            </a:pathLst>
          </a:custGeom>
          <a:ln w="1579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893513" y="491045"/>
            <a:ext cx="0" cy="225425"/>
          </a:xfrm>
          <a:custGeom>
            <a:avLst/>
            <a:gdLst/>
            <a:ahLst/>
            <a:cxnLst/>
            <a:rect l="l" t="t" r="r" b="b"/>
            <a:pathLst>
              <a:path w="0" h="225425">
                <a:moveTo>
                  <a:pt x="0" y="0"/>
                </a:moveTo>
                <a:lnTo>
                  <a:pt x="0" y="225196"/>
                </a:lnTo>
              </a:path>
            </a:pathLst>
          </a:custGeom>
          <a:ln w="1579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930114" y="548349"/>
            <a:ext cx="139852" cy="171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453010" y="395568"/>
            <a:ext cx="3786504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5"/>
              <a:t>Sophie </a:t>
            </a:r>
            <a:r>
              <a:rPr dirty="0" spc="-75"/>
              <a:t>Calle </a:t>
            </a:r>
            <a:r>
              <a:rPr dirty="0" spc="-95"/>
              <a:t>(1953)</a:t>
            </a:r>
            <a:r>
              <a:rPr dirty="0"/>
              <a:t> </a:t>
            </a:r>
            <a:r>
              <a:rPr dirty="0" spc="-185"/>
              <a:t>FRANCIA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31171" y="6614820"/>
            <a:ext cx="3307715" cy="584200"/>
          </a:xfrm>
          <a:prstGeom prst="rect">
            <a:avLst/>
          </a:prstGeom>
          <a:solidFill>
            <a:srgbClr val="F2EA38">
              <a:alpha val="23999"/>
            </a:srgbClr>
          </a:solidFill>
        </p:spPr>
        <p:txBody>
          <a:bodyPr wrap="square" lIns="0" tIns="59690" rIns="0" bIns="0" rtlCol="0" vert="horz">
            <a:spAutoFit/>
          </a:bodyPr>
          <a:lstStyle/>
          <a:p>
            <a:pPr marL="162560">
              <a:lnSpc>
                <a:spcPct val="100000"/>
              </a:lnSpc>
              <a:spcBef>
                <a:spcPts val="470"/>
              </a:spcBef>
            </a:pPr>
            <a:r>
              <a:rPr dirty="0" sz="2900" spc="-200">
                <a:solidFill>
                  <a:srgbClr val="231F20"/>
                </a:solidFill>
                <a:latin typeface="Arial"/>
                <a:cs typeface="Arial"/>
              </a:rPr>
              <a:t>FOTOPERIODISMO.</a:t>
            </a:r>
            <a:endParaRPr sz="2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12214" y="493918"/>
            <a:ext cx="127000" cy="219710"/>
          </a:xfrm>
          <a:custGeom>
            <a:avLst/>
            <a:gdLst/>
            <a:ahLst/>
            <a:cxnLst/>
            <a:rect l="l" t="t" r="r" b="b"/>
            <a:pathLst>
              <a:path w="127000" h="219709">
                <a:moveTo>
                  <a:pt x="0" y="0"/>
                </a:moveTo>
                <a:lnTo>
                  <a:pt x="10363" y="0"/>
                </a:lnTo>
                <a:lnTo>
                  <a:pt x="10363" y="209397"/>
                </a:lnTo>
                <a:lnTo>
                  <a:pt x="126492" y="209397"/>
                </a:lnTo>
                <a:lnTo>
                  <a:pt x="126492" y="219151"/>
                </a:lnTo>
                <a:lnTo>
                  <a:pt x="0" y="219151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49982" y="551521"/>
            <a:ext cx="120014" cy="223520"/>
          </a:xfrm>
          <a:custGeom>
            <a:avLst/>
            <a:gdLst/>
            <a:ahLst/>
            <a:cxnLst/>
            <a:rect l="l" t="t" r="r" b="b"/>
            <a:pathLst>
              <a:path w="120014" h="223520">
                <a:moveTo>
                  <a:pt x="87172" y="216407"/>
                </a:moveTo>
                <a:lnTo>
                  <a:pt x="79667" y="219341"/>
                </a:lnTo>
                <a:lnTo>
                  <a:pt x="71475" y="221437"/>
                </a:lnTo>
                <a:lnTo>
                  <a:pt x="62598" y="222694"/>
                </a:lnTo>
                <a:lnTo>
                  <a:pt x="53035" y="223113"/>
                </a:lnTo>
                <a:lnTo>
                  <a:pt x="42024" y="222408"/>
                </a:lnTo>
                <a:lnTo>
                  <a:pt x="4114" y="197129"/>
                </a:lnTo>
                <a:lnTo>
                  <a:pt x="0" y="177393"/>
                </a:lnTo>
                <a:lnTo>
                  <a:pt x="8229" y="177393"/>
                </a:lnTo>
                <a:lnTo>
                  <a:pt x="9505" y="186385"/>
                </a:lnTo>
                <a:lnTo>
                  <a:pt x="12420" y="194157"/>
                </a:lnTo>
                <a:lnTo>
                  <a:pt x="45853" y="214331"/>
                </a:lnTo>
                <a:lnTo>
                  <a:pt x="55168" y="214883"/>
                </a:lnTo>
                <a:lnTo>
                  <a:pt x="71361" y="213226"/>
                </a:lnTo>
                <a:lnTo>
                  <a:pt x="103936" y="188366"/>
                </a:lnTo>
                <a:lnTo>
                  <a:pt x="106832" y="181508"/>
                </a:lnTo>
                <a:lnTo>
                  <a:pt x="107746" y="178968"/>
                </a:lnTo>
                <a:lnTo>
                  <a:pt x="108407" y="176174"/>
                </a:lnTo>
                <a:lnTo>
                  <a:pt x="108813" y="173126"/>
                </a:lnTo>
                <a:lnTo>
                  <a:pt x="109423" y="169468"/>
                </a:lnTo>
                <a:lnTo>
                  <a:pt x="109727" y="163982"/>
                </a:lnTo>
                <a:lnTo>
                  <a:pt x="109727" y="156667"/>
                </a:lnTo>
                <a:lnTo>
                  <a:pt x="109727" y="132283"/>
                </a:lnTo>
                <a:lnTo>
                  <a:pt x="100679" y="145084"/>
                </a:lnTo>
                <a:lnTo>
                  <a:pt x="88772" y="154228"/>
                </a:lnTo>
                <a:lnTo>
                  <a:pt x="74009" y="159715"/>
                </a:lnTo>
                <a:lnTo>
                  <a:pt x="56387" y="161543"/>
                </a:lnTo>
                <a:lnTo>
                  <a:pt x="32651" y="158000"/>
                </a:lnTo>
                <a:lnTo>
                  <a:pt x="15697" y="147370"/>
                </a:lnTo>
                <a:lnTo>
                  <a:pt x="5524" y="129654"/>
                </a:lnTo>
                <a:lnTo>
                  <a:pt x="2133" y="104851"/>
                </a:lnTo>
                <a:lnTo>
                  <a:pt x="2133" y="0"/>
                </a:lnTo>
                <a:lnTo>
                  <a:pt x="11887" y="0"/>
                </a:lnTo>
                <a:lnTo>
                  <a:pt x="11887" y="101803"/>
                </a:lnTo>
                <a:lnTo>
                  <a:pt x="12458" y="113614"/>
                </a:lnTo>
                <a:lnTo>
                  <a:pt x="34975" y="149275"/>
                </a:lnTo>
                <a:lnTo>
                  <a:pt x="56083" y="152704"/>
                </a:lnTo>
                <a:lnTo>
                  <a:pt x="76142" y="150171"/>
                </a:lnTo>
                <a:lnTo>
                  <a:pt x="108203" y="112166"/>
                </a:lnTo>
                <a:lnTo>
                  <a:pt x="109727" y="91033"/>
                </a:lnTo>
                <a:lnTo>
                  <a:pt x="109727" y="84734"/>
                </a:lnTo>
                <a:lnTo>
                  <a:pt x="109727" y="0"/>
                </a:lnTo>
                <a:lnTo>
                  <a:pt x="119481" y="0"/>
                </a:lnTo>
                <a:lnTo>
                  <a:pt x="119481" y="158191"/>
                </a:lnTo>
                <a:lnTo>
                  <a:pt x="119278" y="161442"/>
                </a:lnTo>
                <a:lnTo>
                  <a:pt x="118973" y="164795"/>
                </a:lnTo>
                <a:lnTo>
                  <a:pt x="118567" y="168249"/>
                </a:lnTo>
                <a:lnTo>
                  <a:pt x="118160" y="171703"/>
                </a:lnTo>
                <a:lnTo>
                  <a:pt x="97802" y="209759"/>
                </a:lnTo>
                <a:lnTo>
                  <a:pt x="87172" y="216407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07737" y="548347"/>
            <a:ext cx="123698" cy="167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66536" y="548347"/>
            <a:ext cx="123698" cy="1678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00013" y="490744"/>
            <a:ext cx="111201" cy="2303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41129" y="548349"/>
            <a:ext cx="145643" cy="171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014862" y="491048"/>
            <a:ext cx="123698" cy="2251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73662" y="548347"/>
            <a:ext cx="123698" cy="1678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326677" y="548351"/>
            <a:ext cx="123088" cy="171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471453" y="548349"/>
            <a:ext cx="145643" cy="171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645186" y="548347"/>
            <a:ext cx="123698" cy="1678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974213" y="395568"/>
            <a:ext cx="274383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5"/>
              <a:t>Lynn </a:t>
            </a:r>
            <a:r>
              <a:rPr dirty="0" spc="-60"/>
              <a:t>Johnson</a:t>
            </a:r>
            <a:r>
              <a:rPr dirty="0" spc="-80"/>
              <a:t> </a:t>
            </a:r>
            <a:r>
              <a:rPr dirty="0" spc="-145"/>
              <a:t>EE.UU</a:t>
            </a:r>
          </a:p>
        </p:txBody>
      </p:sp>
      <p:sp>
        <p:nvSpPr>
          <p:cNvPr id="15" name="object 15"/>
          <p:cNvSpPr/>
          <p:nvPr/>
        </p:nvSpPr>
        <p:spPr>
          <a:xfrm>
            <a:off x="3714639" y="1535391"/>
            <a:ext cx="6977363" cy="46935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1508645"/>
            <a:ext cx="3339338" cy="39017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1079" y="6566509"/>
            <a:ext cx="5546725" cy="584200"/>
          </a:xfrm>
          <a:prstGeom prst="rect">
            <a:avLst/>
          </a:prstGeom>
          <a:solidFill>
            <a:srgbClr val="F2EA38">
              <a:alpha val="23999"/>
            </a:srgbClr>
          </a:solidFill>
        </p:spPr>
        <p:txBody>
          <a:bodyPr wrap="square" lIns="0" tIns="107950" rIns="0" bIns="0" rtlCol="0" vert="horz">
            <a:spAutoFit/>
          </a:bodyPr>
          <a:lstStyle/>
          <a:p>
            <a:pPr marL="123825">
              <a:lnSpc>
                <a:spcPct val="100000"/>
              </a:lnSpc>
              <a:spcBef>
                <a:spcPts val="850"/>
              </a:spcBef>
            </a:pPr>
            <a:r>
              <a:rPr dirty="0" sz="2900" spc="-229">
                <a:solidFill>
                  <a:srgbClr val="231F20"/>
                </a:solidFill>
                <a:latin typeface="Arial"/>
                <a:cs typeface="Arial"/>
              </a:rPr>
              <a:t>FOTOGRAFÍA </a:t>
            </a:r>
            <a:r>
              <a:rPr dirty="0" sz="2900" spc="-30">
                <a:solidFill>
                  <a:srgbClr val="231F20"/>
                </a:solidFill>
                <a:latin typeface="Arial"/>
                <a:cs typeface="Arial"/>
              </a:rPr>
              <a:t>de</a:t>
            </a:r>
            <a:r>
              <a:rPr dirty="0" sz="2900" spc="1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900" spc="-229">
                <a:solidFill>
                  <a:srgbClr val="231F20"/>
                </a:solidFill>
                <a:latin typeface="Arial"/>
                <a:cs typeface="Arial"/>
              </a:rPr>
              <a:t>ARQUITECTURA</a:t>
            </a:r>
            <a:endParaRPr sz="2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10949" y="490731"/>
            <a:ext cx="191973" cy="225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35587" y="548336"/>
            <a:ext cx="145338" cy="171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120114" y="554864"/>
            <a:ext cx="62230" cy="158750"/>
          </a:xfrm>
          <a:custGeom>
            <a:avLst/>
            <a:gdLst/>
            <a:ahLst/>
            <a:cxnLst/>
            <a:rect l="l" t="t" r="r" b="b"/>
            <a:pathLst>
              <a:path w="62229" h="158750">
                <a:moveTo>
                  <a:pt x="0" y="0"/>
                </a:moveTo>
                <a:lnTo>
                  <a:pt x="9753" y="0"/>
                </a:lnTo>
                <a:lnTo>
                  <a:pt x="9753" y="26212"/>
                </a:lnTo>
                <a:lnTo>
                  <a:pt x="17602" y="14897"/>
                </a:lnTo>
                <a:lnTo>
                  <a:pt x="28955" y="6858"/>
                </a:lnTo>
                <a:lnTo>
                  <a:pt x="43814" y="2095"/>
                </a:lnTo>
                <a:lnTo>
                  <a:pt x="62179" y="609"/>
                </a:lnTo>
                <a:lnTo>
                  <a:pt x="56083" y="9144"/>
                </a:lnTo>
                <a:lnTo>
                  <a:pt x="48564" y="9144"/>
                </a:lnTo>
                <a:lnTo>
                  <a:pt x="43180" y="9753"/>
                </a:lnTo>
                <a:lnTo>
                  <a:pt x="11963" y="38328"/>
                </a:lnTo>
                <a:lnTo>
                  <a:pt x="9753" y="53035"/>
                </a:lnTo>
                <a:lnTo>
                  <a:pt x="9753" y="158191"/>
                </a:lnTo>
                <a:lnTo>
                  <a:pt x="0" y="158191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05909" y="551688"/>
            <a:ext cx="0" cy="165100"/>
          </a:xfrm>
          <a:custGeom>
            <a:avLst/>
            <a:gdLst/>
            <a:ahLst/>
            <a:cxnLst/>
            <a:rect l="l" t="t" r="r" b="b"/>
            <a:pathLst>
              <a:path w="0" h="165100">
                <a:moveTo>
                  <a:pt x="0" y="0"/>
                </a:moveTo>
                <a:lnTo>
                  <a:pt x="0" y="164541"/>
                </a:lnTo>
              </a:path>
            </a:pathLst>
          </a:custGeom>
          <a:ln w="1579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99356" y="491464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6400" y="0"/>
                </a:moveTo>
                <a:lnTo>
                  <a:pt x="10871" y="0"/>
                </a:lnTo>
                <a:lnTo>
                  <a:pt x="13106" y="4775"/>
                </a:lnTo>
                <a:lnTo>
                  <a:pt x="13106" y="14325"/>
                </a:lnTo>
                <a:lnTo>
                  <a:pt x="13106" y="24079"/>
                </a:lnTo>
                <a:lnTo>
                  <a:pt x="10871" y="28955"/>
                </a:lnTo>
                <a:lnTo>
                  <a:pt x="6400" y="28955"/>
                </a:lnTo>
                <a:lnTo>
                  <a:pt x="2133" y="28955"/>
                </a:lnTo>
                <a:lnTo>
                  <a:pt x="0" y="24079"/>
                </a:lnTo>
                <a:lnTo>
                  <a:pt x="0" y="14325"/>
                </a:lnTo>
                <a:lnTo>
                  <a:pt x="0" y="4775"/>
                </a:lnTo>
                <a:lnTo>
                  <a:pt x="2133" y="0"/>
                </a:lnTo>
                <a:lnTo>
                  <a:pt x="6400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42510" y="548336"/>
            <a:ext cx="139852" cy="1718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18660" y="491032"/>
            <a:ext cx="0" cy="225425"/>
          </a:xfrm>
          <a:custGeom>
            <a:avLst/>
            <a:gdLst/>
            <a:ahLst/>
            <a:cxnLst/>
            <a:rect l="l" t="t" r="r" b="b"/>
            <a:pathLst>
              <a:path w="0" h="225425">
                <a:moveTo>
                  <a:pt x="0" y="0"/>
                </a:moveTo>
                <a:lnTo>
                  <a:pt x="0" y="225196"/>
                </a:lnTo>
              </a:path>
            </a:pathLst>
          </a:custGeom>
          <a:ln w="1579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456169" y="548336"/>
            <a:ext cx="145338" cy="171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94205" y="490731"/>
            <a:ext cx="343151" cy="2879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58436" y="548337"/>
            <a:ext cx="145643" cy="171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40985" y="491032"/>
            <a:ext cx="0" cy="225425"/>
          </a:xfrm>
          <a:custGeom>
            <a:avLst/>
            <a:gdLst/>
            <a:ahLst/>
            <a:cxnLst/>
            <a:rect l="l" t="t" r="r" b="b"/>
            <a:pathLst>
              <a:path w="0" h="225425">
                <a:moveTo>
                  <a:pt x="0" y="0"/>
                </a:moveTo>
                <a:lnTo>
                  <a:pt x="0" y="225196"/>
                </a:lnTo>
              </a:path>
            </a:pathLst>
          </a:custGeom>
          <a:ln w="1579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294325" y="491032"/>
            <a:ext cx="0" cy="225425"/>
          </a:xfrm>
          <a:custGeom>
            <a:avLst/>
            <a:gdLst/>
            <a:ahLst/>
            <a:cxnLst/>
            <a:rect l="l" t="t" r="r" b="b"/>
            <a:pathLst>
              <a:path w="0" h="225425">
                <a:moveTo>
                  <a:pt x="0" y="0"/>
                </a:moveTo>
                <a:lnTo>
                  <a:pt x="0" y="225196"/>
                </a:lnTo>
              </a:path>
            </a:pathLst>
          </a:custGeom>
          <a:ln w="1579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331226" y="548337"/>
            <a:ext cx="145643" cy="171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504959" y="548336"/>
            <a:ext cx="123698" cy="1678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672582" y="551688"/>
            <a:ext cx="0" cy="165100"/>
          </a:xfrm>
          <a:custGeom>
            <a:avLst/>
            <a:gdLst/>
            <a:ahLst/>
            <a:cxnLst/>
            <a:rect l="l" t="t" r="r" b="b"/>
            <a:pathLst>
              <a:path w="0" h="165100">
                <a:moveTo>
                  <a:pt x="0" y="0"/>
                </a:moveTo>
                <a:lnTo>
                  <a:pt x="0" y="164541"/>
                </a:lnTo>
              </a:path>
            </a:pathLst>
          </a:custGeom>
          <a:ln w="1579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666028" y="491464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6388" y="0"/>
                </a:moveTo>
                <a:lnTo>
                  <a:pt x="10871" y="0"/>
                </a:lnTo>
                <a:lnTo>
                  <a:pt x="13106" y="4775"/>
                </a:lnTo>
                <a:lnTo>
                  <a:pt x="13106" y="14325"/>
                </a:lnTo>
                <a:lnTo>
                  <a:pt x="13106" y="24079"/>
                </a:lnTo>
                <a:lnTo>
                  <a:pt x="10871" y="28955"/>
                </a:lnTo>
                <a:lnTo>
                  <a:pt x="6388" y="28955"/>
                </a:lnTo>
                <a:lnTo>
                  <a:pt x="2133" y="28955"/>
                </a:lnTo>
                <a:lnTo>
                  <a:pt x="0" y="24079"/>
                </a:lnTo>
                <a:lnTo>
                  <a:pt x="0" y="14325"/>
                </a:lnTo>
                <a:lnTo>
                  <a:pt x="0" y="4775"/>
                </a:lnTo>
                <a:lnTo>
                  <a:pt x="2133" y="0"/>
                </a:lnTo>
                <a:lnTo>
                  <a:pt x="6388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709479" y="548337"/>
            <a:ext cx="145643" cy="1718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676432" y="395555"/>
            <a:ext cx="333946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0"/>
              <a:t>Mariela Apollonio</a:t>
            </a:r>
            <a:r>
              <a:rPr dirty="0" spc="-60"/>
              <a:t> </a:t>
            </a:r>
            <a:r>
              <a:rPr dirty="0" spc="-235"/>
              <a:t>ESPAÑA</a:t>
            </a:r>
          </a:p>
        </p:txBody>
      </p:sp>
      <p:sp>
        <p:nvSpPr>
          <p:cNvPr id="21" name="object 21"/>
          <p:cNvSpPr/>
          <p:nvPr/>
        </p:nvSpPr>
        <p:spPr>
          <a:xfrm>
            <a:off x="6516451" y="1508645"/>
            <a:ext cx="3800178" cy="46857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42900" y="1508645"/>
            <a:ext cx="5771006" cy="46857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63850" y="6566509"/>
            <a:ext cx="5798185" cy="584200"/>
          </a:xfrm>
          <a:prstGeom prst="rect">
            <a:avLst/>
          </a:prstGeom>
          <a:solidFill>
            <a:srgbClr val="F2EA38">
              <a:alpha val="23999"/>
            </a:srgbClr>
          </a:solidFill>
        </p:spPr>
        <p:txBody>
          <a:bodyPr wrap="square" lIns="0" tIns="107950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850"/>
              </a:spcBef>
            </a:pPr>
            <a:r>
              <a:rPr dirty="0" sz="2900" spc="-229">
                <a:solidFill>
                  <a:srgbClr val="231F20"/>
                </a:solidFill>
                <a:latin typeface="Arial"/>
                <a:cs typeface="Arial"/>
              </a:rPr>
              <a:t>FOTOGRAFÍA </a:t>
            </a:r>
            <a:r>
              <a:rPr dirty="0" sz="2900" spc="-30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dirty="0" sz="2900" spc="-170">
                <a:solidFill>
                  <a:srgbClr val="231F20"/>
                </a:solidFill>
                <a:latin typeface="Arial"/>
                <a:cs typeface="Arial"/>
              </a:rPr>
              <a:t>MODA </a:t>
            </a:r>
            <a:r>
              <a:rPr dirty="0" sz="2900" spc="40">
                <a:solidFill>
                  <a:srgbClr val="231F20"/>
                </a:solidFill>
                <a:latin typeface="Arial"/>
                <a:cs typeface="Arial"/>
              </a:rPr>
              <a:t>/ </a:t>
            </a:r>
            <a:r>
              <a:rPr dirty="0" sz="2900" spc="-210">
                <a:solidFill>
                  <a:srgbClr val="231F20"/>
                </a:solidFill>
                <a:latin typeface="Arial"/>
                <a:cs typeface="Arial"/>
              </a:rPr>
              <a:t>Arte</a:t>
            </a:r>
            <a:r>
              <a:rPr dirty="0" sz="2900" spc="-4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900" spc="-100">
                <a:solidFill>
                  <a:srgbClr val="231F20"/>
                </a:solidFill>
                <a:latin typeface="Arial"/>
                <a:cs typeface="Arial"/>
              </a:rPr>
              <a:t>Digital</a:t>
            </a:r>
            <a:endParaRPr sz="2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70665" y="490727"/>
            <a:ext cx="154177" cy="225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48357" y="548336"/>
            <a:ext cx="139852" cy="171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15686" y="491035"/>
            <a:ext cx="145643" cy="2291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382104" y="548336"/>
            <a:ext cx="139852" cy="171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41814" y="548337"/>
            <a:ext cx="134975" cy="171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00619" y="548336"/>
            <a:ext cx="145338" cy="1718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953899" y="485855"/>
            <a:ext cx="153873" cy="234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28854" y="548336"/>
            <a:ext cx="145338" cy="171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310206" y="548336"/>
            <a:ext cx="218488" cy="1718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62572" y="548333"/>
            <a:ext cx="125831" cy="2294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836144" y="395555"/>
            <a:ext cx="30200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Rebeca </a:t>
            </a:r>
            <a:r>
              <a:rPr dirty="0" spc="-55"/>
              <a:t>Saray</a:t>
            </a:r>
            <a:r>
              <a:rPr dirty="0" spc="-105"/>
              <a:t> </a:t>
            </a:r>
            <a:r>
              <a:rPr dirty="0" spc="-235"/>
              <a:t>ESPAÑA</a:t>
            </a:r>
          </a:p>
        </p:txBody>
      </p:sp>
      <p:sp>
        <p:nvSpPr>
          <p:cNvPr id="14" name="object 14"/>
          <p:cNvSpPr/>
          <p:nvPr/>
        </p:nvSpPr>
        <p:spPr>
          <a:xfrm>
            <a:off x="0" y="1508637"/>
            <a:ext cx="3126796" cy="46860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26638" y="1508645"/>
            <a:ext cx="3501957" cy="46681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022407" y="1508637"/>
            <a:ext cx="3515398" cy="46860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40837" y="6566509"/>
            <a:ext cx="4922520" cy="584200"/>
          </a:xfrm>
          <a:prstGeom prst="rect">
            <a:avLst/>
          </a:prstGeom>
          <a:solidFill>
            <a:srgbClr val="F2EA38">
              <a:alpha val="23999"/>
            </a:srgbClr>
          </a:solidFill>
        </p:spPr>
        <p:txBody>
          <a:bodyPr wrap="square" lIns="0" tIns="107950" rIns="0" bIns="0" rtlCol="0" vert="horz">
            <a:spAutoFit/>
          </a:bodyPr>
          <a:lstStyle/>
          <a:p>
            <a:pPr marL="179070">
              <a:lnSpc>
                <a:spcPct val="100000"/>
              </a:lnSpc>
              <a:spcBef>
                <a:spcPts val="850"/>
              </a:spcBef>
            </a:pPr>
            <a:r>
              <a:rPr dirty="0" sz="2900" spc="-229">
                <a:solidFill>
                  <a:srgbClr val="231F20"/>
                </a:solidFill>
                <a:latin typeface="Arial"/>
                <a:cs typeface="Arial"/>
              </a:rPr>
              <a:t>FOTOGRAFÍA</a:t>
            </a:r>
            <a:r>
              <a:rPr dirty="0" sz="2900" spc="-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900" spc="-170">
                <a:solidFill>
                  <a:srgbClr val="231F20"/>
                </a:solidFill>
                <a:latin typeface="Arial"/>
                <a:cs typeface="Arial"/>
              </a:rPr>
              <a:t>DOCUMENTAL.</a:t>
            </a:r>
            <a:endParaRPr sz="2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61363" y="490731"/>
            <a:ext cx="321205" cy="225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10664" y="548336"/>
            <a:ext cx="145338" cy="171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75223" y="490727"/>
            <a:ext cx="154177" cy="2255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52916" y="548336"/>
            <a:ext cx="139852" cy="1718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13542" y="508410"/>
            <a:ext cx="202030" cy="2117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51580" y="548336"/>
            <a:ext cx="213918" cy="1678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92673" y="548336"/>
            <a:ext cx="139852" cy="171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460001" y="548337"/>
            <a:ext cx="218183" cy="1718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853365" y="395555"/>
            <a:ext cx="298577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90"/>
              <a:t>Ana </a:t>
            </a:r>
            <a:r>
              <a:rPr dirty="0" spc="-105"/>
              <a:t>Retamero</a:t>
            </a:r>
            <a:r>
              <a:rPr dirty="0" spc="-70"/>
              <a:t> </a:t>
            </a:r>
            <a:r>
              <a:rPr dirty="0" spc="-235"/>
              <a:t>ESPAÑA</a:t>
            </a:r>
          </a:p>
        </p:txBody>
      </p:sp>
      <p:sp>
        <p:nvSpPr>
          <p:cNvPr id="12" name="object 12"/>
          <p:cNvSpPr/>
          <p:nvPr/>
        </p:nvSpPr>
        <p:spPr>
          <a:xfrm>
            <a:off x="1834130" y="1508645"/>
            <a:ext cx="7023738" cy="46824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43770" y="6566509"/>
            <a:ext cx="4150995" cy="584200"/>
          </a:xfrm>
          <a:prstGeom prst="rect">
            <a:avLst/>
          </a:prstGeom>
          <a:solidFill>
            <a:srgbClr val="F2EA38">
              <a:alpha val="23999"/>
            </a:srgbClr>
          </a:solidFill>
        </p:spPr>
        <p:txBody>
          <a:bodyPr wrap="square" lIns="0" tIns="107950" rIns="0" bIns="0" rtlCol="0" vert="horz">
            <a:spAutoFit/>
          </a:bodyPr>
          <a:lstStyle/>
          <a:p>
            <a:pPr marL="179705">
              <a:lnSpc>
                <a:spcPct val="100000"/>
              </a:lnSpc>
              <a:spcBef>
                <a:spcPts val="850"/>
              </a:spcBef>
            </a:pPr>
            <a:r>
              <a:rPr dirty="0" sz="2900" spc="-229">
                <a:solidFill>
                  <a:srgbClr val="231F20"/>
                </a:solidFill>
                <a:latin typeface="Arial"/>
                <a:cs typeface="Arial"/>
              </a:rPr>
              <a:t>FOTOGRAFÍA</a:t>
            </a:r>
            <a:r>
              <a:rPr dirty="0" sz="2900" spc="-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900" spc="-250">
                <a:solidFill>
                  <a:srgbClr val="231F20"/>
                </a:solidFill>
                <a:latin typeface="Arial"/>
                <a:cs typeface="Arial"/>
              </a:rPr>
              <a:t>ARTÍSTICA</a:t>
            </a:r>
            <a:endParaRPr sz="2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59417" y="493906"/>
            <a:ext cx="159385" cy="219710"/>
          </a:xfrm>
          <a:custGeom>
            <a:avLst/>
            <a:gdLst/>
            <a:ahLst/>
            <a:cxnLst/>
            <a:rect l="l" t="t" r="r" b="b"/>
            <a:pathLst>
              <a:path w="159385" h="219709">
                <a:moveTo>
                  <a:pt x="0" y="0"/>
                </a:moveTo>
                <a:lnTo>
                  <a:pt x="10363" y="0"/>
                </a:lnTo>
                <a:lnTo>
                  <a:pt x="10363" y="97536"/>
                </a:lnTo>
                <a:lnTo>
                  <a:pt x="149047" y="97536"/>
                </a:lnTo>
                <a:lnTo>
                  <a:pt x="149047" y="0"/>
                </a:lnTo>
                <a:lnTo>
                  <a:pt x="159105" y="0"/>
                </a:lnTo>
                <a:lnTo>
                  <a:pt x="159105" y="219151"/>
                </a:lnTo>
                <a:lnTo>
                  <a:pt x="149047" y="219151"/>
                </a:lnTo>
                <a:lnTo>
                  <a:pt x="149047" y="106680"/>
                </a:lnTo>
                <a:lnTo>
                  <a:pt x="10363" y="106680"/>
                </a:lnTo>
                <a:lnTo>
                  <a:pt x="10363" y="219151"/>
                </a:lnTo>
                <a:lnTo>
                  <a:pt x="0" y="219151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53753" y="548337"/>
            <a:ext cx="145643" cy="171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36301" y="491032"/>
            <a:ext cx="0" cy="225425"/>
          </a:xfrm>
          <a:custGeom>
            <a:avLst/>
            <a:gdLst/>
            <a:ahLst/>
            <a:cxnLst/>
            <a:rect l="l" t="t" r="r" b="b"/>
            <a:pathLst>
              <a:path w="0" h="225425">
                <a:moveTo>
                  <a:pt x="0" y="0"/>
                </a:moveTo>
                <a:lnTo>
                  <a:pt x="0" y="225196"/>
                </a:lnTo>
              </a:path>
            </a:pathLst>
          </a:custGeom>
          <a:ln w="1579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89641" y="491032"/>
            <a:ext cx="0" cy="225425"/>
          </a:xfrm>
          <a:custGeom>
            <a:avLst/>
            <a:gdLst/>
            <a:ahLst/>
            <a:cxnLst/>
            <a:rect l="l" t="t" r="r" b="b"/>
            <a:pathLst>
              <a:path w="0" h="225425">
                <a:moveTo>
                  <a:pt x="0" y="0"/>
                </a:moveTo>
                <a:lnTo>
                  <a:pt x="0" y="225196"/>
                </a:lnTo>
              </a:path>
            </a:pathLst>
          </a:custGeom>
          <a:ln w="1579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32029" y="548333"/>
            <a:ext cx="125831" cy="229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49649" y="490731"/>
            <a:ext cx="321205" cy="2255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98948" y="491034"/>
            <a:ext cx="145338" cy="2291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880304" y="548336"/>
            <a:ext cx="212087" cy="1718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14081" y="548339"/>
            <a:ext cx="123088" cy="1718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621726" y="395555"/>
            <a:ext cx="344868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0"/>
              <a:t>Holly </a:t>
            </a:r>
            <a:r>
              <a:rPr dirty="0" spc="-95"/>
              <a:t>Andres (1977)</a:t>
            </a:r>
            <a:r>
              <a:rPr dirty="0" spc="-45"/>
              <a:t> </a:t>
            </a:r>
            <a:r>
              <a:rPr dirty="0" spc="-145"/>
              <a:t>EE.UU</a:t>
            </a:r>
          </a:p>
        </p:txBody>
      </p:sp>
      <p:sp>
        <p:nvSpPr>
          <p:cNvPr id="13" name="object 13"/>
          <p:cNvSpPr/>
          <p:nvPr/>
        </p:nvSpPr>
        <p:spPr>
          <a:xfrm>
            <a:off x="1857012" y="1508637"/>
            <a:ext cx="6977974" cy="46508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2964" y="6566509"/>
            <a:ext cx="6226175" cy="584200"/>
          </a:xfrm>
          <a:prstGeom prst="rect">
            <a:avLst/>
          </a:prstGeom>
          <a:solidFill>
            <a:srgbClr val="F2EA38">
              <a:alpha val="23999"/>
            </a:srgbClr>
          </a:solidFill>
        </p:spPr>
        <p:txBody>
          <a:bodyPr wrap="square" lIns="0" tIns="107950" rIns="0" bIns="0" rtlCol="0" vert="horz">
            <a:spAutoFit/>
          </a:bodyPr>
          <a:lstStyle/>
          <a:p>
            <a:pPr marL="146685">
              <a:lnSpc>
                <a:spcPct val="100000"/>
              </a:lnSpc>
              <a:spcBef>
                <a:spcPts val="850"/>
              </a:spcBef>
            </a:pPr>
            <a:r>
              <a:rPr dirty="0" sz="2900" spc="-229">
                <a:solidFill>
                  <a:srgbClr val="231F20"/>
                </a:solidFill>
                <a:latin typeface="Arial"/>
                <a:cs typeface="Arial"/>
              </a:rPr>
              <a:t>FOTOGRAFÍA </a:t>
            </a:r>
            <a:r>
              <a:rPr dirty="0" sz="2900" spc="-195">
                <a:solidFill>
                  <a:srgbClr val="231F20"/>
                </a:solidFill>
                <a:latin typeface="Arial"/>
                <a:cs typeface="Arial"/>
              </a:rPr>
              <a:t>DE </a:t>
            </a:r>
            <a:r>
              <a:rPr dirty="0" sz="2900" spc="-170">
                <a:solidFill>
                  <a:srgbClr val="231F20"/>
                </a:solidFill>
                <a:latin typeface="Arial"/>
                <a:cs typeface="Arial"/>
              </a:rPr>
              <a:t>MODA </a:t>
            </a:r>
            <a:r>
              <a:rPr dirty="0" sz="2900" spc="-400">
                <a:solidFill>
                  <a:srgbClr val="231F20"/>
                </a:solidFill>
                <a:latin typeface="Arial"/>
                <a:cs typeface="Arial"/>
              </a:rPr>
              <a:t>Y</a:t>
            </a:r>
            <a:r>
              <a:rPr dirty="0" sz="2900" spc="-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2900" spc="-229">
                <a:solidFill>
                  <a:srgbClr val="231F20"/>
                </a:solidFill>
                <a:latin typeface="Arial"/>
                <a:cs typeface="Arial"/>
              </a:rPr>
              <a:t>ACTIVISMO</a:t>
            </a:r>
            <a:endParaRPr sz="2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51578" y="493906"/>
            <a:ext cx="137160" cy="219710"/>
          </a:xfrm>
          <a:custGeom>
            <a:avLst/>
            <a:gdLst/>
            <a:ahLst/>
            <a:cxnLst/>
            <a:rect l="l" t="t" r="r" b="b"/>
            <a:pathLst>
              <a:path w="137160" h="219709">
                <a:moveTo>
                  <a:pt x="0" y="0"/>
                </a:moveTo>
                <a:lnTo>
                  <a:pt x="133807" y="0"/>
                </a:lnTo>
                <a:lnTo>
                  <a:pt x="133807" y="9753"/>
                </a:lnTo>
                <a:lnTo>
                  <a:pt x="10363" y="9753"/>
                </a:lnTo>
                <a:lnTo>
                  <a:pt x="10363" y="100279"/>
                </a:lnTo>
                <a:lnTo>
                  <a:pt x="108204" y="100279"/>
                </a:lnTo>
                <a:lnTo>
                  <a:pt x="108204" y="109728"/>
                </a:lnTo>
                <a:lnTo>
                  <a:pt x="10363" y="109728"/>
                </a:lnTo>
                <a:lnTo>
                  <a:pt x="10363" y="209397"/>
                </a:lnTo>
                <a:lnTo>
                  <a:pt x="136855" y="209397"/>
                </a:lnTo>
                <a:lnTo>
                  <a:pt x="136855" y="219151"/>
                </a:lnTo>
                <a:lnTo>
                  <a:pt x="0" y="219151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20429" y="554864"/>
            <a:ext cx="62230" cy="158750"/>
          </a:xfrm>
          <a:custGeom>
            <a:avLst/>
            <a:gdLst/>
            <a:ahLst/>
            <a:cxnLst/>
            <a:rect l="l" t="t" r="r" b="b"/>
            <a:pathLst>
              <a:path w="62229" h="158750">
                <a:moveTo>
                  <a:pt x="0" y="0"/>
                </a:moveTo>
                <a:lnTo>
                  <a:pt x="9753" y="0"/>
                </a:lnTo>
                <a:lnTo>
                  <a:pt x="9753" y="26212"/>
                </a:lnTo>
                <a:lnTo>
                  <a:pt x="17602" y="14897"/>
                </a:lnTo>
                <a:lnTo>
                  <a:pt x="28955" y="6858"/>
                </a:lnTo>
                <a:lnTo>
                  <a:pt x="43814" y="2095"/>
                </a:lnTo>
                <a:lnTo>
                  <a:pt x="62179" y="609"/>
                </a:lnTo>
                <a:lnTo>
                  <a:pt x="56083" y="9144"/>
                </a:lnTo>
                <a:lnTo>
                  <a:pt x="48564" y="9144"/>
                </a:lnTo>
                <a:lnTo>
                  <a:pt x="43180" y="9753"/>
                </a:lnTo>
                <a:lnTo>
                  <a:pt x="11963" y="38328"/>
                </a:lnTo>
                <a:lnTo>
                  <a:pt x="9753" y="53035"/>
                </a:lnTo>
                <a:lnTo>
                  <a:pt x="9753" y="158191"/>
                </a:lnTo>
                <a:lnTo>
                  <a:pt x="0" y="158191"/>
                </a:lnTo>
                <a:lnTo>
                  <a:pt x="0" y="0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06228" y="551688"/>
            <a:ext cx="0" cy="165100"/>
          </a:xfrm>
          <a:custGeom>
            <a:avLst/>
            <a:gdLst/>
            <a:ahLst/>
            <a:cxnLst/>
            <a:rect l="l" t="t" r="r" b="b"/>
            <a:pathLst>
              <a:path w="0" h="165100">
                <a:moveTo>
                  <a:pt x="0" y="0"/>
                </a:moveTo>
                <a:lnTo>
                  <a:pt x="0" y="164541"/>
                </a:lnTo>
              </a:path>
            </a:pathLst>
          </a:custGeom>
          <a:ln w="1579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99675" y="491464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6400" y="0"/>
                </a:moveTo>
                <a:lnTo>
                  <a:pt x="10871" y="0"/>
                </a:lnTo>
                <a:lnTo>
                  <a:pt x="13106" y="4775"/>
                </a:lnTo>
                <a:lnTo>
                  <a:pt x="13106" y="14325"/>
                </a:lnTo>
                <a:lnTo>
                  <a:pt x="13106" y="24079"/>
                </a:lnTo>
                <a:lnTo>
                  <a:pt x="10871" y="28955"/>
                </a:lnTo>
                <a:lnTo>
                  <a:pt x="6400" y="28955"/>
                </a:lnTo>
                <a:lnTo>
                  <a:pt x="2133" y="28955"/>
                </a:lnTo>
                <a:lnTo>
                  <a:pt x="0" y="24079"/>
                </a:lnTo>
                <a:lnTo>
                  <a:pt x="0" y="14325"/>
                </a:lnTo>
                <a:lnTo>
                  <a:pt x="0" y="4775"/>
                </a:lnTo>
                <a:lnTo>
                  <a:pt x="2133" y="0"/>
                </a:lnTo>
                <a:lnTo>
                  <a:pt x="6400" y="0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43128" y="548337"/>
            <a:ext cx="134975" cy="171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01933" y="548336"/>
            <a:ext cx="145338" cy="171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055219" y="485855"/>
            <a:ext cx="153873" cy="234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45990" y="551688"/>
            <a:ext cx="0" cy="165100"/>
          </a:xfrm>
          <a:custGeom>
            <a:avLst/>
            <a:gdLst/>
            <a:ahLst/>
            <a:cxnLst/>
            <a:rect l="l" t="t" r="r" b="b"/>
            <a:pathLst>
              <a:path w="0" h="165100">
                <a:moveTo>
                  <a:pt x="0" y="0"/>
                </a:moveTo>
                <a:lnTo>
                  <a:pt x="0" y="164541"/>
                </a:lnTo>
              </a:path>
            </a:pathLst>
          </a:custGeom>
          <a:ln w="15798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39437" y="491464"/>
            <a:ext cx="13335" cy="29209"/>
          </a:xfrm>
          <a:custGeom>
            <a:avLst/>
            <a:gdLst/>
            <a:ahLst/>
            <a:cxnLst/>
            <a:rect l="l" t="t" r="r" b="b"/>
            <a:pathLst>
              <a:path w="13335" h="29209">
                <a:moveTo>
                  <a:pt x="6400" y="0"/>
                </a:moveTo>
                <a:lnTo>
                  <a:pt x="10871" y="0"/>
                </a:lnTo>
                <a:lnTo>
                  <a:pt x="13119" y="4775"/>
                </a:lnTo>
                <a:lnTo>
                  <a:pt x="13119" y="14325"/>
                </a:lnTo>
                <a:lnTo>
                  <a:pt x="13119" y="24079"/>
                </a:lnTo>
                <a:lnTo>
                  <a:pt x="10871" y="28955"/>
                </a:lnTo>
                <a:lnTo>
                  <a:pt x="6400" y="28955"/>
                </a:lnTo>
                <a:lnTo>
                  <a:pt x="2133" y="28955"/>
                </a:lnTo>
                <a:lnTo>
                  <a:pt x="0" y="24079"/>
                </a:lnTo>
                <a:lnTo>
                  <a:pt x="0" y="14325"/>
                </a:lnTo>
                <a:lnTo>
                  <a:pt x="0" y="4775"/>
                </a:lnTo>
                <a:lnTo>
                  <a:pt x="2133" y="0"/>
                </a:lnTo>
                <a:lnTo>
                  <a:pt x="6400" y="0"/>
                </a:lnTo>
                <a:close/>
              </a:path>
            </a:pathLst>
          </a:custGeom>
          <a:ln w="6349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90516" y="548336"/>
            <a:ext cx="213918" cy="1678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31913" y="548337"/>
            <a:ext cx="145643" cy="1718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705647" y="548336"/>
            <a:ext cx="123698" cy="1678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856525" y="548336"/>
            <a:ext cx="139852" cy="171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313887" y="395555"/>
            <a:ext cx="406463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90"/>
              <a:t>Erica </a:t>
            </a:r>
            <a:r>
              <a:rPr dirty="0" spc="-95"/>
              <a:t>Simone </a:t>
            </a:r>
            <a:r>
              <a:rPr dirty="0" spc="-185"/>
              <a:t>FRANCIA </a:t>
            </a:r>
            <a:r>
              <a:rPr dirty="0" spc="20"/>
              <a:t>-</a:t>
            </a:r>
            <a:r>
              <a:rPr dirty="0" spc="140"/>
              <a:t> </a:t>
            </a:r>
            <a:r>
              <a:rPr dirty="0" spc="-145"/>
              <a:t>EE.UU</a:t>
            </a:r>
          </a:p>
        </p:txBody>
      </p:sp>
      <p:sp>
        <p:nvSpPr>
          <p:cNvPr id="17" name="object 17"/>
          <p:cNvSpPr/>
          <p:nvPr/>
        </p:nvSpPr>
        <p:spPr>
          <a:xfrm>
            <a:off x="1895793" y="1508637"/>
            <a:ext cx="7001858" cy="46860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FOTÓGRAFAS-MIGUELDEMAÑARA</dc:title>
  <dcterms:created xsi:type="dcterms:W3CDTF">2020-05-05T09:00:35Z</dcterms:created>
  <dcterms:modified xsi:type="dcterms:W3CDTF">2020-05-05T09:00:35Z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2020-01-21T00:00:00Z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2020-05-05T00:00:00Z</vt:filetime>
  </property>
</Properties>
</file>