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3"/>
  </p:normalViewPr>
  <p:slideViewPr>
    <p:cSldViewPr snapToGrid="0" snapToObjects="1">
      <p:cViewPr varScale="1">
        <p:scale>
          <a:sx n="107" d="100"/>
          <a:sy n="107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DISEÑO EDITORIAL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AGENDA ESCOLAR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671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</a:t>
            </a:r>
            <a:r>
              <a:rPr lang="es-ES" dirty="0" smtClean="0"/>
              <a:t>É ENTENDEMOS POR DISEÑO EDITORIAL?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DESARROLLO DEL LIBRO Y SUS VARIANTES (REVISTAS, CAT</a:t>
            </a:r>
            <a:r>
              <a:rPr lang="es-ES" dirty="0" smtClean="0"/>
              <a:t>ÁLOGOS, COMIC BOOKS, DIPTICOS, TRIPTICOS, ETC)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 POR DESARROLLO DEL LIBRO ENTENDEMOS:</a:t>
            </a:r>
          </a:p>
          <a:p>
            <a:pPr lvl="1"/>
            <a:r>
              <a:rPr lang="es-ES" dirty="0" smtClean="0"/>
              <a:t>DISEÑO DE PORTADA Y CONTRAPORTADA</a:t>
            </a:r>
          </a:p>
          <a:p>
            <a:pPr lvl="1"/>
            <a:r>
              <a:rPr lang="es-ES" dirty="0" smtClean="0"/>
              <a:t>EL DISEÑO DE PÁGINA: 	Disposición y organización de los textos en columnas</a:t>
            </a:r>
            <a:endParaRPr lang="es-ES_tradnl" dirty="0" smtClean="0"/>
          </a:p>
          <a:p>
            <a:pPr marL="457200" lvl="1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			</a:t>
            </a:r>
            <a:r>
              <a:rPr lang="es-ES" dirty="0" smtClean="0"/>
              <a:t>Organización y distribución de imágenes (dibujos, 					ilustraciones, fotografías y gráficos)</a:t>
            </a:r>
          </a:p>
          <a:p>
            <a:pPr marL="457200" lvl="1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093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DISEÑO DE PORTADA Y CONTRAPORTADA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CUESTIONES A TENER EN CUENTA:</a:t>
            </a:r>
          </a:p>
          <a:p>
            <a:pPr marL="0" indent="0">
              <a:buNone/>
            </a:pPr>
            <a:endParaRPr lang="es-ES_tradnl" dirty="0" smtClean="0"/>
          </a:p>
          <a:p>
            <a:pPr lvl="1"/>
            <a:r>
              <a:rPr lang="es-ES_tradnl" dirty="0" smtClean="0"/>
              <a:t>HACER DEL DISEÑO ALGO INTERESANTE </a:t>
            </a:r>
            <a:r>
              <a:rPr lang="es-ES" dirty="0" smtClean="0"/>
              <a:t>Y ORIGINAL</a:t>
            </a:r>
            <a:r>
              <a:rPr lang="es-ES_tradnl" dirty="0" smtClean="0"/>
              <a:t>, DE FORMA QUE SEA UN OBJETO LLAMATIVO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DEBE INTEGRAR DISTINTOS ELEMENTOS:</a:t>
            </a:r>
          </a:p>
          <a:p>
            <a:pPr lvl="2"/>
            <a:r>
              <a:rPr lang="es-ES_tradnl" dirty="0" smtClean="0"/>
              <a:t>IMAGEN: </a:t>
            </a:r>
            <a:r>
              <a:rPr lang="es-ES_tradnl" dirty="0" err="1" smtClean="0"/>
              <a:t>ilustraci</a:t>
            </a:r>
            <a:r>
              <a:rPr lang="es-ES" dirty="0" err="1" smtClean="0"/>
              <a:t>ón</a:t>
            </a:r>
            <a:r>
              <a:rPr lang="es-ES" dirty="0" smtClean="0"/>
              <a:t>, fotografía, collage, transfer, etc.</a:t>
            </a:r>
            <a:endParaRPr lang="es-ES_tradnl" dirty="0" smtClean="0"/>
          </a:p>
          <a:p>
            <a:pPr lvl="2"/>
            <a:r>
              <a:rPr lang="es-ES_tradnl" dirty="0" smtClean="0"/>
              <a:t>TEXTO: </a:t>
            </a:r>
            <a:r>
              <a:rPr lang="es-ES" dirty="0" smtClean="0"/>
              <a:t>Título y demás requerimientos editoriales (dependiendo del caso)</a:t>
            </a:r>
            <a:endParaRPr lang="es-ES_tradnl" dirty="0" smtClean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96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PROYECTO: AGENDA ESCOLAR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1" y="2232497"/>
            <a:ext cx="5804276" cy="39040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02" y="2254731"/>
            <a:ext cx="5845794" cy="38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62" y="1888175"/>
            <a:ext cx="5088247" cy="34544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" y="1888175"/>
            <a:ext cx="5088247" cy="35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1" y="2446351"/>
            <a:ext cx="6058560" cy="36214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65" y="1256510"/>
            <a:ext cx="3500995" cy="48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3" y="1926936"/>
            <a:ext cx="4835401" cy="39217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90" y="961539"/>
            <a:ext cx="3932381" cy="48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75" y="1733797"/>
            <a:ext cx="5834247" cy="42699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" y="1610013"/>
            <a:ext cx="5503694" cy="43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Pasos a seguir: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1º- BOCETOS </a:t>
            </a:r>
            <a:r>
              <a:rPr lang="es-ES" dirty="0" err="1" smtClean="0"/>
              <a:t>Ó</a:t>
            </a:r>
            <a:r>
              <a:rPr lang="es-ES" smtClean="0"/>
              <a:t> IDEAS DE LAS CUBIERTAS </a:t>
            </a:r>
            <a:r>
              <a:rPr lang="es-ES" dirty="0" smtClean="0"/>
              <a:t>(al menos 2 y a color)</a:t>
            </a:r>
          </a:p>
          <a:p>
            <a:r>
              <a:rPr lang="es-ES" dirty="0" smtClean="0"/>
              <a:t>2º - TIPOGRAFÍA.  Abocetar el tipo de letra que mas convenga para el diseño final. También se podrán añadir a modo de collage.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TEXTOS A INCLUIR: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- AGENDA ESCOLAR 2019-2020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- IES. MIGUEL DE MAÑARA</a:t>
            </a:r>
          </a:p>
          <a:p>
            <a:r>
              <a:rPr lang="es-ES" dirty="0" smtClean="0"/>
              <a:t>3º- REALIZAR EL TRABAJO DEFINITIVO A TAMAÑO REAL en una cartulina blanca A3, a color y con los textos necesarios. La técnica será libre: dibujo a lápiz, rotulador, témperas, collage, técnicas mixtas, etc.</a:t>
            </a:r>
          </a:p>
          <a:p>
            <a:r>
              <a:rPr lang="es-ES" dirty="0"/>
              <a:t> </a:t>
            </a:r>
            <a:r>
              <a:rPr lang="es-ES" dirty="0" smtClean="0"/>
              <a:t>4º- ENTREGAR EL TRABAJO SIN DOBLAR NI MALTRATAR PARA SU POSIBLE SELECCIÓN IDENTIFICADO CON NOMBRE Y APELLIDOS EN EL PLAZO DE 5 CLASES.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12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373</TotalTime>
  <Words>155</Words>
  <Application>Microsoft Macintosh PowerPoint</Application>
  <PresentationFormat>Panorámica</PresentationFormat>
  <Paragraphs>26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Century Gothic</vt:lpstr>
      <vt:lpstr>Arial</vt:lpstr>
      <vt:lpstr>Estela de condensación</vt:lpstr>
      <vt:lpstr>DISEÑO EDITORIAL</vt:lpstr>
      <vt:lpstr>¿QUÉ ENTENDEMOS POR DISEÑO EDITORIAL?</vt:lpstr>
      <vt:lpstr>DISEÑO DE PORTADA Y CONTRAPORTADA</vt:lpstr>
      <vt:lpstr>PROYECTO: AGENDA ESCOLAR</vt:lpstr>
      <vt:lpstr>Presentación de PowerPoint</vt:lpstr>
      <vt:lpstr>Presentación de PowerPoint</vt:lpstr>
      <vt:lpstr>Presentación de PowerPoint</vt:lpstr>
      <vt:lpstr>Presentación de PowerPoint</vt:lpstr>
      <vt:lpstr>Pasos a seguir: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EDITORIAL</dc:title>
  <dc:creator>Usuario de Microsoft Office</dc:creator>
  <cp:lastModifiedBy>Usuario de Microsoft Office</cp:lastModifiedBy>
  <cp:revision>8</cp:revision>
  <dcterms:created xsi:type="dcterms:W3CDTF">2019-03-31T15:38:59Z</dcterms:created>
  <dcterms:modified xsi:type="dcterms:W3CDTF">2019-03-31T21:55:43Z</dcterms:modified>
</cp:coreProperties>
</file>