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2E309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2E309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554" y="610210"/>
            <a:ext cx="9297857" cy="64013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530057" y="3969792"/>
            <a:ext cx="2540635" cy="2138680"/>
          </a:xfrm>
          <a:custGeom>
            <a:avLst/>
            <a:gdLst/>
            <a:ahLst/>
            <a:cxnLst/>
            <a:rect l="l" t="t" r="r" b="b"/>
            <a:pathLst>
              <a:path w="2540634" h="2138679">
                <a:moveTo>
                  <a:pt x="0" y="0"/>
                </a:moveTo>
                <a:lnTo>
                  <a:pt x="2540313" y="2138083"/>
                </a:lnTo>
                <a:lnTo>
                  <a:pt x="2540246" y="2085108"/>
                </a:lnTo>
                <a:lnTo>
                  <a:pt x="0" y="0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2989872" y="1831817"/>
            <a:ext cx="2540635" cy="2138045"/>
          </a:xfrm>
          <a:custGeom>
            <a:avLst/>
            <a:gdLst/>
            <a:ahLst/>
            <a:cxnLst/>
            <a:rect l="l" t="t" r="r" b="b"/>
            <a:pathLst>
              <a:path w="2540635" h="2138045">
                <a:moveTo>
                  <a:pt x="0" y="0"/>
                </a:moveTo>
                <a:lnTo>
                  <a:pt x="67" y="52971"/>
                </a:lnTo>
                <a:lnTo>
                  <a:pt x="2540184" y="2137975"/>
                </a:lnTo>
                <a:lnTo>
                  <a:pt x="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5530057" y="3969792"/>
            <a:ext cx="2540635" cy="2085339"/>
          </a:xfrm>
          <a:custGeom>
            <a:avLst/>
            <a:gdLst/>
            <a:ahLst/>
            <a:cxnLst/>
            <a:rect l="l" t="t" r="r" b="b"/>
            <a:pathLst>
              <a:path w="2540634" h="2085339">
                <a:moveTo>
                  <a:pt x="0" y="0"/>
                </a:moveTo>
                <a:lnTo>
                  <a:pt x="2540246" y="2085108"/>
                </a:lnTo>
                <a:lnTo>
                  <a:pt x="2540180" y="2033195"/>
                </a:lnTo>
                <a:lnTo>
                  <a:pt x="0" y="0"/>
                </a:lnTo>
                <a:close/>
              </a:path>
            </a:pathLst>
          </a:custGeom>
          <a:solidFill>
            <a:srgbClr val="A5CE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2989939" y="1884788"/>
            <a:ext cx="2540635" cy="2085339"/>
          </a:xfrm>
          <a:custGeom>
            <a:avLst/>
            <a:gdLst/>
            <a:ahLst/>
            <a:cxnLst/>
            <a:rect l="l" t="t" r="r" b="b"/>
            <a:pathLst>
              <a:path w="2540635" h="2085339">
                <a:moveTo>
                  <a:pt x="0" y="0"/>
                </a:moveTo>
                <a:lnTo>
                  <a:pt x="65" y="51910"/>
                </a:lnTo>
                <a:lnTo>
                  <a:pt x="2540117" y="2085003"/>
                </a:lnTo>
                <a:lnTo>
                  <a:pt x="0" y="0"/>
                </a:lnTo>
                <a:close/>
              </a:path>
            </a:pathLst>
          </a:custGeom>
          <a:solidFill>
            <a:srgbClr val="00A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5530057" y="3969792"/>
            <a:ext cx="2540635" cy="2033270"/>
          </a:xfrm>
          <a:custGeom>
            <a:avLst/>
            <a:gdLst/>
            <a:ahLst/>
            <a:cxnLst/>
            <a:rect l="l" t="t" r="r" b="b"/>
            <a:pathLst>
              <a:path w="2540634" h="2033270">
                <a:moveTo>
                  <a:pt x="0" y="0"/>
                </a:moveTo>
                <a:lnTo>
                  <a:pt x="2540180" y="2033195"/>
                </a:lnTo>
                <a:lnTo>
                  <a:pt x="2540116" y="1982297"/>
                </a:lnTo>
                <a:lnTo>
                  <a:pt x="0" y="0"/>
                </a:lnTo>
                <a:close/>
              </a:path>
            </a:pathLst>
          </a:custGeom>
          <a:solidFill>
            <a:srgbClr val="A4CE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2990005" y="1936699"/>
            <a:ext cx="2540635" cy="2033270"/>
          </a:xfrm>
          <a:custGeom>
            <a:avLst/>
            <a:gdLst/>
            <a:ahLst/>
            <a:cxnLst/>
            <a:rect l="l" t="t" r="r" b="b"/>
            <a:pathLst>
              <a:path w="2540635" h="2033270">
                <a:moveTo>
                  <a:pt x="0" y="0"/>
                </a:moveTo>
                <a:lnTo>
                  <a:pt x="64" y="50894"/>
                </a:lnTo>
                <a:lnTo>
                  <a:pt x="2540051" y="2033092"/>
                </a:lnTo>
                <a:lnTo>
                  <a:pt x="0" y="0"/>
                </a:lnTo>
                <a:close/>
              </a:path>
            </a:pathLst>
          </a:custGeom>
          <a:solidFill>
            <a:srgbClr val="00AE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5530057" y="3969792"/>
            <a:ext cx="2540635" cy="1982470"/>
          </a:xfrm>
          <a:custGeom>
            <a:avLst/>
            <a:gdLst/>
            <a:ahLst/>
            <a:cxnLst/>
            <a:rect l="l" t="t" r="r" b="b"/>
            <a:pathLst>
              <a:path w="2540634" h="1982470">
                <a:moveTo>
                  <a:pt x="0" y="0"/>
                </a:moveTo>
                <a:lnTo>
                  <a:pt x="2540116" y="1982297"/>
                </a:lnTo>
                <a:lnTo>
                  <a:pt x="2540053" y="1932374"/>
                </a:lnTo>
                <a:lnTo>
                  <a:pt x="0" y="0"/>
                </a:lnTo>
                <a:close/>
              </a:path>
            </a:pathLst>
          </a:custGeom>
          <a:solidFill>
            <a:srgbClr val="A4CE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2990069" y="1987593"/>
            <a:ext cx="2540000" cy="1982470"/>
          </a:xfrm>
          <a:custGeom>
            <a:avLst/>
            <a:gdLst/>
            <a:ahLst/>
            <a:cxnLst/>
            <a:rect l="l" t="t" r="r" b="b"/>
            <a:pathLst>
              <a:path w="2540000" h="1982470">
                <a:moveTo>
                  <a:pt x="0" y="0"/>
                </a:moveTo>
                <a:lnTo>
                  <a:pt x="63" y="49921"/>
                </a:lnTo>
                <a:lnTo>
                  <a:pt x="2539987" y="1982198"/>
                </a:lnTo>
                <a:lnTo>
                  <a:pt x="0" y="0"/>
                </a:lnTo>
                <a:close/>
              </a:path>
            </a:pathLst>
          </a:custGeom>
          <a:solidFill>
            <a:srgbClr val="00AE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5530057" y="3969792"/>
            <a:ext cx="2540635" cy="1932939"/>
          </a:xfrm>
          <a:custGeom>
            <a:avLst/>
            <a:gdLst/>
            <a:ahLst/>
            <a:cxnLst/>
            <a:rect l="l" t="t" r="r" b="b"/>
            <a:pathLst>
              <a:path w="2540634" h="1932939">
                <a:moveTo>
                  <a:pt x="0" y="0"/>
                </a:moveTo>
                <a:lnTo>
                  <a:pt x="2540053" y="1932374"/>
                </a:lnTo>
                <a:lnTo>
                  <a:pt x="2539991" y="1883379"/>
                </a:lnTo>
                <a:lnTo>
                  <a:pt x="0" y="0"/>
                </a:lnTo>
                <a:close/>
              </a:path>
            </a:pathLst>
          </a:custGeom>
          <a:solidFill>
            <a:srgbClr val="A3CD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2990133" y="2037515"/>
            <a:ext cx="2540000" cy="1932305"/>
          </a:xfrm>
          <a:custGeom>
            <a:avLst/>
            <a:gdLst/>
            <a:ahLst/>
            <a:cxnLst/>
            <a:rect l="l" t="t" r="r" b="b"/>
            <a:pathLst>
              <a:path w="2540000" h="1932304">
                <a:moveTo>
                  <a:pt x="0" y="0"/>
                </a:moveTo>
                <a:lnTo>
                  <a:pt x="61" y="48992"/>
                </a:lnTo>
                <a:lnTo>
                  <a:pt x="2539924" y="1932276"/>
                </a:lnTo>
                <a:lnTo>
                  <a:pt x="0" y="0"/>
                </a:lnTo>
                <a:close/>
              </a:path>
            </a:pathLst>
          </a:custGeom>
          <a:solidFill>
            <a:srgbClr val="00AE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5530057" y="3969792"/>
            <a:ext cx="2540000" cy="1883410"/>
          </a:xfrm>
          <a:custGeom>
            <a:avLst/>
            <a:gdLst/>
            <a:ahLst/>
            <a:cxnLst/>
            <a:rect l="l" t="t" r="r" b="b"/>
            <a:pathLst>
              <a:path w="2540000" h="1883410">
                <a:moveTo>
                  <a:pt x="0" y="0"/>
                </a:moveTo>
                <a:lnTo>
                  <a:pt x="2539991" y="1883379"/>
                </a:lnTo>
                <a:lnTo>
                  <a:pt x="2539930" y="1835275"/>
                </a:lnTo>
                <a:lnTo>
                  <a:pt x="0" y="0"/>
                </a:lnTo>
                <a:close/>
              </a:path>
            </a:pathLst>
          </a:custGeom>
          <a:solidFill>
            <a:srgbClr val="A3CD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2990195" y="2086507"/>
            <a:ext cx="2540000" cy="1883410"/>
          </a:xfrm>
          <a:custGeom>
            <a:avLst/>
            <a:gdLst/>
            <a:ahLst/>
            <a:cxnLst/>
            <a:rect l="l" t="t" r="r" b="b"/>
            <a:pathLst>
              <a:path w="2540000" h="1883410">
                <a:moveTo>
                  <a:pt x="0" y="0"/>
                </a:moveTo>
                <a:lnTo>
                  <a:pt x="60" y="48101"/>
                </a:lnTo>
                <a:lnTo>
                  <a:pt x="2539862" y="1883284"/>
                </a:lnTo>
                <a:lnTo>
                  <a:pt x="0" y="0"/>
                </a:lnTo>
                <a:close/>
              </a:path>
            </a:pathLst>
          </a:custGeom>
          <a:solidFill>
            <a:srgbClr val="00AE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5530057" y="3969792"/>
            <a:ext cx="2540000" cy="1835785"/>
          </a:xfrm>
          <a:custGeom>
            <a:avLst/>
            <a:gdLst/>
            <a:ahLst/>
            <a:cxnLst/>
            <a:rect l="l" t="t" r="r" b="b"/>
            <a:pathLst>
              <a:path w="2540000" h="1835785">
                <a:moveTo>
                  <a:pt x="0" y="0"/>
                </a:moveTo>
                <a:lnTo>
                  <a:pt x="2539930" y="1835275"/>
                </a:lnTo>
                <a:lnTo>
                  <a:pt x="2539870" y="1788021"/>
                </a:lnTo>
                <a:lnTo>
                  <a:pt x="0" y="0"/>
                </a:lnTo>
                <a:close/>
              </a:path>
            </a:pathLst>
          </a:custGeom>
          <a:solidFill>
            <a:srgbClr val="A2CD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2990255" y="2134609"/>
            <a:ext cx="2540000" cy="1835785"/>
          </a:xfrm>
          <a:custGeom>
            <a:avLst/>
            <a:gdLst/>
            <a:ahLst/>
            <a:cxnLst/>
            <a:rect l="l" t="t" r="r" b="b"/>
            <a:pathLst>
              <a:path w="2540000" h="1835785">
                <a:moveTo>
                  <a:pt x="0" y="0"/>
                </a:moveTo>
                <a:lnTo>
                  <a:pt x="59" y="47251"/>
                </a:lnTo>
                <a:lnTo>
                  <a:pt x="2539801" y="1835182"/>
                </a:lnTo>
                <a:lnTo>
                  <a:pt x="0" y="0"/>
                </a:lnTo>
                <a:close/>
              </a:path>
            </a:pathLst>
          </a:custGeom>
          <a:solidFill>
            <a:srgbClr val="00AE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5530057" y="3969792"/>
            <a:ext cx="2540000" cy="1788160"/>
          </a:xfrm>
          <a:custGeom>
            <a:avLst/>
            <a:gdLst/>
            <a:ahLst/>
            <a:cxnLst/>
            <a:rect l="l" t="t" r="r" b="b"/>
            <a:pathLst>
              <a:path w="2540000" h="1788160">
                <a:moveTo>
                  <a:pt x="0" y="0"/>
                </a:moveTo>
                <a:lnTo>
                  <a:pt x="2539870" y="1788021"/>
                </a:lnTo>
                <a:lnTo>
                  <a:pt x="2539812" y="1741581"/>
                </a:lnTo>
                <a:lnTo>
                  <a:pt x="0" y="0"/>
                </a:lnTo>
                <a:close/>
              </a:path>
            </a:pathLst>
          </a:custGeom>
          <a:solidFill>
            <a:srgbClr val="A1CD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2990315" y="2181860"/>
            <a:ext cx="2540000" cy="1788160"/>
          </a:xfrm>
          <a:custGeom>
            <a:avLst/>
            <a:gdLst/>
            <a:ahLst/>
            <a:cxnLst/>
            <a:rect l="l" t="t" r="r" b="b"/>
            <a:pathLst>
              <a:path w="2540000" h="1788160">
                <a:moveTo>
                  <a:pt x="0" y="0"/>
                </a:moveTo>
                <a:lnTo>
                  <a:pt x="58" y="46437"/>
                </a:lnTo>
                <a:lnTo>
                  <a:pt x="2539741" y="1787931"/>
                </a:lnTo>
                <a:lnTo>
                  <a:pt x="0" y="0"/>
                </a:lnTo>
                <a:close/>
              </a:path>
            </a:pathLst>
          </a:custGeom>
          <a:solidFill>
            <a:srgbClr val="00AE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5530057" y="3969792"/>
            <a:ext cx="2540000" cy="1741805"/>
          </a:xfrm>
          <a:custGeom>
            <a:avLst/>
            <a:gdLst/>
            <a:ahLst/>
            <a:cxnLst/>
            <a:rect l="l" t="t" r="r" b="b"/>
            <a:pathLst>
              <a:path w="2540000" h="1741804">
                <a:moveTo>
                  <a:pt x="0" y="0"/>
                </a:moveTo>
                <a:lnTo>
                  <a:pt x="2539812" y="1741581"/>
                </a:lnTo>
                <a:lnTo>
                  <a:pt x="2539754" y="1695923"/>
                </a:lnTo>
                <a:lnTo>
                  <a:pt x="0" y="0"/>
                </a:lnTo>
                <a:close/>
              </a:path>
            </a:pathLst>
          </a:custGeom>
          <a:solidFill>
            <a:srgbClr val="A1C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2990374" y="2228297"/>
            <a:ext cx="2540000" cy="1741805"/>
          </a:xfrm>
          <a:custGeom>
            <a:avLst/>
            <a:gdLst/>
            <a:ahLst/>
            <a:cxnLst/>
            <a:rect l="l" t="t" r="r" b="b"/>
            <a:pathLst>
              <a:path w="2540000" h="1741804">
                <a:moveTo>
                  <a:pt x="0" y="0"/>
                </a:moveTo>
                <a:lnTo>
                  <a:pt x="57" y="45656"/>
                </a:lnTo>
                <a:lnTo>
                  <a:pt x="2539682" y="1741494"/>
                </a:lnTo>
                <a:lnTo>
                  <a:pt x="0" y="0"/>
                </a:lnTo>
                <a:close/>
              </a:path>
            </a:pathLst>
          </a:custGeom>
          <a:solidFill>
            <a:srgbClr val="00AE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5530057" y="3969792"/>
            <a:ext cx="2540000" cy="1696085"/>
          </a:xfrm>
          <a:custGeom>
            <a:avLst/>
            <a:gdLst/>
            <a:ahLst/>
            <a:cxnLst/>
            <a:rect l="l" t="t" r="r" b="b"/>
            <a:pathLst>
              <a:path w="2540000" h="1696085">
                <a:moveTo>
                  <a:pt x="0" y="0"/>
                </a:moveTo>
                <a:lnTo>
                  <a:pt x="2539754" y="1695923"/>
                </a:lnTo>
                <a:lnTo>
                  <a:pt x="2539697" y="1651011"/>
                </a:lnTo>
                <a:lnTo>
                  <a:pt x="0" y="0"/>
                </a:lnTo>
                <a:close/>
              </a:path>
            </a:pathLst>
          </a:custGeom>
          <a:solidFill>
            <a:srgbClr val="A0CC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2990432" y="2273954"/>
            <a:ext cx="2540000" cy="1696085"/>
          </a:xfrm>
          <a:custGeom>
            <a:avLst/>
            <a:gdLst/>
            <a:ahLst/>
            <a:cxnLst/>
            <a:rect l="l" t="t" r="r" b="b"/>
            <a:pathLst>
              <a:path w="2540000" h="1696085">
                <a:moveTo>
                  <a:pt x="0" y="0"/>
                </a:moveTo>
                <a:lnTo>
                  <a:pt x="56" y="44909"/>
                </a:lnTo>
                <a:lnTo>
                  <a:pt x="2539625" y="1695838"/>
                </a:lnTo>
                <a:lnTo>
                  <a:pt x="0" y="0"/>
                </a:lnTo>
                <a:close/>
              </a:path>
            </a:pathLst>
          </a:custGeom>
          <a:solidFill>
            <a:srgbClr val="00AE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5530057" y="3969792"/>
            <a:ext cx="2540000" cy="1651635"/>
          </a:xfrm>
          <a:custGeom>
            <a:avLst/>
            <a:gdLst/>
            <a:ahLst/>
            <a:cxnLst/>
            <a:rect l="l" t="t" r="r" b="b"/>
            <a:pathLst>
              <a:path w="2540000" h="1651635">
                <a:moveTo>
                  <a:pt x="0" y="0"/>
                </a:moveTo>
                <a:lnTo>
                  <a:pt x="2539697" y="1651011"/>
                </a:lnTo>
                <a:lnTo>
                  <a:pt x="2539641" y="1606817"/>
                </a:lnTo>
                <a:lnTo>
                  <a:pt x="0" y="0"/>
                </a:lnTo>
                <a:close/>
              </a:path>
            </a:pathLst>
          </a:custGeom>
          <a:solidFill>
            <a:srgbClr val="A0CC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2990489" y="2318864"/>
            <a:ext cx="2540000" cy="1651000"/>
          </a:xfrm>
          <a:custGeom>
            <a:avLst/>
            <a:gdLst/>
            <a:ahLst/>
            <a:cxnLst/>
            <a:rect l="l" t="t" r="r" b="b"/>
            <a:pathLst>
              <a:path w="2540000" h="1651000">
                <a:moveTo>
                  <a:pt x="0" y="0"/>
                </a:moveTo>
                <a:lnTo>
                  <a:pt x="55" y="44191"/>
                </a:lnTo>
                <a:lnTo>
                  <a:pt x="2539568" y="1650928"/>
                </a:lnTo>
                <a:lnTo>
                  <a:pt x="0" y="0"/>
                </a:lnTo>
                <a:close/>
              </a:path>
            </a:pathLst>
          </a:custGeom>
          <a:solidFill>
            <a:srgbClr val="00AE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5530057" y="3969792"/>
            <a:ext cx="2540000" cy="1607185"/>
          </a:xfrm>
          <a:custGeom>
            <a:avLst/>
            <a:gdLst/>
            <a:ahLst/>
            <a:cxnLst/>
            <a:rect l="l" t="t" r="r" b="b"/>
            <a:pathLst>
              <a:path w="2540000" h="1607185">
                <a:moveTo>
                  <a:pt x="0" y="0"/>
                </a:moveTo>
                <a:lnTo>
                  <a:pt x="2539641" y="1606817"/>
                </a:lnTo>
                <a:lnTo>
                  <a:pt x="2539586" y="1563305"/>
                </a:lnTo>
                <a:lnTo>
                  <a:pt x="0" y="0"/>
                </a:lnTo>
                <a:close/>
              </a:path>
            </a:pathLst>
          </a:custGeom>
          <a:solidFill>
            <a:srgbClr val="9FCC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2990545" y="2363055"/>
            <a:ext cx="2540000" cy="1607185"/>
          </a:xfrm>
          <a:custGeom>
            <a:avLst/>
            <a:gdLst/>
            <a:ahLst/>
            <a:cxnLst/>
            <a:rect l="l" t="t" r="r" b="b"/>
            <a:pathLst>
              <a:path w="2540000" h="1607185">
                <a:moveTo>
                  <a:pt x="0" y="0"/>
                </a:moveTo>
                <a:lnTo>
                  <a:pt x="55" y="43509"/>
                </a:lnTo>
                <a:lnTo>
                  <a:pt x="2539512" y="1606736"/>
                </a:lnTo>
                <a:lnTo>
                  <a:pt x="0" y="0"/>
                </a:lnTo>
                <a:close/>
              </a:path>
            </a:pathLst>
          </a:custGeom>
          <a:solidFill>
            <a:srgbClr val="00AE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5530057" y="3969792"/>
            <a:ext cx="2540000" cy="1563370"/>
          </a:xfrm>
          <a:custGeom>
            <a:avLst/>
            <a:gdLst/>
            <a:ahLst/>
            <a:cxnLst/>
            <a:rect l="l" t="t" r="r" b="b"/>
            <a:pathLst>
              <a:path w="2540000" h="1563370">
                <a:moveTo>
                  <a:pt x="0" y="0"/>
                </a:moveTo>
                <a:lnTo>
                  <a:pt x="2539586" y="1563305"/>
                </a:lnTo>
                <a:lnTo>
                  <a:pt x="2539532" y="1520453"/>
                </a:lnTo>
                <a:lnTo>
                  <a:pt x="0" y="0"/>
                </a:lnTo>
                <a:close/>
              </a:path>
            </a:pathLst>
          </a:custGeom>
          <a:solidFill>
            <a:srgbClr val="9ECC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2990600" y="2406564"/>
            <a:ext cx="2540000" cy="1563370"/>
          </a:xfrm>
          <a:custGeom>
            <a:avLst/>
            <a:gdLst/>
            <a:ahLst/>
            <a:cxnLst/>
            <a:rect l="l" t="t" r="r" b="b"/>
            <a:pathLst>
              <a:path w="2540000" h="1563370">
                <a:moveTo>
                  <a:pt x="0" y="0"/>
                </a:moveTo>
                <a:lnTo>
                  <a:pt x="54" y="42850"/>
                </a:lnTo>
                <a:lnTo>
                  <a:pt x="2539457" y="1563227"/>
                </a:lnTo>
                <a:lnTo>
                  <a:pt x="0" y="0"/>
                </a:lnTo>
                <a:close/>
              </a:path>
            </a:pathLst>
          </a:custGeom>
          <a:solidFill>
            <a:srgbClr val="00AE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5530057" y="3969792"/>
            <a:ext cx="2540000" cy="1520825"/>
          </a:xfrm>
          <a:custGeom>
            <a:avLst/>
            <a:gdLst/>
            <a:ahLst/>
            <a:cxnLst/>
            <a:rect l="l" t="t" r="r" b="b"/>
            <a:pathLst>
              <a:path w="2540000" h="1520825">
                <a:moveTo>
                  <a:pt x="0" y="0"/>
                </a:moveTo>
                <a:lnTo>
                  <a:pt x="2539532" y="1520453"/>
                </a:lnTo>
                <a:lnTo>
                  <a:pt x="2539478" y="1478228"/>
                </a:lnTo>
                <a:lnTo>
                  <a:pt x="0" y="0"/>
                </a:lnTo>
                <a:close/>
              </a:path>
            </a:pathLst>
          </a:custGeom>
          <a:solidFill>
            <a:srgbClr val="9ECC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2990654" y="2449415"/>
            <a:ext cx="2540000" cy="1520825"/>
          </a:xfrm>
          <a:custGeom>
            <a:avLst/>
            <a:gdLst/>
            <a:ahLst/>
            <a:cxnLst/>
            <a:rect l="l" t="t" r="r" b="b"/>
            <a:pathLst>
              <a:path w="2540000" h="1520825">
                <a:moveTo>
                  <a:pt x="0" y="0"/>
                </a:moveTo>
                <a:lnTo>
                  <a:pt x="53" y="42222"/>
                </a:lnTo>
                <a:lnTo>
                  <a:pt x="2539403" y="1520376"/>
                </a:lnTo>
                <a:lnTo>
                  <a:pt x="0" y="0"/>
                </a:lnTo>
                <a:close/>
              </a:path>
            </a:pathLst>
          </a:custGeom>
          <a:solidFill>
            <a:srgbClr val="00AE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5530057" y="3969792"/>
            <a:ext cx="2540000" cy="1478280"/>
          </a:xfrm>
          <a:custGeom>
            <a:avLst/>
            <a:gdLst/>
            <a:ahLst/>
            <a:cxnLst/>
            <a:rect l="l" t="t" r="r" b="b"/>
            <a:pathLst>
              <a:path w="2540000" h="1478279">
                <a:moveTo>
                  <a:pt x="0" y="0"/>
                </a:moveTo>
                <a:lnTo>
                  <a:pt x="2539478" y="1478228"/>
                </a:lnTo>
                <a:lnTo>
                  <a:pt x="2539426" y="1436607"/>
                </a:lnTo>
                <a:lnTo>
                  <a:pt x="0" y="0"/>
                </a:lnTo>
                <a:close/>
              </a:path>
            </a:pathLst>
          </a:custGeom>
          <a:solidFill>
            <a:srgbClr val="9DCC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2990707" y="2491637"/>
            <a:ext cx="2539365" cy="1478280"/>
          </a:xfrm>
          <a:custGeom>
            <a:avLst/>
            <a:gdLst/>
            <a:ahLst/>
            <a:cxnLst/>
            <a:rect l="l" t="t" r="r" b="b"/>
            <a:pathLst>
              <a:path w="2539365" h="1478279">
                <a:moveTo>
                  <a:pt x="0" y="0"/>
                </a:moveTo>
                <a:lnTo>
                  <a:pt x="52" y="41618"/>
                </a:lnTo>
                <a:lnTo>
                  <a:pt x="2539349" y="1478154"/>
                </a:lnTo>
                <a:lnTo>
                  <a:pt x="0" y="0"/>
                </a:lnTo>
                <a:close/>
              </a:path>
            </a:pathLst>
          </a:custGeom>
          <a:solidFill>
            <a:srgbClr val="00AF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5530057" y="3969792"/>
            <a:ext cx="2540000" cy="1437005"/>
          </a:xfrm>
          <a:custGeom>
            <a:avLst/>
            <a:gdLst/>
            <a:ahLst/>
            <a:cxnLst/>
            <a:rect l="l" t="t" r="r" b="b"/>
            <a:pathLst>
              <a:path w="2540000" h="1437004">
                <a:moveTo>
                  <a:pt x="0" y="0"/>
                </a:moveTo>
                <a:lnTo>
                  <a:pt x="2539426" y="1436607"/>
                </a:lnTo>
                <a:lnTo>
                  <a:pt x="2539374" y="1395564"/>
                </a:lnTo>
                <a:lnTo>
                  <a:pt x="0" y="0"/>
                </a:lnTo>
                <a:close/>
              </a:path>
            </a:pathLst>
          </a:custGeom>
          <a:solidFill>
            <a:srgbClr val="9DCC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2990760" y="2533256"/>
            <a:ext cx="2539365" cy="1437005"/>
          </a:xfrm>
          <a:custGeom>
            <a:avLst/>
            <a:gdLst/>
            <a:ahLst/>
            <a:cxnLst/>
            <a:rect l="l" t="t" r="r" b="b"/>
            <a:pathLst>
              <a:path w="2539365" h="1437004">
                <a:moveTo>
                  <a:pt x="0" y="0"/>
                </a:moveTo>
                <a:lnTo>
                  <a:pt x="51" y="41041"/>
                </a:lnTo>
                <a:lnTo>
                  <a:pt x="2539297" y="1436535"/>
                </a:lnTo>
                <a:lnTo>
                  <a:pt x="0" y="0"/>
                </a:lnTo>
                <a:close/>
              </a:path>
            </a:pathLst>
          </a:custGeom>
          <a:solidFill>
            <a:srgbClr val="00AF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5530057" y="3969792"/>
            <a:ext cx="2540000" cy="1395730"/>
          </a:xfrm>
          <a:custGeom>
            <a:avLst/>
            <a:gdLst/>
            <a:ahLst/>
            <a:cxnLst/>
            <a:rect l="l" t="t" r="r" b="b"/>
            <a:pathLst>
              <a:path w="2540000" h="1395729">
                <a:moveTo>
                  <a:pt x="0" y="0"/>
                </a:moveTo>
                <a:lnTo>
                  <a:pt x="2539374" y="1395564"/>
                </a:lnTo>
                <a:lnTo>
                  <a:pt x="2539323" y="1355075"/>
                </a:lnTo>
                <a:lnTo>
                  <a:pt x="0" y="0"/>
                </a:lnTo>
                <a:close/>
              </a:path>
            </a:pathLst>
          </a:custGeom>
          <a:solidFill>
            <a:srgbClr val="9CCB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2990812" y="2574298"/>
            <a:ext cx="2539365" cy="1395730"/>
          </a:xfrm>
          <a:custGeom>
            <a:avLst/>
            <a:gdLst/>
            <a:ahLst/>
            <a:cxnLst/>
            <a:rect l="l" t="t" r="r" b="b"/>
            <a:pathLst>
              <a:path w="2539365" h="1395729">
                <a:moveTo>
                  <a:pt x="0" y="0"/>
                </a:moveTo>
                <a:lnTo>
                  <a:pt x="51" y="40487"/>
                </a:lnTo>
                <a:lnTo>
                  <a:pt x="2539245" y="1395494"/>
                </a:lnTo>
                <a:lnTo>
                  <a:pt x="0" y="0"/>
                </a:lnTo>
                <a:close/>
              </a:path>
            </a:pathLst>
          </a:custGeom>
          <a:solidFill>
            <a:srgbClr val="00AF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5530057" y="3969792"/>
            <a:ext cx="2539365" cy="1355090"/>
          </a:xfrm>
          <a:custGeom>
            <a:avLst/>
            <a:gdLst/>
            <a:ahLst/>
            <a:cxnLst/>
            <a:rect l="l" t="t" r="r" b="b"/>
            <a:pathLst>
              <a:path w="2539365" h="1355089">
                <a:moveTo>
                  <a:pt x="0" y="0"/>
                </a:moveTo>
                <a:lnTo>
                  <a:pt x="2539323" y="1355075"/>
                </a:lnTo>
                <a:lnTo>
                  <a:pt x="2539272" y="1315117"/>
                </a:lnTo>
                <a:lnTo>
                  <a:pt x="0" y="0"/>
                </a:lnTo>
                <a:close/>
              </a:path>
            </a:pathLst>
          </a:custGeom>
          <a:solidFill>
            <a:srgbClr val="9BCB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2990863" y="2614785"/>
            <a:ext cx="2539365" cy="1355090"/>
          </a:xfrm>
          <a:custGeom>
            <a:avLst/>
            <a:gdLst/>
            <a:ahLst/>
            <a:cxnLst/>
            <a:rect l="l" t="t" r="r" b="b"/>
            <a:pathLst>
              <a:path w="2539365" h="1355089">
                <a:moveTo>
                  <a:pt x="0" y="0"/>
                </a:moveTo>
                <a:lnTo>
                  <a:pt x="50" y="39956"/>
                </a:lnTo>
                <a:lnTo>
                  <a:pt x="2539193" y="1355007"/>
                </a:lnTo>
                <a:lnTo>
                  <a:pt x="0" y="0"/>
                </a:lnTo>
                <a:close/>
              </a:path>
            </a:pathLst>
          </a:custGeom>
          <a:solidFill>
            <a:srgbClr val="00A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5530057" y="3969792"/>
            <a:ext cx="2539365" cy="1315720"/>
          </a:xfrm>
          <a:custGeom>
            <a:avLst/>
            <a:gdLst/>
            <a:ahLst/>
            <a:cxnLst/>
            <a:rect l="l" t="t" r="r" b="b"/>
            <a:pathLst>
              <a:path w="2539365" h="1315720">
                <a:moveTo>
                  <a:pt x="0" y="0"/>
                </a:moveTo>
                <a:lnTo>
                  <a:pt x="2539272" y="1315117"/>
                </a:lnTo>
                <a:lnTo>
                  <a:pt x="2539222" y="1275665"/>
                </a:lnTo>
                <a:lnTo>
                  <a:pt x="0" y="0"/>
                </a:lnTo>
                <a:close/>
              </a:path>
            </a:pathLst>
          </a:custGeom>
          <a:solidFill>
            <a:srgbClr val="9BCB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2990914" y="2654741"/>
            <a:ext cx="2539365" cy="1315085"/>
          </a:xfrm>
          <a:custGeom>
            <a:avLst/>
            <a:gdLst/>
            <a:ahLst/>
            <a:cxnLst/>
            <a:rect l="l" t="t" r="r" b="b"/>
            <a:pathLst>
              <a:path w="2539365" h="1315085">
                <a:moveTo>
                  <a:pt x="0" y="0"/>
                </a:moveTo>
                <a:lnTo>
                  <a:pt x="49" y="39450"/>
                </a:lnTo>
                <a:lnTo>
                  <a:pt x="2539143" y="1315050"/>
                </a:lnTo>
                <a:lnTo>
                  <a:pt x="0" y="0"/>
                </a:lnTo>
                <a:close/>
              </a:path>
            </a:pathLst>
          </a:custGeom>
          <a:solidFill>
            <a:srgbClr val="00AF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5530057" y="3969792"/>
            <a:ext cx="2539365" cy="1275715"/>
          </a:xfrm>
          <a:custGeom>
            <a:avLst/>
            <a:gdLst/>
            <a:ahLst/>
            <a:cxnLst/>
            <a:rect l="l" t="t" r="r" b="b"/>
            <a:pathLst>
              <a:path w="2539365" h="1275714">
                <a:moveTo>
                  <a:pt x="0" y="0"/>
                </a:moveTo>
                <a:lnTo>
                  <a:pt x="2539222" y="1275665"/>
                </a:lnTo>
                <a:lnTo>
                  <a:pt x="2539173" y="1236700"/>
                </a:lnTo>
                <a:lnTo>
                  <a:pt x="0" y="0"/>
                </a:lnTo>
                <a:close/>
              </a:path>
            </a:pathLst>
          </a:custGeom>
          <a:solidFill>
            <a:srgbClr val="9ACB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2990964" y="2694192"/>
            <a:ext cx="2539365" cy="1275715"/>
          </a:xfrm>
          <a:custGeom>
            <a:avLst/>
            <a:gdLst/>
            <a:ahLst/>
            <a:cxnLst/>
            <a:rect l="l" t="t" r="r" b="b"/>
            <a:pathLst>
              <a:path w="2539365" h="1275714">
                <a:moveTo>
                  <a:pt x="0" y="0"/>
                </a:moveTo>
                <a:lnTo>
                  <a:pt x="49" y="38961"/>
                </a:lnTo>
                <a:lnTo>
                  <a:pt x="2539093" y="1275600"/>
                </a:lnTo>
                <a:lnTo>
                  <a:pt x="0" y="0"/>
                </a:lnTo>
                <a:close/>
              </a:path>
            </a:pathLst>
          </a:custGeom>
          <a:solidFill>
            <a:srgbClr val="00AF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5530057" y="3969792"/>
            <a:ext cx="2539365" cy="1236980"/>
          </a:xfrm>
          <a:custGeom>
            <a:avLst/>
            <a:gdLst/>
            <a:ahLst/>
            <a:cxnLst/>
            <a:rect l="l" t="t" r="r" b="b"/>
            <a:pathLst>
              <a:path w="2539365" h="1236979">
                <a:moveTo>
                  <a:pt x="0" y="0"/>
                </a:moveTo>
                <a:lnTo>
                  <a:pt x="2539173" y="1236700"/>
                </a:lnTo>
                <a:lnTo>
                  <a:pt x="2539124" y="1198205"/>
                </a:lnTo>
                <a:lnTo>
                  <a:pt x="0" y="0"/>
                </a:lnTo>
                <a:close/>
              </a:path>
            </a:pathLst>
          </a:custGeom>
          <a:solidFill>
            <a:srgbClr val="99CB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2991013" y="2733153"/>
            <a:ext cx="2539365" cy="1236980"/>
          </a:xfrm>
          <a:custGeom>
            <a:avLst/>
            <a:gdLst/>
            <a:ahLst/>
            <a:cxnLst/>
            <a:rect l="l" t="t" r="r" b="b"/>
            <a:pathLst>
              <a:path w="2539365" h="1236979">
                <a:moveTo>
                  <a:pt x="0" y="0"/>
                </a:moveTo>
                <a:lnTo>
                  <a:pt x="48" y="38493"/>
                </a:lnTo>
                <a:lnTo>
                  <a:pt x="2539044" y="1236638"/>
                </a:lnTo>
                <a:lnTo>
                  <a:pt x="0" y="0"/>
                </a:lnTo>
                <a:close/>
              </a:path>
            </a:pathLst>
          </a:custGeom>
          <a:solidFill>
            <a:srgbClr val="00A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5530057" y="3969792"/>
            <a:ext cx="2539365" cy="1198245"/>
          </a:xfrm>
          <a:custGeom>
            <a:avLst/>
            <a:gdLst/>
            <a:ahLst/>
            <a:cxnLst/>
            <a:rect l="l" t="t" r="r" b="b"/>
            <a:pathLst>
              <a:path w="2539365" h="1198245">
                <a:moveTo>
                  <a:pt x="0" y="0"/>
                </a:moveTo>
                <a:lnTo>
                  <a:pt x="2539124" y="1198205"/>
                </a:lnTo>
                <a:lnTo>
                  <a:pt x="2539076" y="1160155"/>
                </a:lnTo>
                <a:lnTo>
                  <a:pt x="0" y="0"/>
                </a:lnTo>
                <a:close/>
              </a:path>
            </a:pathLst>
          </a:custGeom>
          <a:solidFill>
            <a:srgbClr val="98CA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2991062" y="2771647"/>
            <a:ext cx="2539365" cy="1198245"/>
          </a:xfrm>
          <a:custGeom>
            <a:avLst/>
            <a:gdLst/>
            <a:ahLst/>
            <a:cxnLst/>
            <a:rect l="l" t="t" r="r" b="b"/>
            <a:pathLst>
              <a:path w="2539365" h="1198245">
                <a:moveTo>
                  <a:pt x="0" y="0"/>
                </a:moveTo>
                <a:lnTo>
                  <a:pt x="48" y="38048"/>
                </a:lnTo>
                <a:lnTo>
                  <a:pt x="2538995" y="1198144"/>
                </a:lnTo>
                <a:lnTo>
                  <a:pt x="0" y="0"/>
                </a:lnTo>
                <a:close/>
              </a:path>
            </a:pathLst>
          </a:custGeom>
          <a:solidFill>
            <a:srgbClr val="00A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5530057" y="3969792"/>
            <a:ext cx="2539365" cy="1160780"/>
          </a:xfrm>
          <a:custGeom>
            <a:avLst/>
            <a:gdLst/>
            <a:ahLst/>
            <a:cxnLst/>
            <a:rect l="l" t="t" r="r" b="b"/>
            <a:pathLst>
              <a:path w="2539365" h="1160779">
                <a:moveTo>
                  <a:pt x="0" y="0"/>
                </a:moveTo>
                <a:lnTo>
                  <a:pt x="2539076" y="1160155"/>
                </a:lnTo>
                <a:lnTo>
                  <a:pt x="2539028" y="1122532"/>
                </a:lnTo>
                <a:lnTo>
                  <a:pt x="0" y="0"/>
                </a:lnTo>
                <a:close/>
              </a:path>
            </a:pathLst>
          </a:custGeom>
          <a:solidFill>
            <a:srgbClr val="97CA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2991110" y="2809695"/>
            <a:ext cx="2539365" cy="1160145"/>
          </a:xfrm>
          <a:custGeom>
            <a:avLst/>
            <a:gdLst/>
            <a:ahLst/>
            <a:cxnLst/>
            <a:rect l="l" t="t" r="r" b="b"/>
            <a:pathLst>
              <a:path w="2539365" h="1160145">
                <a:moveTo>
                  <a:pt x="0" y="0"/>
                </a:moveTo>
                <a:lnTo>
                  <a:pt x="47" y="37621"/>
                </a:lnTo>
                <a:lnTo>
                  <a:pt x="2538947" y="1160096"/>
                </a:lnTo>
                <a:lnTo>
                  <a:pt x="0" y="0"/>
                </a:lnTo>
                <a:close/>
              </a:path>
            </a:pathLst>
          </a:custGeom>
          <a:solidFill>
            <a:srgbClr val="00A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5530057" y="3969792"/>
            <a:ext cx="2539365" cy="1122680"/>
          </a:xfrm>
          <a:custGeom>
            <a:avLst/>
            <a:gdLst/>
            <a:ahLst/>
            <a:cxnLst/>
            <a:rect l="l" t="t" r="r" b="b"/>
            <a:pathLst>
              <a:path w="2539365" h="1122679">
                <a:moveTo>
                  <a:pt x="0" y="0"/>
                </a:moveTo>
                <a:lnTo>
                  <a:pt x="2539028" y="1122532"/>
                </a:lnTo>
                <a:lnTo>
                  <a:pt x="2538981" y="1085317"/>
                </a:lnTo>
                <a:lnTo>
                  <a:pt x="0" y="0"/>
                </a:lnTo>
                <a:close/>
              </a:path>
            </a:pathLst>
          </a:custGeom>
          <a:solidFill>
            <a:srgbClr val="97CA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2991157" y="2847316"/>
            <a:ext cx="2539365" cy="1122680"/>
          </a:xfrm>
          <a:custGeom>
            <a:avLst/>
            <a:gdLst/>
            <a:ahLst/>
            <a:cxnLst/>
            <a:rect l="l" t="t" r="r" b="b"/>
            <a:pathLst>
              <a:path w="2539365" h="1122679">
                <a:moveTo>
                  <a:pt x="0" y="0"/>
                </a:moveTo>
                <a:lnTo>
                  <a:pt x="47" y="37213"/>
                </a:lnTo>
                <a:lnTo>
                  <a:pt x="2538899" y="1122475"/>
                </a:lnTo>
                <a:lnTo>
                  <a:pt x="0" y="0"/>
                </a:lnTo>
                <a:close/>
              </a:path>
            </a:pathLst>
          </a:custGeom>
          <a:solidFill>
            <a:srgbClr val="00A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5530057" y="3969792"/>
            <a:ext cx="2539365" cy="1085850"/>
          </a:xfrm>
          <a:custGeom>
            <a:avLst/>
            <a:gdLst/>
            <a:ahLst/>
            <a:cxnLst/>
            <a:rect l="l" t="t" r="r" b="b"/>
            <a:pathLst>
              <a:path w="2539365" h="1085850">
                <a:moveTo>
                  <a:pt x="0" y="0"/>
                </a:moveTo>
                <a:lnTo>
                  <a:pt x="2538981" y="1085317"/>
                </a:lnTo>
                <a:lnTo>
                  <a:pt x="2538935" y="1048494"/>
                </a:lnTo>
                <a:lnTo>
                  <a:pt x="0" y="0"/>
                </a:lnTo>
                <a:close/>
              </a:path>
            </a:pathLst>
          </a:custGeom>
          <a:solidFill>
            <a:srgbClr val="96CA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g object 66"/>
          <p:cNvSpPr/>
          <p:nvPr/>
        </p:nvSpPr>
        <p:spPr>
          <a:xfrm>
            <a:off x="2991204" y="2884529"/>
            <a:ext cx="2539365" cy="1085850"/>
          </a:xfrm>
          <a:custGeom>
            <a:avLst/>
            <a:gdLst/>
            <a:ahLst/>
            <a:cxnLst/>
            <a:rect l="l" t="t" r="r" b="b"/>
            <a:pathLst>
              <a:path w="2539365" h="1085850">
                <a:moveTo>
                  <a:pt x="0" y="0"/>
                </a:moveTo>
                <a:lnTo>
                  <a:pt x="46" y="36820"/>
                </a:lnTo>
                <a:lnTo>
                  <a:pt x="2538852" y="1085262"/>
                </a:lnTo>
                <a:lnTo>
                  <a:pt x="0" y="0"/>
                </a:lnTo>
                <a:close/>
              </a:path>
            </a:pathLst>
          </a:custGeom>
          <a:solidFill>
            <a:srgbClr val="00B0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g object 67"/>
          <p:cNvSpPr/>
          <p:nvPr/>
        </p:nvSpPr>
        <p:spPr>
          <a:xfrm>
            <a:off x="5530057" y="3969792"/>
            <a:ext cx="2539365" cy="1049020"/>
          </a:xfrm>
          <a:custGeom>
            <a:avLst/>
            <a:gdLst/>
            <a:ahLst/>
            <a:cxnLst/>
            <a:rect l="l" t="t" r="r" b="b"/>
            <a:pathLst>
              <a:path w="2539365" h="1049020">
                <a:moveTo>
                  <a:pt x="0" y="0"/>
                </a:moveTo>
                <a:lnTo>
                  <a:pt x="2538935" y="1048494"/>
                </a:lnTo>
                <a:lnTo>
                  <a:pt x="2538889" y="1012044"/>
                </a:lnTo>
                <a:lnTo>
                  <a:pt x="0" y="0"/>
                </a:lnTo>
                <a:close/>
              </a:path>
            </a:pathLst>
          </a:custGeom>
          <a:solidFill>
            <a:srgbClr val="96CA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g object 68"/>
          <p:cNvSpPr/>
          <p:nvPr/>
        </p:nvSpPr>
        <p:spPr>
          <a:xfrm>
            <a:off x="2991251" y="2921350"/>
            <a:ext cx="2539365" cy="1049020"/>
          </a:xfrm>
          <a:custGeom>
            <a:avLst/>
            <a:gdLst/>
            <a:ahLst/>
            <a:cxnLst/>
            <a:rect l="l" t="t" r="r" b="b"/>
            <a:pathLst>
              <a:path w="2539365" h="1049020">
                <a:moveTo>
                  <a:pt x="0" y="0"/>
                </a:moveTo>
                <a:lnTo>
                  <a:pt x="46" y="36448"/>
                </a:lnTo>
                <a:lnTo>
                  <a:pt x="2538805" y="1048441"/>
                </a:lnTo>
                <a:lnTo>
                  <a:pt x="0" y="0"/>
                </a:lnTo>
                <a:close/>
              </a:path>
            </a:pathLst>
          </a:custGeom>
          <a:solidFill>
            <a:srgbClr val="00B0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g object 69"/>
          <p:cNvSpPr/>
          <p:nvPr/>
        </p:nvSpPr>
        <p:spPr>
          <a:xfrm>
            <a:off x="5530057" y="3969792"/>
            <a:ext cx="2539365" cy="1012190"/>
          </a:xfrm>
          <a:custGeom>
            <a:avLst/>
            <a:gdLst/>
            <a:ahLst/>
            <a:cxnLst/>
            <a:rect l="l" t="t" r="r" b="b"/>
            <a:pathLst>
              <a:path w="2539365" h="1012189">
                <a:moveTo>
                  <a:pt x="0" y="0"/>
                </a:moveTo>
                <a:lnTo>
                  <a:pt x="2538889" y="1012044"/>
                </a:lnTo>
                <a:lnTo>
                  <a:pt x="2538843" y="975952"/>
                </a:lnTo>
                <a:lnTo>
                  <a:pt x="0" y="0"/>
                </a:lnTo>
                <a:close/>
              </a:path>
            </a:pathLst>
          </a:custGeom>
          <a:solidFill>
            <a:srgbClr val="95CA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bg object 70"/>
          <p:cNvSpPr/>
          <p:nvPr/>
        </p:nvSpPr>
        <p:spPr>
          <a:xfrm>
            <a:off x="2991297" y="2957799"/>
            <a:ext cx="2539365" cy="1012190"/>
          </a:xfrm>
          <a:custGeom>
            <a:avLst/>
            <a:gdLst/>
            <a:ahLst/>
            <a:cxnLst/>
            <a:rect l="l" t="t" r="r" b="b"/>
            <a:pathLst>
              <a:path w="2539365" h="1012189">
                <a:moveTo>
                  <a:pt x="0" y="0"/>
                </a:moveTo>
                <a:lnTo>
                  <a:pt x="45" y="36089"/>
                </a:lnTo>
                <a:lnTo>
                  <a:pt x="2538759" y="1011993"/>
                </a:lnTo>
                <a:lnTo>
                  <a:pt x="0" y="0"/>
                </a:lnTo>
                <a:close/>
              </a:path>
            </a:pathLst>
          </a:custGeom>
          <a:solidFill>
            <a:srgbClr val="00B0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g object 71"/>
          <p:cNvSpPr/>
          <p:nvPr/>
        </p:nvSpPr>
        <p:spPr>
          <a:xfrm>
            <a:off x="5530057" y="3969792"/>
            <a:ext cx="2539365" cy="975994"/>
          </a:xfrm>
          <a:custGeom>
            <a:avLst/>
            <a:gdLst/>
            <a:ahLst/>
            <a:cxnLst/>
            <a:rect l="l" t="t" r="r" b="b"/>
            <a:pathLst>
              <a:path w="2539365" h="975995">
                <a:moveTo>
                  <a:pt x="0" y="0"/>
                </a:moveTo>
                <a:lnTo>
                  <a:pt x="2538843" y="975952"/>
                </a:lnTo>
                <a:lnTo>
                  <a:pt x="2538798" y="940203"/>
                </a:lnTo>
                <a:lnTo>
                  <a:pt x="0" y="0"/>
                </a:lnTo>
                <a:close/>
              </a:path>
            </a:pathLst>
          </a:custGeom>
          <a:solidFill>
            <a:srgbClr val="94C9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bg object 72"/>
          <p:cNvSpPr/>
          <p:nvPr/>
        </p:nvSpPr>
        <p:spPr>
          <a:xfrm>
            <a:off x="2991343" y="2993888"/>
            <a:ext cx="2538730" cy="975994"/>
          </a:xfrm>
          <a:custGeom>
            <a:avLst/>
            <a:gdLst/>
            <a:ahLst/>
            <a:cxnLst/>
            <a:rect l="l" t="t" r="r" b="b"/>
            <a:pathLst>
              <a:path w="2538729" h="975995">
                <a:moveTo>
                  <a:pt x="0" y="0"/>
                </a:moveTo>
                <a:lnTo>
                  <a:pt x="45" y="35747"/>
                </a:lnTo>
                <a:lnTo>
                  <a:pt x="2538714" y="975903"/>
                </a:lnTo>
                <a:lnTo>
                  <a:pt x="0" y="0"/>
                </a:lnTo>
                <a:close/>
              </a:path>
            </a:pathLst>
          </a:custGeom>
          <a:solidFill>
            <a:srgbClr val="00B0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bg object 73"/>
          <p:cNvSpPr/>
          <p:nvPr/>
        </p:nvSpPr>
        <p:spPr>
          <a:xfrm>
            <a:off x="5530057" y="3969792"/>
            <a:ext cx="2539365" cy="940435"/>
          </a:xfrm>
          <a:custGeom>
            <a:avLst/>
            <a:gdLst/>
            <a:ahLst/>
            <a:cxnLst/>
            <a:rect l="l" t="t" r="r" b="b"/>
            <a:pathLst>
              <a:path w="2539365" h="940435">
                <a:moveTo>
                  <a:pt x="0" y="0"/>
                </a:moveTo>
                <a:lnTo>
                  <a:pt x="2538798" y="940203"/>
                </a:lnTo>
                <a:lnTo>
                  <a:pt x="2538753" y="904779"/>
                </a:lnTo>
                <a:lnTo>
                  <a:pt x="0" y="0"/>
                </a:lnTo>
                <a:close/>
              </a:path>
            </a:pathLst>
          </a:custGeom>
          <a:solidFill>
            <a:srgbClr val="94C9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bg object 74"/>
          <p:cNvSpPr/>
          <p:nvPr/>
        </p:nvSpPr>
        <p:spPr>
          <a:xfrm>
            <a:off x="2991388" y="3029635"/>
            <a:ext cx="2538730" cy="940435"/>
          </a:xfrm>
          <a:custGeom>
            <a:avLst/>
            <a:gdLst/>
            <a:ahLst/>
            <a:cxnLst/>
            <a:rect l="l" t="t" r="r" b="b"/>
            <a:pathLst>
              <a:path w="2538729" h="940435">
                <a:moveTo>
                  <a:pt x="0" y="0"/>
                </a:moveTo>
                <a:lnTo>
                  <a:pt x="44" y="35422"/>
                </a:lnTo>
                <a:lnTo>
                  <a:pt x="2538668" y="940156"/>
                </a:lnTo>
                <a:lnTo>
                  <a:pt x="0" y="0"/>
                </a:lnTo>
                <a:close/>
              </a:path>
            </a:pathLst>
          </a:custGeom>
          <a:solidFill>
            <a:srgbClr val="00B0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g object 75"/>
          <p:cNvSpPr/>
          <p:nvPr/>
        </p:nvSpPr>
        <p:spPr>
          <a:xfrm>
            <a:off x="5530057" y="3969792"/>
            <a:ext cx="2539365" cy="904875"/>
          </a:xfrm>
          <a:custGeom>
            <a:avLst/>
            <a:gdLst/>
            <a:ahLst/>
            <a:cxnLst/>
            <a:rect l="l" t="t" r="r" b="b"/>
            <a:pathLst>
              <a:path w="2539365" h="904875">
                <a:moveTo>
                  <a:pt x="0" y="0"/>
                </a:moveTo>
                <a:lnTo>
                  <a:pt x="2538753" y="904779"/>
                </a:lnTo>
                <a:lnTo>
                  <a:pt x="2538709" y="869666"/>
                </a:lnTo>
                <a:lnTo>
                  <a:pt x="0" y="0"/>
                </a:lnTo>
                <a:close/>
              </a:path>
            </a:pathLst>
          </a:custGeom>
          <a:solidFill>
            <a:srgbClr val="93C9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g object 76"/>
          <p:cNvSpPr/>
          <p:nvPr/>
        </p:nvSpPr>
        <p:spPr>
          <a:xfrm>
            <a:off x="2991433" y="3065058"/>
            <a:ext cx="2538730" cy="904875"/>
          </a:xfrm>
          <a:custGeom>
            <a:avLst/>
            <a:gdLst/>
            <a:ahLst/>
            <a:cxnLst/>
            <a:rect l="l" t="t" r="r" b="b"/>
            <a:pathLst>
              <a:path w="2538729" h="904875">
                <a:moveTo>
                  <a:pt x="0" y="0"/>
                </a:moveTo>
                <a:lnTo>
                  <a:pt x="44" y="35111"/>
                </a:lnTo>
                <a:lnTo>
                  <a:pt x="2538624" y="904734"/>
                </a:lnTo>
                <a:lnTo>
                  <a:pt x="0" y="0"/>
                </a:lnTo>
                <a:close/>
              </a:path>
            </a:pathLst>
          </a:custGeom>
          <a:solidFill>
            <a:srgbClr val="00B0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bg object 77"/>
          <p:cNvSpPr/>
          <p:nvPr/>
        </p:nvSpPr>
        <p:spPr>
          <a:xfrm>
            <a:off x="5530057" y="3969792"/>
            <a:ext cx="2538730" cy="869950"/>
          </a:xfrm>
          <a:custGeom>
            <a:avLst/>
            <a:gdLst/>
            <a:ahLst/>
            <a:cxnLst/>
            <a:rect l="l" t="t" r="r" b="b"/>
            <a:pathLst>
              <a:path w="2538729" h="869950">
                <a:moveTo>
                  <a:pt x="0" y="0"/>
                </a:moveTo>
                <a:lnTo>
                  <a:pt x="2538709" y="869666"/>
                </a:lnTo>
                <a:lnTo>
                  <a:pt x="2538665" y="834849"/>
                </a:lnTo>
                <a:lnTo>
                  <a:pt x="0" y="0"/>
                </a:lnTo>
                <a:close/>
              </a:path>
            </a:pathLst>
          </a:custGeom>
          <a:solidFill>
            <a:srgbClr val="93C9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g object 78"/>
          <p:cNvSpPr/>
          <p:nvPr/>
        </p:nvSpPr>
        <p:spPr>
          <a:xfrm>
            <a:off x="2991477" y="3100169"/>
            <a:ext cx="2538730" cy="869950"/>
          </a:xfrm>
          <a:custGeom>
            <a:avLst/>
            <a:gdLst/>
            <a:ahLst/>
            <a:cxnLst/>
            <a:rect l="l" t="t" r="r" b="b"/>
            <a:pathLst>
              <a:path w="2538729" h="869950">
                <a:moveTo>
                  <a:pt x="0" y="0"/>
                </a:moveTo>
                <a:lnTo>
                  <a:pt x="44" y="34814"/>
                </a:lnTo>
                <a:lnTo>
                  <a:pt x="2538579" y="869622"/>
                </a:lnTo>
                <a:lnTo>
                  <a:pt x="0" y="0"/>
                </a:lnTo>
                <a:close/>
              </a:path>
            </a:pathLst>
          </a:custGeom>
          <a:solidFill>
            <a:srgbClr val="00B0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g object 79"/>
          <p:cNvSpPr/>
          <p:nvPr/>
        </p:nvSpPr>
        <p:spPr>
          <a:xfrm>
            <a:off x="5530057" y="3969792"/>
            <a:ext cx="2538730" cy="835025"/>
          </a:xfrm>
          <a:custGeom>
            <a:avLst/>
            <a:gdLst/>
            <a:ahLst/>
            <a:cxnLst/>
            <a:rect l="l" t="t" r="r" b="b"/>
            <a:pathLst>
              <a:path w="2538729" h="835025">
                <a:moveTo>
                  <a:pt x="0" y="0"/>
                </a:moveTo>
                <a:lnTo>
                  <a:pt x="2538665" y="834849"/>
                </a:lnTo>
                <a:lnTo>
                  <a:pt x="2538621" y="800315"/>
                </a:lnTo>
                <a:lnTo>
                  <a:pt x="0" y="0"/>
                </a:lnTo>
                <a:close/>
              </a:path>
            </a:pathLst>
          </a:custGeom>
          <a:solidFill>
            <a:srgbClr val="92C9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g object 80"/>
          <p:cNvSpPr/>
          <p:nvPr/>
        </p:nvSpPr>
        <p:spPr>
          <a:xfrm>
            <a:off x="2991521" y="3134984"/>
            <a:ext cx="2538730" cy="835025"/>
          </a:xfrm>
          <a:custGeom>
            <a:avLst/>
            <a:gdLst/>
            <a:ahLst/>
            <a:cxnLst/>
            <a:rect l="l" t="t" r="r" b="b"/>
            <a:pathLst>
              <a:path w="2538729" h="835025">
                <a:moveTo>
                  <a:pt x="0" y="0"/>
                </a:moveTo>
                <a:lnTo>
                  <a:pt x="43" y="34533"/>
                </a:lnTo>
                <a:lnTo>
                  <a:pt x="2538535" y="834807"/>
                </a:lnTo>
                <a:lnTo>
                  <a:pt x="0" y="0"/>
                </a:lnTo>
                <a:close/>
              </a:path>
            </a:pathLst>
          </a:custGeom>
          <a:solidFill>
            <a:srgbClr val="00B0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5530057" y="3969792"/>
            <a:ext cx="2538730" cy="800735"/>
          </a:xfrm>
          <a:custGeom>
            <a:avLst/>
            <a:gdLst/>
            <a:ahLst/>
            <a:cxnLst/>
            <a:rect l="l" t="t" r="r" b="b"/>
            <a:pathLst>
              <a:path w="2538729" h="800735">
                <a:moveTo>
                  <a:pt x="0" y="0"/>
                </a:moveTo>
                <a:lnTo>
                  <a:pt x="2538621" y="800315"/>
                </a:lnTo>
                <a:lnTo>
                  <a:pt x="2538578" y="766049"/>
                </a:lnTo>
                <a:lnTo>
                  <a:pt x="0" y="0"/>
                </a:lnTo>
                <a:close/>
              </a:path>
            </a:pathLst>
          </a:custGeom>
          <a:solidFill>
            <a:srgbClr val="90C9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2991565" y="3169517"/>
            <a:ext cx="2538730" cy="800735"/>
          </a:xfrm>
          <a:custGeom>
            <a:avLst/>
            <a:gdLst/>
            <a:ahLst/>
            <a:cxnLst/>
            <a:rect l="l" t="t" r="r" b="b"/>
            <a:pathLst>
              <a:path w="2538729" h="800735">
                <a:moveTo>
                  <a:pt x="0" y="0"/>
                </a:moveTo>
                <a:lnTo>
                  <a:pt x="43" y="34263"/>
                </a:lnTo>
                <a:lnTo>
                  <a:pt x="2538491" y="800274"/>
                </a:lnTo>
                <a:lnTo>
                  <a:pt x="0" y="0"/>
                </a:lnTo>
                <a:close/>
              </a:path>
            </a:pathLst>
          </a:custGeom>
          <a:solidFill>
            <a:srgbClr val="00B0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5530057" y="3969792"/>
            <a:ext cx="2538730" cy="766445"/>
          </a:xfrm>
          <a:custGeom>
            <a:avLst/>
            <a:gdLst/>
            <a:ahLst/>
            <a:cxnLst/>
            <a:rect l="l" t="t" r="r" b="b"/>
            <a:pathLst>
              <a:path w="2538729" h="766445">
                <a:moveTo>
                  <a:pt x="0" y="0"/>
                </a:moveTo>
                <a:lnTo>
                  <a:pt x="2538578" y="766049"/>
                </a:lnTo>
                <a:lnTo>
                  <a:pt x="2538534" y="732039"/>
                </a:lnTo>
                <a:lnTo>
                  <a:pt x="0" y="0"/>
                </a:lnTo>
                <a:close/>
              </a:path>
            </a:pathLst>
          </a:custGeom>
          <a:solidFill>
            <a:srgbClr val="90C9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bg object 84"/>
          <p:cNvSpPr/>
          <p:nvPr/>
        </p:nvSpPr>
        <p:spPr>
          <a:xfrm>
            <a:off x="2991608" y="3203780"/>
            <a:ext cx="2538730" cy="766445"/>
          </a:xfrm>
          <a:custGeom>
            <a:avLst/>
            <a:gdLst/>
            <a:ahLst/>
            <a:cxnLst/>
            <a:rect l="l" t="t" r="r" b="b"/>
            <a:pathLst>
              <a:path w="2538729" h="766445">
                <a:moveTo>
                  <a:pt x="0" y="0"/>
                </a:moveTo>
                <a:lnTo>
                  <a:pt x="43" y="34009"/>
                </a:lnTo>
                <a:lnTo>
                  <a:pt x="2538448" y="766011"/>
                </a:lnTo>
                <a:lnTo>
                  <a:pt x="0" y="0"/>
                </a:lnTo>
                <a:close/>
              </a:path>
            </a:pathLst>
          </a:custGeom>
          <a:solidFill>
            <a:srgbClr val="00B0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bg object 85"/>
          <p:cNvSpPr/>
          <p:nvPr/>
        </p:nvSpPr>
        <p:spPr>
          <a:xfrm>
            <a:off x="5530057" y="3969792"/>
            <a:ext cx="2538730" cy="732155"/>
          </a:xfrm>
          <a:custGeom>
            <a:avLst/>
            <a:gdLst/>
            <a:ahLst/>
            <a:cxnLst/>
            <a:rect l="l" t="t" r="r" b="b"/>
            <a:pathLst>
              <a:path w="2538729" h="732154">
                <a:moveTo>
                  <a:pt x="0" y="0"/>
                </a:moveTo>
                <a:lnTo>
                  <a:pt x="2538534" y="732039"/>
                </a:lnTo>
                <a:lnTo>
                  <a:pt x="2538492" y="698268"/>
                </a:lnTo>
                <a:lnTo>
                  <a:pt x="0" y="0"/>
                </a:lnTo>
                <a:close/>
              </a:path>
            </a:pathLst>
          </a:custGeom>
          <a:solidFill>
            <a:srgbClr val="8FC8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bg object 86"/>
          <p:cNvSpPr/>
          <p:nvPr/>
        </p:nvSpPr>
        <p:spPr>
          <a:xfrm>
            <a:off x="2991651" y="3237790"/>
            <a:ext cx="2538730" cy="732155"/>
          </a:xfrm>
          <a:custGeom>
            <a:avLst/>
            <a:gdLst/>
            <a:ahLst/>
            <a:cxnLst/>
            <a:rect l="l" t="t" r="r" b="b"/>
            <a:pathLst>
              <a:path w="2538729" h="732154">
                <a:moveTo>
                  <a:pt x="0" y="0"/>
                </a:moveTo>
                <a:lnTo>
                  <a:pt x="42" y="33768"/>
                </a:lnTo>
                <a:lnTo>
                  <a:pt x="2538405" y="732002"/>
                </a:lnTo>
                <a:lnTo>
                  <a:pt x="0" y="0"/>
                </a:lnTo>
                <a:close/>
              </a:path>
            </a:pathLst>
          </a:custGeom>
          <a:solidFill>
            <a:srgbClr val="00B1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bg object 87"/>
          <p:cNvSpPr/>
          <p:nvPr/>
        </p:nvSpPr>
        <p:spPr>
          <a:xfrm>
            <a:off x="5530057" y="3969792"/>
            <a:ext cx="2538730" cy="698500"/>
          </a:xfrm>
          <a:custGeom>
            <a:avLst/>
            <a:gdLst/>
            <a:ahLst/>
            <a:cxnLst/>
            <a:rect l="l" t="t" r="r" b="b"/>
            <a:pathLst>
              <a:path w="2538729" h="698500">
                <a:moveTo>
                  <a:pt x="0" y="0"/>
                </a:moveTo>
                <a:lnTo>
                  <a:pt x="2538492" y="698268"/>
                </a:lnTo>
                <a:lnTo>
                  <a:pt x="2538449" y="664729"/>
                </a:lnTo>
                <a:lnTo>
                  <a:pt x="0" y="0"/>
                </a:lnTo>
                <a:close/>
              </a:path>
            </a:pathLst>
          </a:custGeom>
          <a:solidFill>
            <a:srgbClr val="8FC8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bg object 88"/>
          <p:cNvSpPr/>
          <p:nvPr/>
        </p:nvSpPr>
        <p:spPr>
          <a:xfrm>
            <a:off x="2991694" y="3271558"/>
            <a:ext cx="2538730" cy="698500"/>
          </a:xfrm>
          <a:custGeom>
            <a:avLst/>
            <a:gdLst/>
            <a:ahLst/>
            <a:cxnLst/>
            <a:rect l="l" t="t" r="r" b="b"/>
            <a:pathLst>
              <a:path w="2538729" h="698500">
                <a:moveTo>
                  <a:pt x="0" y="0"/>
                </a:moveTo>
                <a:lnTo>
                  <a:pt x="42" y="33537"/>
                </a:lnTo>
                <a:lnTo>
                  <a:pt x="2538362" y="698233"/>
                </a:lnTo>
                <a:lnTo>
                  <a:pt x="0" y="0"/>
                </a:lnTo>
                <a:close/>
              </a:path>
            </a:pathLst>
          </a:custGeom>
          <a:solidFill>
            <a:srgbClr val="00B1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bg object 89"/>
          <p:cNvSpPr/>
          <p:nvPr/>
        </p:nvSpPr>
        <p:spPr>
          <a:xfrm>
            <a:off x="5530057" y="3969792"/>
            <a:ext cx="2538730" cy="664845"/>
          </a:xfrm>
          <a:custGeom>
            <a:avLst/>
            <a:gdLst/>
            <a:ahLst/>
            <a:cxnLst/>
            <a:rect l="l" t="t" r="r" b="b"/>
            <a:pathLst>
              <a:path w="2538729" h="664845">
                <a:moveTo>
                  <a:pt x="0" y="0"/>
                </a:moveTo>
                <a:lnTo>
                  <a:pt x="2538449" y="664729"/>
                </a:lnTo>
                <a:lnTo>
                  <a:pt x="2538407" y="631406"/>
                </a:lnTo>
                <a:lnTo>
                  <a:pt x="0" y="0"/>
                </a:lnTo>
                <a:close/>
              </a:path>
            </a:pathLst>
          </a:custGeom>
          <a:solidFill>
            <a:srgbClr val="8EC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bg object 90"/>
          <p:cNvSpPr/>
          <p:nvPr/>
        </p:nvSpPr>
        <p:spPr>
          <a:xfrm>
            <a:off x="2991737" y="3305096"/>
            <a:ext cx="2538730" cy="664845"/>
          </a:xfrm>
          <a:custGeom>
            <a:avLst/>
            <a:gdLst/>
            <a:ahLst/>
            <a:cxnLst/>
            <a:rect l="l" t="t" r="r" b="b"/>
            <a:pathLst>
              <a:path w="2538729" h="664845">
                <a:moveTo>
                  <a:pt x="0" y="0"/>
                </a:moveTo>
                <a:lnTo>
                  <a:pt x="42" y="33321"/>
                </a:lnTo>
                <a:lnTo>
                  <a:pt x="2538320" y="664696"/>
                </a:lnTo>
                <a:lnTo>
                  <a:pt x="0" y="0"/>
                </a:lnTo>
                <a:close/>
              </a:path>
            </a:pathLst>
          </a:custGeom>
          <a:solidFill>
            <a:srgbClr val="00B1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bg object 91"/>
          <p:cNvSpPr/>
          <p:nvPr/>
        </p:nvSpPr>
        <p:spPr>
          <a:xfrm>
            <a:off x="5530057" y="3969792"/>
            <a:ext cx="2538730" cy="631825"/>
          </a:xfrm>
          <a:custGeom>
            <a:avLst/>
            <a:gdLst/>
            <a:ahLst/>
            <a:cxnLst/>
            <a:rect l="l" t="t" r="r" b="b"/>
            <a:pathLst>
              <a:path w="2538729" h="631825">
                <a:moveTo>
                  <a:pt x="0" y="0"/>
                </a:moveTo>
                <a:lnTo>
                  <a:pt x="2538407" y="631406"/>
                </a:lnTo>
                <a:lnTo>
                  <a:pt x="2538365" y="598287"/>
                </a:lnTo>
                <a:lnTo>
                  <a:pt x="0" y="0"/>
                </a:lnTo>
                <a:close/>
              </a:path>
            </a:pathLst>
          </a:custGeom>
          <a:solidFill>
            <a:srgbClr val="8DC8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bg object 92"/>
          <p:cNvSpPr/>
          <p:nvPr/>
        </p:nvSpPr>
        <p:spPr>
          <a:xfrm>
            <a:off x="2991779" y="3338417"/>
            <a:ext cx="2538730" cy="631825"/>
          </a:xfrm>
          <a:custGeom>
            <a:avLst/>
            <a:gdLst/>
            <a:ahLst/>
            <a:cxnLst/>
            <a:rect l="l" t="t" r="r" b="b"/>
            <a:pathLst>
              <a:path w="2538729" h="631825">
                <a:moveTo>
                  <a:pt x="0" y="0"/>
                </a:moveTo>
                <a:lnTo>
                  <a:pt x="41" y="33116"/>
                </a:lnTo>
                <a:lnTo>
                  <a:pt x="2538278" y="631374"/>
                </a:lnTo>
                <a:lnTo>
                  <a:pt x="0" y="0"/>
                </a:lnTo>
                <a:close/>
              </a:path>
            </a:pathLst>
          </a:custGeom>
          <a:solidFill>
            <a:srgbClr val="00B1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bg object 93"/>
          <p:cNvSpPr/>
          <p:nvPr/>
        </p:nvSpPr>
        <p:spPr>
          <a:xfrm>
            <a:off x="5530057" y="3969792"/>
            <a:ext cx="2538730" cy="598805"/>
          </a:xfrm>
          <a:custGeom>
            <a:avLst/>
            <a:gdLst/>
            <a:ahLst/>
            <a:cxnLst/>
            <a:rect l="l" t="t" r="r" b="b"/>
            <a:pathLst>
              <a:path w="2538729" h="598804">
                <a:moveTo>
                  <a:pt x="0" y="0"/>
                </a:moveTo>
                <a:lnTo>
                  <a:pt x="2538365" y="598287"/>
                </a:lnTo>
                <a:lnTo>
                  <a:pt x="2538324" y="565365"/>
                </a:lnTo>
                <a:lnTo>
                  <a:pt x="0" y="0"/>
                </a:lnTo>
                <a:close/>
              </a:path>
            </a:pathLst>
          </a:custGeom>
          <a:solidFill>
            <a:srgbClr val="8DC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bg object 94"/>
          <p:cNvSpPr/>
          <p:nvPr/>
        </p:nvSpPr>
        <p:spPr>
          <a:xfrm>
            <a:off x="2991821" y="3371534"/>
            <a:ext cx="2538730" cy="598805"/>
          </a:xfrm>
          <a:custGeom>
            <a:avLst/>
            <a:gdLst/>
            <a:ahLst/>
            <a:cxnLst/>
            <a:rect l="l" t="t" r="r" b="b"/>
            <a:pathLst>
              <a:path w="2538729" h="598804">
                <a:moveTo>
                  <a:pt x="0" y="0"/>
                </a:moveTo>
                <a:lnTo>
                  <a:pt x="41" y="32921"/>
                </a:lnTo>
                <a:lnTo>
                  <a:pt x="2538236" y="598258"/>
                </a:lnTo>
                <a:lnTo>
                  <a:pt x="0" y="0"/>
                </a:lnTo>
                <a:close/>
              </a:path>
            </a:pathLst>
          </a:custGeom>
          <a:solidFill>
            <a:srgbClr val="00B1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bg object 95"/>
          <p:cNvSpPr/>
          <p:nvPr/>
        </p:nvSpPr>
        <p:spPr>
          <a:xfrm>
            <a:off x="5530057" y="3969792"/>
            <a:ext cx="2538730" cy="565785"/>
          </a:xfrm>
          <a:custGeom>
            <a:avLst/>
            <a:gdLst/>
            <a:ahLst/>
            <a:cxnLst/>
            <a:rect l="l" t="t" r="r" b="b"/>
            <a:pathLst>
              <a:path w="2538729" h="565785">
                <a:moveTo>
                  <a:pt x="0" y="0"/>
                </a:moveTo>
                <a:lnTo>
                  <a:pt x="2538324" y="565365"/>
                </a:lnTo>
                <a:lnTo>
                  <a:pt x="2538282" y="532619"/>
                </a:lnTo>
                <a:lnTo>
                  <a:pt x="0" y="0"/>
                </a:lnTo>
                <a:close/>
              </a:path>
            </a:pathLst>
          </a:custGeom>
          <a:solidFill>
            <a:srgbClr val="8CC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bg object 96"/>
          <p:cNvSpPr/>
          <p:nvPr/>
        </p:nvSpPr>
        <p:spPr>
          <a:xfrm>
            <a:off x="2991863" y="3404455"/>
            <a:ext cx="2538730" cy="565785"/>
          </a:xfrm>
          <a:custGeom>
            <a:avLst/>
            <a:gdLst/>
            <a:ahLst/>
            <a:cxnLst/>
            <a:rect l="l" t="t" r="r" b="b"/>
            <a:pathLst>
              <a:path w="2538729" h="565785">
                <a:moveTo>
                  <a:pt x="0" y="0"/>
                </a:moveTo>
                <a:lnTo>
                  <a:pt x="41" y="32744"/>
                </a:lnTo>
                <a:lnTo>
                  <a:pt x="2538194" y="565336"/>
                </a:lnTo>
                <a:lnTo>
                  <a:pt x="0" y="0"/>
                </a:lnTo>
                <a:close/>
              </a:path>
            </a:pathLst>
          </a:custGeom>
          <a:solidFill>
            <a:srgbClr val="00B1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bg object 97"/>
          <p:cNvSpPr/>
          <p:nvPr/>
        </p:nvSpPr>
        <p:spPr>
          <a:xfrm>
            <a:off x="5530057" y="3969792"/>
            <a:ext cx="2538730" cy="532765"/>
          </a:xfrm>
          <a:custGeom>
            <a:avLst/>
            <a:gdLst/>
            <a:ahLst/>
            <a:cxnLst/>
            <a:rect l="l" t="t" r="r" b="b"/>
            <a:pathLst>
              <a:path w="2538729" h="532764">
                <a:moveTo>
                  <a:pt x="0" y="0"/>
                </a:moveTo>
                <a:lnTo>
                  <a:pt x="2538282" y="532619"/>
                </a:lnTo>
                <a:lnTo>
                  <a:pt x="2538241" y="500046"/>
                </a:lnTo>
                <a:lnTo>
                  <a:pt x="0" y="0"/>
                </a:lnTo>
                <a:close/>
              </a:path>
            </a:pathLst>
          </a:custGeom>
          <a:solidFill>
            <a:srgbClr val="8CC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bg object 98"/>
          <p:cNvSpPr/>
          <p:nvPr/>
        </p:nvSpPr>
        <p:spPr>
          <a:xfrm>
            <a:off x="2991904" y="3437200"/>
            <a:ext cx="2538730" cy="532765"/>
          </a:xfrm>
          <a:custGeom>
            <a:avLst/>
            <a:gdLst/>
            <a:ahLst/>
            <a:cxnLst/>
            <a:rect l="l" t="t" r="r" b="b"/>
            <a:pathLst>
              <a:path w="2538729" h="532764">
                <a:moveTo>
                  <a:pt x="0" y="0"/>
                </a:moveTo>
                <a:lnTo>
                  <a:pt x="41" y="32570"/>
                </a:lnTo>
                <a:lnTo>
                  <a:pt x="2538153" y="532592"/>
                </a:lnTo>
                <a:lnTo>
                  <a:pt x="0" y="0"/>
                </a:lnTo>
                <a:close/>
              </a:path>
            </a:pathLst>
          </a:custGeom>
          <a:solidFill>
            <a:srgbClr val="00B1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bg object 99"/>
          <p:cNvSpPr/>
          <p:nvPr/>
        </p:nvSpPr>
        <p:spPr>
          <a:xfrm>
            <a:off x="5530057" y="3969792"/>
            <a:ext cx="2538730" cy="500380"/>
          </a:xfrm>
          <a:custGeom>
            <a:avLst/>
            <a:gdLst/>
            <a:ahLst/>
            <a:cxnLst/>
            <a:rect l="l" t="t" r="r" b="b"/>
            <a:pathLst>
              <a:path w="2538729" h="500379">
                <a:moveTo>
                  <a:pt x="0" y="0"/>
                </a:moveTo>
                <a:lnTo>
                  <a:pt x="2538241" y="500046"/>
                </a:lnTo>
                <a:lnTo>
                  <a:pt x="2538200" y="467629"/>
                </a:lnTo>
                <a:lnTo>
                  <a:pt x="0" y="0"/>
                </a:lnTo>
                <a:close/>
              </a:path>
            </a:pathLst>
          </a:custGeom>
          <a:solidFill>
            <a:srgbClr val="8BC7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bg object 100"/>
          <p:cNvSpPr/>
          <p:nvPr/>
        </p:nvSpPr>
        <p:spPr>
          <a:xfrm>
            <a:off x="2991945" y="3469770"/>
            <a:ext cx="2538730" cy="500380"/>
          </a:xfrm>
          <a:custGeom>
            <a:avLst/>
            <a:gdLst/>
            <a:ahLst/>
            <a:cxnLst/>
            <a:rect l="l" t="t" r="r" b="b"/>
            <a:pathLst>
              <a:path w="2538729" h="500379">
                <a:moveTo>
                  <a:pt x="0" y="0"/>
                </a:moveTo>
                <a:lnTo>
                  <a:pt x="41" y="32414"/>
                </a:lnTo>
                <a:lnTo>
                  <a:pt x="2538111" y="500021"/>
                </a:lnTo>
                <a:lnTo>
                  <a:pt x="0" y="0"/>
                </a:lnTo>
                <a:close/>
              </a:path>
            </a:pathLst>
          </a:custGeom>
          <a:solidFill>
            <a:srgbClr val="00B1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bg object 101"/>
          <p:cNvSpPr/>
          <p:nvPr/>
        </p:nvSpPr>
        <p:spPr>
          <a:xfrm>
            <a:off x="5530057" y="3969792"/>
            <a:ext cx="2538730" cy="467995"/>
          </a:xfrm>
          <a:custGeom>
            <a:avLst/>
            <a:gdLst/>
            <a:ahLst/>
            <a:cxnLst/>
            <a:rect l="l" t="t" r="r" b="b"/>
            <a:pathLst>
              <a:path w="2538729" h="467995">
                <a:moveTo>
                  <a:pt x="0" y="0"/>
                </a:moveTo>
                <a:lnTo>
                  <a:pt x="2538200" y="467629"/>
                </a:lnTo>
                <a:lnTo>
                  <a:pt x="2538159" y="435361"/>
                </a:lnTo>
                <a:lnTo>
                  <a:pt x="0" y="0"/>
                </a:lnTo>
                <a:close/>
              </a:path>
            </a:pathLst>
          </a:custGeom>
          <a:solidFill>
            <a:srgbClr val="89C7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bg object 102"/>
          <p:cNvSpPr/>
          <p:nvPr/>
        </p:nvSpPr>
        <p:spPr>
          <a:xfrm>
            <a:off x="2991986" y="3502185"/>
            <a:ext cx="2538095" cy="467995"/>
          </a:xfrm>
          <a:custGeom>
            <a:avLst/>
            <a:gdLst/>
            <a:ahLst/>
            <a:cxnLst/>
            <a:rect l="l" t="t" r="r" b="b"/>
            <a:pathLst>
              <a:path w="2538095" h="467995">
                <a:moveTo>
                  <a:pt x="0" y="0"/>
                </a:moveTo>
                <a:lnTo>
                  <a:pt x="40" y="32266"/>
                </a:lnTo>
                <a:lnTo>
                  <a:pt x="2538070" y="467606"/>
                </a:lnTo>
                <a:lnTo>
                  <a:pt x="0" y="0"/>
                </a:lnTo>
                <a:close/>
              </a:path>
            </a:pathLst>
          </a:custGeom>
          <a:solidFill>
            <a:srgbClr val="00B1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bg object 103"/>
          <p:cNvSpPr/>
          <p:nvPr/>
        </p:nvSpPr>
        <p:spPr>
          <a:xfrm>
            <a:off x="5530057" y="3969792"/>
            <a:ext cx="2538730" cy="435609"/>
          </a:xfrm>
          <a:custGeom>
            <a:avLst/>
            <a:gdLst/>
            <a:ahLst/>
            <a:cxnLst/>
            <a:rect l="l" t="t" r="r" b="b"/>
            <a:pathLst>
              <a:path w="2538729" h="435610">
                <a:moveTo>
                  <a:pt x="0" y="0"/>
                </a:moveTo>
                <a:lnTo>
                  <a:pt x="2538159" y="435361"/>
                </a:lnTo>
                <a:lnTo>
                  <a:pt x="2538119" y="403233"/>
                </a:lnTo>
                <a:lnTo>
                  <a:pt x="0" y="0"/>
                </a:lnTo>
                <a:close/>
              </a:path>
            </a:pathLst>
          </a:custGeom>
          <a:solidFill>
            <a:srgbClr val="89C7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bg object 104"/>
          <p:cNvSpPr/>
          <p:nvPr/>
        </p:nvSpPr>
        <p:spPr>
          <a:xfrm>
            <a:off x="2992027" y="3534452"/>
            <a:ext cx="2538095" cy="435609"/>
          </a:xfrm>
          <a:custGeom>
            <a:avLst/>
            <a:gdLst/>
            <a:ahLst/>
            <a:cxnLst/>
            <a:rect l="l" t="t" r="r" b="b"/>
            <a:pathLst>
              <a:path w="2538095" h="435610">
                <a:moveTo>
                  <a:pt x="0" y="0"/>
                </a:moveTo>
                <a:lnTo>
                  <a:pt x="40" y="32126"/>
                </a:lnTo>
                <a:lnTo>
                  <a:pt x="2538030" y="435340"/>
                </a:lnTo>
                <a:lnTo>
                  <a:pt x="0" y="0"/>
                </a:lnTo>
                <a:close/>
              </a:path>
            </a:pathLst>
          </a:custGeom>
          <a:solidFill>
            <a:srgbClr val="00B1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bg object 105"/>
          <p:cNvSpPr/>
          <p:nvPr/>
        </p:nvSpPr>
        <p:spPr>
          <a:xfrm>
            <a:off x="5530057" y="3969792"/>
            <a:ext cx="2538730" cy="403860"/>
          </a:xfrm>
          <a:custGeom>
            <a:avLst/>
            <a:gdLst/>
            <a:ahLst/>
            <a:cxnLst/>
            <a:rect l="l" t="t" r="r" b="b"/>
            <a:pathLst>
              <a:path w="2538729" h="403860">
                <a:moveTo>
                  <a:pt x="0" y="0"/>
                </a:moveTo>
                <a:lnTo>
                  <a:pt x="2538119" y="403233"/>
                </a:lnTo>
                <a:lnTo>
                  <a:pt x="2538078" y="371230"/>
                </a:lnTo>
                <a:lnTo>
                  <a:pt x="0" y="0"/>
                </a:lnTo>
                <a:close/>
              </a:path>
            </a:pathLst>
          </a:custGeom>
          <a:solidFill>
            <a:srgbClr val="88C7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bg object 106"/>
          <p:cNvSpPr/>
          <p:nvPr/>
        </p:nvSpPr>
        <p:spPr>
          <a:xfrm>
            <a:off x="2992068" y="3566578"/>
            <a:ext cx="2538095" cy="403225"/>
          </a:xfrm>
          <a:custGeom>
            <a:avLst/>
            <a:gdLst/>
            <a:ahLst/>
            <a:cxnLst/>
            <a:rect l="l" t="t" r="r" b="b"/>
            <a:pathLst>
              <a:path w="2538095" h="403225">
                <a:moveTo>
                  <a:pt x="0" y="0"/>
                </a:moveTo>
                <a:lnTo>
                  <a:pt x="40" y="32002"/>
                </a:lnTo>
                <a:lnTo>
                  <a:pt x="2537989" y="403213"/>
                </a:lnTo>
                <a:lnTo>
                  <a:pt x="0" y="0"/>
                </a:lnTo>
                <a:close/>
              </a:path>
            </a:pathLst>
          </a:custGeom>
          <a:solidFill>
            <a:srgbClr val="00B2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bg object 107"/>
          <p:cNvSpPr/>
          <p:nvPr/>
        </p:nvSpPr>
        <p:spPr>
          <a:xfrm>
            <a:off x="5530057" y="3969792"/>
            <a:ext cx="2538095" cy="371475"/>
          </a:xfrm>
          <a:custGeom>
            <a:avLst/>
            <a:gdLst/>
            <a:ahLst/>
            <a:cxnLst/>
            <a:rect l="l" t="t" r="r" b="b"/>
            <a:pathLst>
              <a:path w="2538095" h="371475">
                <a:moveTo>
                  <a:pt x="0" y="0"/>
                </a:moveTo>
                <a:lnTo>
                  <a:pt x="2538078" y="371230"/>
                </a:lnTo>
                <a:lnTo>
                  <a:pt x="2538038" y="339342"/>
                </a:lnTo>
                <a:lnTo>
                  <a:pt x="0" y="0"/>
                </a:lnTo>
                <a:close/>
              </a:path>
            </a:pathLst>
          </a:custGeom>
          <a:solidFill>
            <a:srgbClr val="88C7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bg object 108"/>
          <p:cNvSpPr/>
          <p:nvPr/>
        </p:nvSpPr>
        <p:spPr>
          <a:xfrm>
            <a:off x="2992108" y="3598581"/>
            <a:ext cx="2538095" cy="371475"/>
          </a:xfrm>
          <a:custGeom>
            <a:avLst/>
            <a:gdLst/>
            <a:ahLst/>
            <a:cxnLst/>
            <a:rect l="l" t="t" r="r" b="b"/>
            <a:pathLst>
              <a:path w="2538095" h="371475">
                <a:moveTo>
                  <a:pt x="0" y="0"/>
                </a:moveTo>
                <a:lnTo>
                  <a:pt x="40" y="31886"/>
                </a:lnTo>
                <a:lnTo>
                  <a:pt x="2537948" y="371211"/>
                </a:lnTo>
                <a:lnTo>
                  <a:pt x="0" y="0"/>
                </a:lnTo>
                <a:close/>
              </a:path>
            </a:pathLst>
          </a:custGeom>
          <a:solidFill>
            <a:srgbClr val="00B2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bg object 109"/>
          <p:cNvSpPr/>
          <p:nvPr/>
        </p:nvSpPr>
        <p:spPr>
          <a:xfrm>
            <a:off x="5530057" y="3969792"/>
            <a:ext cx="2538095" cy="339725"/>
          </a:xfrm>
          <a:custGeom>
            <a:avLst/>
            <a:gdLst/>
            <a:ahLst/>
            <a:cxnLst/>
            <a:rect l="l" t="t" r="r" b="b"/>
            <a:pathLst>
              <a:path w="2538095" h="339725">
                <a:moveTo>
                  <a:pt x="0" y="0"/>
                </a:moveTo>
                <a:lnTo>
                  <a:pt x="2538038" y="339342"/>
                </a:lnTo>
                <a:lnTo>
                  <a:pt x="2537998" y="307561"/>
                </a:lnTo>
                <a:lnTo>
                  <a:pt x="0" y="0"/>
                </a:lnTo>
                <a:close/>
              </a:path>
            </a:pathLst>
          </a:custGeom>
          <a:solidFill>
            <a:srgbClr val="87C6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bg object 110"/>
          <p:cNvSpPr/>
          <p:nvPr/>
        </p:nvSpPr>
        <p:spPr>
          <a:xfrm>
            <a:off x="2992149" y="3630467"/>
            <a:ext cx="2538095" cy="339725"/>
          </a:xfrm>
          <a:custGeom>
            <a:avLst/>
            <a:gdLst/>
            <a:ahLst/>
            <a:cxnLst/>
            <a:rect l="l" t="t" r="r" b="b"/>
            <a:pathLst>
              <a:path w="2538095" h="339725">
                <a:moveTo>
                  <a:pt x="0" y="0"/>
                </a:moveTo>
                <a:lnTo>
                  <a:pt x="40" y="31778"/>
                </a:lnTo>
                <a:lnTo>
                  <a:pt x="2537908" y="339325"/>
                </a:lnTo>
                <a:lnTo>
                  <a:pt x="0" y="0"/>
                </a:lnTo>
                <a:close/>
              </a:path>
            </a:pathLst>
          </a:custGeom>
          <a:solidFill>
            <a:srgbClr val="00B2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bg object 111"/>
          <p:cNvSpPr/>
          <p:nvPr/>
        </p:nvSpPr>
        <p:spPr>
          <a:xfrm>
            <a:off x="5530057" y="3969792"/>
            <a:ext cx="2538095" cy="307975"/>
          </a:xfrm>
          <a:custGeom>
            <a:avLst/>
            <a:gdLst/>
            <a:ahLst/>
            <a:cxnLst/>
            <a:rect l="l" t="t" r="r" b="b"/>
            <a:pathLst>
              <a:path w="2538095" h="307975">
                <a:moveTo>
                  <a:pt x="0" y="0"/>
                </a:moveTo>
                <a:lnTo>
                  <a:pt x="2537998" y="307561"/>
                </a:lnTo>
                <a:lnTo>
                  <a:pt x="2537957" y="275873"/>
                </a:lnTo>
                <a:lnTo>
                  <a:pt x="0" y="0"/>
                </a:lnTo>
                <a:close/>
              </a:path>
            </a:pathLst>
          </a:custGeom>
          <a:solidFill>
            <a:srgbClr val="86C6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bg object 112"/>
          <p:cNvSpPr/>
          <p:nvPr/>
        </p:nvSpPr>
        <p:spPr>
          <a:xfrm>
            <a:off x="2992189" y="3662245"/>
            <a:ext cx="2538095" cy="307975"/>
          </a:xfrm>
          <a:custGeom>
            <a:avLst/>
            <a:gdLst/>
            <a:ahLst/>
            <a:cxnLst/>
            <a:rect l="l" t="t" r="r" b="b"/>
            <a:pathLst>
              <a:path w="2538095" h="307975">
                <a:moveTo>
                  <a:pt x="0" y="0"/>
                </a:moveTo>
                <a:lnTo>
                  <a:pt x="40" y="31685"/>
                </a:lnTo>
                <a:lnTo>
                  <a:pt x="2537868" y="307546"/>
                </a:lnTo>
                <a:lnTo>
                  <a:pt x="0" y="0"/>
                </a:lnTo>
                <a:close/>
              </a:path>
            </a:pathLst>
          </a:custGeom>
          <a:solidFill>
            <a:srgbClr val="00B2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bg object 113"/>
          <p:cNvSpPr/>
          <p:nvPr/>
        </p:nvSpPr>
        <p:spPr>
          <a:xfrm>
            <a:off x="5530057" y="3969792"/>
            <a:ext cx="2538095" cy="276225"/>
          </a:xfrm>
          <a:custGeom>
            <a:avLst/>
            <a:gdLst/>
            <a:ahLst/>
            <a:cxnLst/>
            <a:rect l="l" t="t" r="r" b="b"/>
            <a:pathLst>
              <a:path w="2538095" h="276225">
                <a:moveTo>
                  <a:pt x="0" y="0"/>
                </a:moveTo>
                <a:lnTo>
                  <a:pt x="2537957" y="275873"/>
                </a:lnTo>
                <a:lnTo>
                  <a:pt x="2537917" y="244274"/>
                </a:lnTo>
                <a:lnTo>
                  <a:pt x="0" y="0"/>
                </a:lnTo>
                <a:close/>
              </a:path>
            </a:pathLst>
          </a:custGeom>
          <a:solidFill>
            <a:srgbClr val="86C6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bg object 114"/>
          <p:cNvSpPr/>
          <p:nvPr/>
        </p:nvSpPr>
        <p:spPr>
          <a:xfrm>
            <a:off x="2992229" y="3693931"/>
            <a:ext cx="2538095" cy="276225"/>
          </a:xfrm>
          <a:custGeom>
            <a:avLst/>
            <a:gdLst/>
            <a:ahLst/>
            <a:cxnLst/>
            <a:rect l="l" t="t" r="r" b="b"/>
            <a:pathLst>
              <a:path w="2538095" h="276225">
                <a:moveTo>
                  <a:pt x="0" y="0"/>
                </a:moveTo>
                <a:lnTo>
                  <a:pt x="39" y="31598"/>
                </a:lnTo>
                <a:lnTo>
                  <a:pt x="2537828" y="275860"/>
                </a:lnTo>
                <a:lnTo>
                  <a:pt x="0" y="0"/>
                </a:lnTo>
                <a:close/>
              </a:path>
            </a:pathLst>
          </a:custGeom>
          <a:solidFill>
            <a:srgbClr val="00B2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bg object 115"/>
          <p:cNvSpPr/>
          <p:nvPr/>
        </p:nvSpPr>
        <p:spPr>
          <a:xfrm>
            <a:off x="5530057" y="3969792"/>
            <a:ext cx="2538095" cy="244475"/>
          </a:xfrm>
          <a:custGeom>
            <a:avLst/>
            <a:gdLst/>
            <a:ahLst/>
            <a:cxnLst/>
            <a:rect l="l" t="t" r="r" b="b"/>
            <a:pathLst>
              <a:path w="2538095" h="244475">
                <a:moveTo>
                  <a:pt x="0" y="0"/>
                </a:moveTo>
                <a:lnTo>
                  <a:pt x="2537917" y="244274"/>
                </a:lnTo>
                <a:lnTo>
                  <a:pt x="2537878" y="212749"/>
                </a:lnTo>
                <a:lnTo>
                  <a:pt x="0" y="0"/>
                </a:lnTo>
                <a:close/>
              </a:path>
            </a:pathLst>
          </a:custGeom>
          <a:solidFill>
            <a:srgbClr val="85C6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bg object 116"/>
          <p:cNvSpPr/>
          <p:nvPr/>
        </p:nvSpPr>
        <p:spPr>
          <a:xfrm>
            <a:off x="2992269" y="3725529"/>
            <a:ext cx="2538095" cy="244475"/>
          </a:xfrm>
          <a:custGeom>
            <a:avLst/>
            <a:gdLst/>
            <a:ahLst/>
            <a:cxnLst/>
            <a:rect l="l" t="t" r="r" b="b"/>
            <a:pathLst>
              <a:path w="2538095" h="244475">
                <a:moveTo>
                  <a:pt x="0" y="0"/>
                </a:moveTo>
                <a:lnTo>
                  <a:pt x="39" y="31522"/>
                </a:lnTo>
                <a:lnTo>
                  <a:pt x="2537788" y="244262"/>
                </a:lnTo>
                <a:lnTo>
                  <a:pt x="0" y="0"/>
                </a:lnTo>
                <a:close/>
              </a:path>
            </a:pathLst>
          </a:custGeom>
          <a:solidFill>
            <a:srgbClr val="00B2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bg object 117"/>
          <p:cNvSpPr/>
          <p:nvPr/>
        </p:nvSpPr>
        <p:spPr>
          <a:xfrm>
            <a:off x="5530057" y="3969792"/>
            <a:ext cx="2538095" cy="213360"/>
          </a:xfrm>
          <a:custGeom>
            <a:avLst/>
            <a:gdLst/>
            <a:ahLst/>
            <a:cxnLst/>
            <a:rect l="l" t="t" r="r" b="b"/>
            <a:pathLst>
              <a:path w="2538095" h="213360">
                <a:moveTo>
                  <a:pt x="0" y="0"/>
                </a:moveTo>
                <a:lnTo>
                  <a:pt x="2537878" y="212749"/>
                </a:lnTo>
                <a:lnTo>
                  <a:pt x="2537838" y="181291"/>
                </a:lnTo>
                <a:lnTo>
                  <a:pt x="0" y="0"/>
                </a:lnTo>
                <a:close/>
              </a:path>
            </a:pathLst>
          </a:custGeom>
          <a:solidFill>
            <a:srgbClr val="85C6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bg object 118"/>
          <p:cNvSpPr/>
          <p:nvPr/>
        </p:nvSpPr>
        <p:spPr>
          <a:xfrm>
            <a:off x="2992309" y="3757052"/>
            <a:ext cx="2538095" cy="213360"/>
          </a:xfrm>
          <a:custGeom>
            <a:avLst/>
            <a:gdLst/>
            <a:ahLst/>
            <a:cxnLst/>
            <a:rect l="l" t="t" r="r" b="b"/>
            <a:pathLst>
              <a:path w="2538095" h="213360">
                <a:moveTo>
                  <a:pt x="0" y="0"/>
                </a:moveTo>
                <a:lnTo>
                  <a:pt x="39" y="31457"/>
                </a:lnTo>
                <a:lnTo>
                  <a:pt x="2537748" y="212739"/>
                </a:lnTo>
                <a:lnTo>
                  <a:pt x="0" y="0"/>
                </a:lnTo>
                <a:close/>
              </a:path>
            </a:pathLst>
          </a:custGeom>
          <a:solidFill>
            <a:srgbClr val="00B2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bg object 119"/>
          <p:cNvSpPr/>
          <p:nvPr/>
        </p:nvSpPr>
        <p:spPr>
          <a:xfrm>
            <a:off x="5530057" y="3969792"/>
            <a:ext cx="2538095" cy="181610"/>
          </a:xfrm>
          <a:custGeom>
            <a:avLst/>
            <a:gdLst/>
            <a:ahLst/>
            <a:cxnLst/>
            <a:rect l="l" t="t" r="r" b="b"/>
            <a:pathLst>
              <a:path w="2538095" h="181610">
                <a:moveTo>
                  <a:pt x="0" y="0"/>
                </a:moveTo>
                <a:lnTo>
                  <a:pt x="2537838" y="181291"/>
                </a:lnTo>
                <a:lnTo>
                  <a:pt x="2537798" y="149890"/>
                </a:lnTo>
                <a:lnTo>
                  <a:pt x="0" y="0"/>
                </a:lnTo>
                <a:close/>
              </a:path>
            </a:pathLst>
          </a:custGeom>
          <a:solidFill>
            <a:srgbClr val="83C66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bg object 120"/>
          <p:cNvSpPr/>
          <p:nvPr/>
        </p:nvSpPr>
        <p:spPr>
          <a:xfrm>
            <a:off x="2992349" y="3788509"/>
            <a:ext cx="2538095" cy="181610"/>
          </a:xfrm>
          <a:custGeom>
            <a:avLst/>
            <a:gdLst/>
            <a:ahLst/>
            <a:cxnLst/>
            <a:rect l="l" t="t" r="r" b="b"/>
            <a:pathLst>
              <a:path w="2538095" h="181610">
                <a:moveTo>
                  <a:pt x="0" y="0"/>
                </a:moveTo>
                <a:lnTo>
                  <a:pt x="39" y="31399"/>
                </a:lnTo>
                <a:lnTo>
                  <a:pt x="2537708" y="181282"/>
                </a:lnTo>
                <a:lnTo>
                  <a:pt x="0" y="0"/>
                </a:lnTo>
                <a:close/>
              </a:path>
            </a:pathLst>
          </a:custGeom>
          <a:solidFill>
            <a:srgbClr val="00B2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bg object 121"/>
          <p:cNvSpPr/>
          <p:nvPr/>
        </p:nvSpPr>
        <p:spPr>
          <a:xfrm>
            <a:off x="5530057" y="3969792"/>
            <a:ext cx="2538095" cy="150495"/>
          </a:xfrm>
          <a:custGeom>
            <a:avLst/>
            <a:gdLst/>
            <a:ahLst/>
            <a:cxnLst/>
            <a:rect l="l" t="t" r="r" b="b"/>
            <a:pathLst>
              <a:path w="2538095" h="150495">
                <a:moveTo>
                  <a:pt x="0" y="0"/>
                </a:moveTo>
                <a:lnTo>
                  <a:pt x="2537798" y="149890"/>
                </a:lnTo>
                <a:lnTo>
                  <a:pt x="2537758" y="118533"/>
                </a:lnTo>
                <a:lnTo>
                  <a:pt x="0" y="0"/>
                </a:lnTo>
                <a:close/>
              </a:path>
            </a:pathLst>
          </a:custGeom>
          <a:solidFill>
            <a:srgbClr val="82C5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bg object 122"/>
          <p:cNvSpPr/>
          <p:nvPr/>
        </p:nvSpPr>
        <p:spPr>
          <a:xfrm>
            <a:off x="2992388" y="3819909"/>
            <a:ext cx="2538095" cy="150495"/>
          </a:xfrm>
          <a:custGeom>
            <a:avLst/>
            <a:gdLst/>
            <a:ahLst/>
            <a:cxnLst/>
            <a:rect l="l" t="t" r="r" b="b"/>
            <a:pathLst>
              <a:path w="2538095" h="150495">
                <a:moveTo>
                  <a:pt x="0" y="0"/>
                </a:moveTo>
                <a:lnTo>
                  <a:pt x="39" y="31354"/>
                </a:lnTo>
                <a:lnTo>
                  <a:pt x="2537668" y="149883"/>
                </a:lnTo>
                <a:lnTo>
                  <a:pt x="0" y="0"/>
                </a:lnTo>
                <a:close/>
              </a:path>
            </a:pathLst>
          </a:custGeom>
          <a:solidFill>
            <a:srgbClr val="00B2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bg object 123"/>
          <p:cNvSpPr/>
          <p:nvPr/>
        </p:nvSpPr>
        <p:spPr>
          <a:xfrm>
            <a:off x="5530057" y="3969792"/>
            <a:ext cx="2538095" cy="118745"/>
          </a:xfrm>
          <a:custGeom>
            <a:avLst/>
            <a:gdLst/>
            <a:ahLst/>
            <a:cxnLst/>
            <a:rect l="l" t="t" r="r" b="b"/>
            <a:pathLst>
              <a:path w="2538095" h="118745">
                <a:moveTo>
                  <a:pt x="0" y="0"/>
                </a:moveTo>
                <a:lnTo>
                  <a:pt x="2537758" y="118533"/>
                </a:lnTo>
                <a:lnTo>
                  <a:pt x="2537719" y="87215"/>
                </a:lnTo>
                <a:lnTo>
                  <a:pt x="0" y="0"/>
                </a:lnTo>
                <a:close/>
              </a:path>
            </a:pathLst>
          </a:custGeom>
          <a:solidFill>
            <a:srgbClr val="82C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bg object 124"/>
          <p:cNvSpPr/>
          <p:nvPr/>
        </p:nvSpPr>
        <p:spPr>
          <a:xfrm>
            <a:off x="2992428" y="3851263"/>
            <a:ext cx="2538095" cy="118745"/>
          </a:xfrm>
          <a:custGeom>
            <a:avLst/>
            <a:gdLst/>
            <a:ahLst/>
            <a:cxnLst/>
            <a:rect l="l" t="t" r="r" b="b"/>
            <a:pathLst>
              <a:path w="2538095" h="118745">
                <a:moveTo>
                  <a:pt x="0" y="0"/>
                </a:moveTo>
                <a:lnTo>
                  <a:pt x="39" y="31317"/>
                </a:lnTo>
                <a:lnTo>
                  <a:pt x="2537629" y="118528"/>
                </a:lnTo>
                <a:lnTo>
                  <a:pt x="0" y="0"/>
                </a:lnTo>
                <a:close/>
              </a:path>
            </a:pathLst>
          </a:custGeom>
          <a:solidFill>
            <a:srgbClr val="00B2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bg object 125"/>
          <p:cNvSpPr/>
          <p:nvPr/>
        </p:nvSpPr>
        <p:spPr>
          <a:xfrm>
            <a:off x="5530057" y="3969792"/>
            <a:ext cx="2538095" cy="87630"/>
          </a:xfrm>
          <a:custGeom>
            <a:avLst/>
            <a:gdLst/>
            <a:ahLst/>
            <a:cxnLst/>
            <a:rect l="l" t="t" r="r" b="b"/>
            <a:pathLst>
              <a:path w="2538095" h="87629">
                <a:moveTo>
                  <a:pt x="0" y="0"/>
                </a:moveTo>
                <a:lnTo>
                  <a:pt x="2537719" y="87215"/>
                </a:lnTo>
                <a:lnTo>
                  <a:pt x="2537679" y="55924"/>
                </a:lnTo>
                <a:lnTo>
                  <a:pt x="0" y="0"/>
                </a:lnTo>
                <a:close/>
              </a:path>
            </a:pathLst>
          </a:custGeom>
          <a:solidFill>
            <a:srgbClr val="81C5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bg object 126"/>
          <p:cNvSpPr/>
          <p:nvPr/>
        </p:nvSpPr>
        <p:spPr>
          <a:xfrm>
            <a:off x="2992468" y="3882581"/>
            <a:ext cx="2538095" cy="87630"/>
          </a:xfrm>
          <a:custGeom>
            <a:avLst/>
            <a:gdLst/>
            <a:ahLst/>
            <a:cxnLst/>
            <a:rect l="l" t="t" r="r" b="b"/>
            <a:pathLst>
              <a:path w="2538095" h="87629">
                <a:moveTo>
                  <a:pt x="0" y="0"/>
                </a:moveTo>
                <a:lnTo>
                  <a:pt x="39" y="31289"/>
                </a:lnTo>
                <a:lnTo>
                  <a:pt x="2537589" y="87211"/>
                </a:lnTo>
                <a:lnTo>
                  <a:pt x="0" y="0"/>
                </a:lnTo>
                <a:close/>
              </a:path>
            </a:pathLst>
          </a:custGeom>
          <a:solidFill>
            <a:srgbClr val="00B3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bg object 127"/>
          <p:cNvSpPr/>
          <p:nvPr/>
        </p:nvSpPr>
        <p:spPr>
          <a:xfrm>
            <a:off x="5582493" y="3969792"/>
            <a:ext cx="2485390" cy="56515"/>
          </a:xfrm>
          <a:custGeom>
            <a:avLst/>
            <a:gdLst/>
            <a:ahLst/>
            <a:cxnLst/>
            <a:rect l="l" t="t" r="r" b="b"/>
            <a:pathLst>
              <a:path w="2485390" h="56514">
                <a:moveTo>
                  <a:pt x="0" y="55924"/>
                </a:moveTo>
                <a:lnTo>
                  <a:pt x="2485244" y="55924"/>
                </a:lnTo>
                <a:lnTo>
                  <a:pt x="2485244" y="0"/>
                </a:lnTo>
                <a:lnTo>
                  <a:pt x="0" y="0"/>
                </a:lnTo>
                <a:lnTo>
                  <a:pt x="0" y="55924"/>
                </a:lnTo>
                <a:close/>
              </a:path>
            </a:pathLst>
          </a:custGeom>
          <a:solidFill>
            <a:srgbClr val="81C5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bg object 128"/>
          <p:cNvSpPr/>
          <p:nvPr/>
        </p:nvSpPr>
        <p:spPr>
          <a:xfrm>
            <a:off x="2992507" y="3913870"/>
            <a:ext cx="2538095" cy="56515"/>
          </a:xfrm>
          <a:custGeom>
            <a:avLst/>
            <a:gdLst/>
            <a:ahLst/>
            <a:cxnLst/>
            <a:rect l="l" t="t" r="r" b="b"/>
            <a:pathLst>
              <a:path w="2538095" h="56514">
                <a:moveTo>
                  <a:pt x="0" y="0"/>
                </a:moveTo>
                <a:lnTo>
                  <a:pt x="39" y="31269"/>
                </a:lnTo>
                <a:lnTo>
                  <a:pt x="2537549" y="55921"/>
                </a:lnTo>
                <a:lnTo>
                  <a:pt x="0" y="0"/>
                </a:lnTo>
                <a:close/>
              </a:path>
            </a:pathLst>
          </a:custGeom>
          <a:solidFill>
            <a:srgbClr val="00B3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bg object 129"/>
          <p:cNvSpPr/>
          <p:nvPr/>
        </p:nvSpPr>
        <p:spPr>
          <a:xfrm>
            <a:off x="5530050" y="3963194"/>
            <a:ext cx="2538095" cy="31750"/>
          </a:xfrm>
          <a:custGeom>
            <a:avLst/>
            <a:gdLst/>
            <a:ahLst/>
            <a:cxnLst/>
            <a:rect l="l" t="t" r="r" b="b"/>
            <a:pathLst>
              <a:path w="2538095" h="31750">
                <a:moveTo>
                  <a:pt x="2537637" y="0"/>
                </a:moveTo>
                <a:lnTo>
                  <a:pt x="0" y="0"/>
                </a:lnTo>
                <a:lnTo>
                  <a:pt x="0" y="6604"/>
                </a:lnTo>
                <a:lnTo>
                  <a:pt x="0" y="31254"/>
                </a:lnTo>
                <a:lnTo>
                  <a:pt x="2537637" y="31254"/>
                </a:lnTo>
                <a:lnTo>
                  <a:pt x="2537637" y="6604"/>
                </a:lnTo>
                <a:lnTo>
                  <a:pt x="2537637" y="0"/>
                </a:lnTo>
                <a:close/>
              </a:path>
            </a:pathLst>
          </a:custGeom>
          <a:solidFill>
            <a:srgbClr val="80C5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bg object 130"/>
          <p:cNvSpPr/>
          <p:nvPr/>
        </p:nvSpPr>
        <p:spPr>
          <a:xfrm>
            <a:off x="2992547" y="3945140"/>
            <a:ext cx="2538095" cy="31750"/>
          </a:xfrm>
          <a:custGeom>
            <a:avLst/>
            <a:gdLst/>
            <a:ahLst/>
            <a:cxnLst/>
            <a:rect l="l" t="t" r="r" b="b"/>
            <a:pathLst>
              <a:path w="2538095" h="31750">
                <a:moveTo>
                  <a:pt x="0" y="0"/>
                </a:moveTo>
                <a:lnTo>
                  <a:pt x="39" y="31260"/>
                </a:lnTo>
                <a:lnTo>
                  <a:pt x="2537510" y="24651"/>
                </a:lnTo>
                <a:lnTo>
                  <a:pt x="0" y="0"/>
                </a:lnTo>
                <a:close/>
              </a:path>
            </a:pathLst>
          </a:custGeom>
          <a:solidFill>
            <a:srgbClr val="00B3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bg object 131"/>
          <p:cNvSpPr/>
          <p:nvPr/>
        </p:nvSpPr>
        <p:spPr>
          <a:xfrm>
            <a:off x="5530057" y="3931917"/>
            <a:ext cx="2538095" cy="38100"/>
          </a:xfrm>
          <a:custGeom>
            <a:avLst/>
            <a:gdLst/>
            <a:ahLst/>
            <a:cxnLst/>
            <a:rect l="l" t="t" r="r" b="b"/>
            <a:pathLst>
              <a:path w="2538095" h="38100">
                <a:moveTo>
                  <a:pt x="2537561" y="0"/>
                </a:moveTo>
                <a:lnTo>
                  <a:pt x="0" y="37874"/>
                </a:lnTo>
                <a:lnTo>
                  <a:pt x="2537600" y="31264"/>
                </a:lnTo>
                <a:lnTo>
                  <a:pt x="2537561" y="0"/>
                </a:lnTo>
                <a:close/>
              </a:path>
            </a:pathLst>
          </a:custGeom>
          <a:solidFill>
            <a:srgbClr val="7FC56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bg object 132"/>
          <p:cNvSpPr/>
          <p:nvPr/>
        </p:nvSpPr>
        <p:spPr>
          <a:xfrm>
            <a:off x="2992586" y="3969792"/>
            <a:ext cx="2538095" cy="38100"/>
          </a:xfrm>
          <a:custGeom>
            <a:avLst/>
            <a:gdLst/>
            <a:ahLst/>
            <a:cxnLst/>
            <a:rect l="l" t="t" r="r" b="b"/>
            <a:pathLst>
              <a:path w="2538095" h="38100">
                <a:moveTo>
                  <a:pt x="2537470" y="0"/>
                </a:moveTo>
                <a:lnTo>
                  <a:pt x="0" y="6608"/>
                </a:lnTo>
                <a:lnTo>
                  <a:pt x="39" y="37871"/>
                </a:lnTo>
                <a:lnTo>
                  <a:pt x="2537470" y="0"/>
                </a:lnTo>
                <a:close/>
              </a:path>
            </a:pathLst>
          </a:custGeom>
          <a:solidFill>
            <a:srgbClr val="00B3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bg object 133"/>
          <p:cNvSpPr/>
          <p:nvPr/>
        </p:nvSpPr>
        <p:spPr>
          <a:xfrm>
            <a:off x="5530057" y="3900642"/>
            <a:ext cx="2538095" cy="69215"/>
          </a:xfrm>
          <a:custGeom>
            <a:avLst/>
            <a:gdLst/>
            <a:ahLst/>
            <a:cxnLst/>
            <a:rect l="l" t="t" r="r" b="b"/>
            <a:pathLst>
              <a:path w="2538095" h="69214">
                <a:moveTo>
                  <a:pt x="2537521" y="0"/>
                </a:moveTo>
                <a:lnTo>
                  <a:pt x="0" y="69149"/>
                </a:lnTo>
                <a:lnTo>
                  <a:pt x="2537561" y="31274"/>
                </a:lnTo>
                <a:lnTo>
                  <a:pt x="2537521" y="0"/>
                </a:lnTo>
                <a:close/>
              </a:path>
            </a:pathLst>
          </a:custGeom>
          <a:solidFill>
            <a:srgbClr val="7EC56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bg object 134"/>
          <p:cNvSpPr/>
          <p:nvPr/>
        </p:nvSpPr>
        <p:spPr>
          <a:xfrm>
            <a:off x="2992626" y="3969792"/>
            <a:ext cx="2537460" cy="69215"/>
          </a:xfrm>
          <a:custGeom>
            <a:avLst/>
            <a:gdLst/>
            <a:ahLst/>
            <a:cxnLst/>
            <a:rect l="l" t="t" r="r" b="b"/>
            <a:pathLst>
              <a:path w="2537460" h="69214">
                <a:moveTo>
                  <a:pt x="2537431" y="0"/>
                </a:moveTo>
                <a:lnTo>
                  <a:pt x="0" y="37871"/>
                </a:lnTo>
                <a:lnTo>
                  <a:pt x="39" y="69145"/>
                </a:lnTo>
                <a:lnTo>
                  <a:pt x="2537431" y="0"/>
                </a:lnTo>
                <a:close/>
              </a:path>
            </a:pathLst>
          </a:custGeom>
          <a:solidFill>
            <a:srgbClr val="00B3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bg object 135"/>
          <p:cNvSpPr/>
          <p:nvPr/>
        </p:nvSpPr>
        <p:spPr>
          <a:xfrm>
            <a:off x="5530057" y="3869346"/>
            <a:ext cx="2538095" cy="100965"/>
          </a:xfrm>
          <a:custGeom>
            <a:avLst/>
            <a:gdLst/>
            <a:ahLst/>
            <a:cxnLst/>
            <a:rect l="l" t="t" r="r" b="b"/>
            <a:pathLst>
              <a:path w="2538095" h="100964">
                <a:moveTo>
                  <a:pt x="2537481" y="0"/>
                </a:moveTo>
                <a:lnTo>
                  <a:pt x="0" y="100445"/>
                </a:lnTo>
                <a:lnTo>
                  <a:pt x="2537521" y="31295"/>
                </a:lnTo>
                <a:lnTo>
                  <a:pt x="2537481" y="0"/>
                </a:lnTo>
                <a:close/>
              </a:path>
            </a:pathLst>
          </a:custGeom>
          <a:solidFill>
            <a:srgbClr val="7DC4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bg object 136"/>
          <p:cNvSpPr/>
          <p:nvPr/>
        </p:nvSpPr>
        <p:spPr>
          <a:xfrm>
            <a:off x="2992665" y="3969792"/>
            <a:ext cx="2537460" cy="100965"/>
          </a:xfrm>
          <a:custGeom>
            <a:avLst/>
            <a:gdLst/>
            <a:ahLst/>
            <a:cxnLst/>
            <a:rect l="l" t="t" r="r" b="b"/>
            <a:pathLst>
              <a:path w="2537460" h="100964">
                <a:moveTo>
                  <a:pt x="2537391" y="0"/>
                </a:moveTo>
                <a:lnTo>
                  <a:pt x="0" y="69145"/>
                </a:lnTo>
                <a:lnTo>
                  <a:pt x="39" y="100440"/>
                </a:lnTo>
                <a:lnTo>
                  <a:pt x="2537391" y="0"/>
                </a:lnTo>
                <a:close/>
              </a:path>
            </a:pathLst>
          </a:custGeom>
          <a:solidFill>
            <a:srgbClr val="00B3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bg object 137"/>
          <p:cNvSpPr/>
          <p:nvPr/>
        </p:nvSpPr>
        <p:spPr>
          <a:xfrm>
            <a:off x="5530057" y="3838020"/>
            <a:ext cx="2538095" cy="132080"/>
          </a:xfrm>
          <a:custGeom>
            <a:avLst/>
            <a:gdLst/>
            <a:ahLst/>
            <a:cxnLst/>
            <a:rect l="l" t="t" r="r" b="b"/>
            <a:pathLst>
              <a:path w="2538095" h="132079">
                <a:moveTo>
                  <a:pt x="2537442" y="0"/>
                </a:moveTo>
                <a:lnTo>
                  <a:pt x="0" y="131771"/>
                </a:lnTo>
                <a:lnTo>
                  <a:pt x="2537481" y="31326"/>
                </a:lnTo>
                <a:lnTo>
                  <a:pt x="2537442" y="0"/>
                </a:lnTo>
                <a:close/>
              </a:path>
            </a:pathLst>
          </a:custGeom>
          <a:solidFill>
            <a:srgbClr val="7DC4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bg object 138"/>
          <p:cNvSpPr/>
          <p:nvPr/>
        </p:nvSpPr>
        <p:spPr>
          <a:xfrm>
            <a:off x="2992705" y="3969792"/>
            <a:ext cx="2537460" cy="132080"/>
          </a:xfrm>
          <a:custGeom>
            <a:avLst/>
            <a:gdLst/>
            <a:ahLst/>
            <a:cxnLst/>
            <a:rect l="l" t="t" r="r" b="b"/>
            <a:pathLst>
              <a:path w="2537460" h="132079">
                <a:moveTo>
                  <a:pt x="2537352" y="0"/>
                </a:moveTo>
                <a:lnTo>
                  <a:pt x="0" y="100440"/>
                </a:lnTo>
                <a:lnTo>
                  <a:pt x="39" y="131764"/>
                </a:lnTo>
                <a:lnTo>
                  <a:pt x="2537352" y="0"/>
                </a:lnTo>
                <a:close/>
              </a:path>
            </a:pathLst>
          </a:custGeom>
          <a:solidFill>
            <a:srgbClr val="00B3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bg object 139"/>
          <p:cNvSpPr/>
          <p:nvPr/>
        </p:nvSpPr>
        <p:spPr>
          <a:xfrm>
            <a:off x="5530057" y="3806656"/>
            <a:ext cx="2537460" cy="163195"/>
          </a:xfrm>
          <a:custGeom>
            <a:avLst/>
            <a:gdLst/>
            <a:ahLst/>
            <a:cxnLst/>
            <a:rect l="l" t="t" r="r" b="b"/>
            <a:pathLst>
              <a:path w="2537459" h="163195">
                <a:moveTo>
                  <a:pt x="2537402" y="0"/>
                </a:moveTo>
                <a:lnTo>
                  <a:pt x="0" y="163135"/>
                </a:lnTo>
                <a:lnTo>
                  <a:pt x="2537442" y="31364"/>
                </a:lnTo>
                <a:lnTo>
                  <a:pt x="2537402" y="0"/>
                </a:lnTo>
                <a:close/>
              </a:path>
            </a:pathLst>
          </a:custGeom>
          <a:solidFill>
            <a:srgbClr val="7CC4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bg object 140"/>
          <p:cNvSpPr/>
          <p:nvPr/>
        </p:nvSpPr>
        <p:spPr>
          <a:xfrm>
            <a:off x="2992745" y="3969792"/>
            <a:ext cx="2537460" cy="163195"/>
          </a:xfrm>
          <a:custGeom>
            <a:avLst/>
            <a:gdLst/>
            <a:ahLst/>
            <a:cxnLst/>
            <a:rect l="l" t="t" r="r" b="b"/>
            <a:pathLst>
              <a:path w="2537460" h="163195">
                <a:moveTo>
                  <a:pt x="2537312" y="0"/>
                </a:moveTo>
                <a:lnTo>
                  <a:pt x="0" y="131764"/>
                </a:lnTo>
                <a:lnTo>
                  <a:pt x="39" y="163126"/>
                </a:lnTo>
                <a:lnTo>
                  <a:pt x="2537312" y="0"/>
                </a:lnTo>
                <a:close/>
              </a:path>
            </a:pathLst>
          </a:custGeom>
          <a:solidFill>
            <a:srgbClr val="00B3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bg object 141"/>
          <p:cNvSpPr/>
          <p:nvPr/>
        </p:nvSpPr>
        <p:spPr>
          <a:xfrm>
            <a:off x="5530057" y="3775241"/>
            <a:ext cx="2537460" cy="194945"/>
          </a:xfrm>
          <a:custGeom>
            <a:avLst/>
            <a:gdLst/>
            <a:ahLst/>
            <a:cxnLst/>
            <a:rect l="l" t="t" r="r" b="b"/>
            <a:pathLst>
              <a:path w="2537459" h="194945">
                <a:moveTo>
                  <a:pt x="2537362" y="0"/>
                </a:moveTo>
                <a:lnTo>
                  <a:pt x="0" y="194551"/>
                </a:lnTo>
                <a:lnTo>
                  <a:pt x="2537402" y="31415"/>
                </a:lnTo>
                <a:lnTo>
                  <a:pt x="2537362" y="0"/>
                </a:lnTo>
                <a:close/>
              </a:path>
            </a:pathLst>
          </a:custGeom>
          <a:solidFill>
            <a:srgbClr val="7BC4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bg object 142"/>
          <p:cNvSpPr/>
          <p:nvPr/>
        </p:nvSpPr>
        <p:spPr>
          <a:xfrm>
            <a:off x="2992784" y="3969792"/>
            <a:ext cx="2537460" cy="194945"/>
          </a:xfrm>
          <a:custGeom>
            <a:avLst/>
            <a:gdLst/>
            <a:ahLst/>
            <a:cxnLst/>
            <a:rect l="l" t="t" r="r" b="b"/>
            <a:pathLst>
              <a:path w="2537460" h="194945">
                <a:moveTo>
                  <a:pt x="2537272" y="0"/>
                </a:moveTo>
                <a:lnTo>
                  <a:pt x="0" y="163126"/>
                </a:lnTo>
                <a:lnTo>
                  <a:pt x="39" y="194541"/>
                </a:lnTo>
                <a:lnTo>
                  <a:pt x="2537272" y="0"/>
                </a:lnTo>
                <a:close/>
              </a:path>
            </a:pathLst>
          </a:custGeom>
          <a:solidFill>
            <a:srgbClr val="00B3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bg object 143"/>
          <p:cNvSpPr/>
          <p:nvPr/>
        </p:nvSpPr>
        <p:spPr>
          <a:xfrm>
            <a:off x="5530057" y="3743769"/>
            <a:ext cx="2537460" cy="226060"/>
          </a:xfrm>
          <a:custGeom>
            <a:avLst/>
            <a:gdLst/>
            <a:ahLst/>
            <a:cxnLst/>
            <a:rect l="l" t="t" r="r" b="b"/>
            <a:pathLst>
              <a:path w="2537459" h="226060">
                <a:moveTo>
                  <a:pt x="2537323" y="0"/>
                </a:moveTo>
                <a:lnTo>
                  <a:pt x="0" y="226022"/>
                </a:lnTo>
                <a:lnTo>
                  <a:pt x="2537362" y="31471"/>
                </a:lnTo>
                <a:lnTo>
                  <a:pt x="2537323" y="0"/>
                </a:lnTo>
                <a:close/>
              </a:path>
            </a:pathLst>
          </a:custGeom>
          <a:solidFill>
            <a:srgbClr val="7BC4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bg object 144"/>
          <p:cNvSpPr/>
          <p:nvPr/>
        </p:nvSpPr>
        <p:spPr>
          <a:xfrm>
            <a:off x="2992824" y="3969792"/>
            <a:ext cx="2537460" cy="226060"/>
          </a:xfrm>
          <a:custGeom>
            <a:avLst/>
            <a:gdLst/>
            <a:ahLst/>
            <a:cxnLst/>
            <a:rect l="l" t="t" r="r" b="b"/>
            <a:pathLst>
              <a:path w="2537460" h="226060">
                <a:moveTo>
                  <a:pt x="2537232" y="0"/>
                </a:moveTo>
                <a:lnTo>
                  <a:pt x="0" y="194541"/>
                </a:lnTo>
                <a:lnTo>
                  <a:pt x="39" y="226009"/>
                </a:lnTo>
                <a:lnTo>
                  <a:pt x="2537232" y="0"/>
                </a:lnTo>
                <a:close/>
              </a:path>
            </a:pathLst>
          </a:custGeom>
          <a:solidFill>
            <a:srgbClr val="00B3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bg object 145"/>
          <p:cNvSpPr/>
          <p:nvPr/>
        </p:nvSpPr>
        <p:spPr>
          <a:xfrm>
            <a:off x="5530057" y="3712230"/>
            <a:ext cx="2537460" cy="257810"/>
          </a:xfrm>
          <a:custGeom>
            <a:avLst/>
            <a:gdLst/>
            <a:ahLst/>
            <a:cxnLst/>
            <a:rect l="l" t="t" r="r" b="b"/>
            <a:pathLst>
              <a:path w="2537459" h="257810">
                <a:moveTo>
                  <a:pt x="2537283" y="0"/>
                </a:moveTo>
                <a:lnTo>
                  <a:pt x="0" y="257562"/>
                </a:lnTo>
                <a:lnTo>
                  <a:pt x="2537323" y="31539"/>
                </a:lnTo>
                <a:lnTo>
                  <a:pt x="2537283" y="0"/>
                </a:lnTo>
                <a:close/>
              </a:path>
            </a:pathLst>
          </a:custGeom>
          <a:solidFill>
            <a:srgbClr val="79C4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bg object 146"/>
          <p:cNvSpPr/>
          <p:nvPr/>
        </p:nvSpPr>
        <p:spPr>
          <a:xfrm>
            <a:off x="2992864" y="3969792"/>
            <a:ext cx="2537460" cy="257810"/>
          </a:xfrm>
          <a:custGeom>
            <a:avLst/>
            <a:gdLst/>
            <a:ahLst/>
            <a:cxnLst/>
            <a:rect l="l" t="t" r="r" b="b"/>
            <a:pathLst>
              <a:path w="2537460" h="257810">
                <a:moveTo>
                  <a:pt x="2537193" y="0"/>
                </a:moveTo>
                <a:lnTo>
                  <a:pt x="0" y="226009"/>
                </a:lnTo>
                <a:lnTo>
                  <a:pt x="39" y="257548"/>
                </a:lnTo>
                <a:lnTo>
                  <a:pt x="2537193" y="0"/>
                </a:lnTo>
                <a:close/>
              </a:path>
            </a:pathLst>
          </a:custGeom>
          <a:solidFill>
            <a:srgbClr val="00B4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bg object 147"/>
          <p:cNvSpPr/>
          <p:nvPr/>
        </p:nvSpPr>
        <p:spPr>
          <a:xfrm>
            <a:off x="5530057" y="3680613"/>
            <a:ext cx="2537460" cy="289560"/>
          </a:xfrm>
          <a:custGeom>
            <a:avLst/>
            <a:gdLst/>
            <a:ahLst/>
            <a:cxnLst/>
            <a:rect l="l" t="t" r="r" b="b"/>
            <a:pathLst>
              <a:path w="2537459" h="289560">
                <a:moveTo>
                  <a:pt x="2537243" y="0"/>
                </a:moveTo>
                <a:lnTo>
                  <a:pt x="0" y="289179"/>
                </a:lnTo>
                <a:lnTo>
                  <a:pt x="2537283" y="31616"/>
                </a:lnTo>
                <a:lnTo>
                  <a:pt x="2537243" y="0"/>
                </a:lnTo>
                <a:close/>
              </a:path>
            </a:pathLst>
          </a:custGeom>
          <a:solidFill>
            <a:srgbClr val="79C4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bg object 148"/>
          <p:cNvSpPr/>
          <p:nvPr/>
        </p:nvSpPr>
        <p:spPr>
          <a:xfrm>
            <a:off x="2992904" y="3969792"/>
            <a:ext cx="2537460" cy="289560"/>
          </a:xfrm>
          <a:custGeom>
            <a:avLst/>
            <a:gdLst/>
            <a:ahLst/>
            <a:cxnLst/>
            <a:rect l="l" t="t" r="r" b="b"/>
            <a:pathLst>
              <a:path w="2537460" h="289560">
                <a:moveTo>
                  <a:pt x="2537153" y="0"/>
                </a:moveTo>
                <a:lnTo>
                  <a:pt x="0" y="257548"/>
                </a:lnTo>
                <a:lnTo>
                  <a:pt x="40" y="289163"/>
                </a:lnTo>
                <a:lnTo>
                  <a:pt x="2537153" y="0"/>
                </a:lnTo>
                <a:close/>
              </a:path>
            </a:pathLst>
          </a:custGeom>
          <a:solidFill>
            <a:srgbClr val="00B4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bg object 149"/>
          <p:cNvSpPr/>
          <p:nvPr/>
        </p:nvSpPr>
        <p:spPr>
          <a:xfrm>
            <a:off x="5530057" y="3648907"/>
            <a:ext cx="2537460" cy="321310"/>
          </a:xfrm>
          <a:custGeom>
            <a:avLst/>
            <a:gdLst/>
            <a:ahLst/>
            <a:cxnLst/>
            <a:rect l="l" t="t" r="r" b="b"/>
            <a:pathLst>
              <a:path w="2537459" h="321310">
                <a:moveTo>
                  <a:pt x="2537203" y="0"/>
                </a:moveTo>
                <a:lnTo>
                  <a:pt x="0" y="320884"/>
                </a:lnTo>
                <a:lnTo>
                  <a:pt x="2537243" y="31705"/>
                </a:lnTo>
                <a:lnTo>
                  <a:pt x="2537203" y="0"/>
                </a:lnTo>
                <a:close/>
              </a:path>
            </a:pathLst>
          </a:custGeom>
          <a:solidFill>
            <a:srgbClr val="78C3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bg object 150"/>
          <p:cNvSpPr/>
          <p:nvPr/>
        </p:nvSpPr>
        <p:spPr>
          <a:xfrm>
            <a:off x="2992944" y="3969792"/>
            <a:ext cx="2537460" cy="321310"/>
          </a:xfrm>
          <a:custGeom>
            <a:avLst/>
            <a:gdLst/>
            <a:ahLst/>
            <a:cxnLst/>
            <a:rect l="l" t="t" r="r" b="b"/>
            <a:pathLst>
              <a:path w="2537460" h="321310">
                <a:moveTo>
                  <a:pt x="2537113" y="0"/>
                </a:moveTo>
                <a:lnTo>
                  <a:pt x="0" y="289163"/>
                </a:lnTo>
                <a:lnTo>
                  <a:pt x="40" y="320867"/>
                </a:lnTo>
                <a:lnTo>
                  <a:pt x="2537113" y="0"/>
                </a:lnTo>
                <a:close/>
              </a:path>
            </a:pathLst>
          </a:custGeom>
          <a:solidFill>
            <a:srgbClr val="00B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bg object 151"/>
          <p:cNvSpPr/>
          <p:nvPr/>
        </p:nvSpPr>
        <p:spPr>
          <a:xfrm>
            <a:off x="5530057" y="3617103"/>
            <a:ext cx="2537460" cy="353060"/>
          </a:xfrm>
          <a:custGeom>
            <a:avLst/>
            <a:gdLst/>
            <a:ahLst/>
            <a:cxnLst/>
            <a:rect l="l" t="t" r="r" b="b"/>
            <a:pathLst>
              <a:path w="2537459" h="353060">
                <a:moveTo>
                  <a:pt x="2537162" y="0"/>
                </a:moveTo>
                <a:lnTo>
                  <a:pt x="0" y="352689"/>
                </a:lnTo>
                <a:lnTo>
                  <a:pt x="2537203" y="31804"/>
                </a:lnTo>
                <a:lnTo>
                  <a:pt x="2537162" y="0"/>
                </a:lnTo>
                <a:close/>
              </a:path>
            </a:pathLst>
          </a:custGeom>
          <a:solidFill>
            <a:srgbClr val="77C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bg object 152"/>
          <p:cNvSpPr/>
          <p:nvPr/>
        </p:nvSpPr>
        <p:spPr>
          <a:xfrm>
            <a:off x="2992984" y="3969792"/>
            <a:ext cx="2537460" cy="353060"/>
          </a:xfrm>
          <a:custGeom>
            <a:avLst/>
            <a:gdLst/>
            <a:ahLst/>
            <a:cxnLst/>
            <a:rect l="l" t="t" r="r" b="b"/>
            <a:pathLst>
              <a:path w="2537460" h="353060">
                <a:moveTo>
                  <a:pt x="2537073" y="0"/>
                </a:moveTo>
                <a:lnTo>
                  <a:pt x="0" y="320867"/>
                </a:lnTo>
                <a:lnTo>
                  <a:pt x="40" y="352669"/>
                </a:lnTo>
                <a:lnTo>
                  <a:pt x="2537073" y="0"/>
                </a:lnTo>
                <a:close/>
              </a:path>
            </a:pathLst>
          </a:custGeom>
          <a:solidFill>
            <a:srgbClr val="00B4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bg object 153"/>
          <p:cNvSpPr/>
          <p:nvPr/>
        </p:nvSpPr>
        <p:spPr>
          <a:xfrm>
            <a:off x="5530057" y="3585191"/>
            <a:ext cx="2537460" cy="384810"/>
          </a:xfrm>
          <a:custGeom>
            <a:avLst/>
            <a:gdLst/>
            <a:ahLst/>
            <a:cxnLst/>
            <a:rect l="l" t="t" r="r" b="b"/>
            <a:pathLst>
              <a:path w="2537459" h="384810">
                <a:moveTo>
                  <a:pt x="2537122" y="0"/>
                </a:moveTo>
                <a:lnTo>
                  <a:pt x="0" y="384600"/>
                </a:lnTo>
                <a:lnTo>
                  <a:pt x="2537162" y="31911"/>
                </a:lnTo>
                <a:lnTo>
                  <a:pt x="2537122" y="0"/>
                </a:lnTo>
                <a:close/>
              </a:path>
            </a:pathLst>
          </a:custGeom>
          <a:solidFill>
            <a:srgbClr val="77C3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bg object 154"/>
          <p:cNvSpPr/>
          <p:nvPr/>
        </p:nvSpPr>
        <p:spPr>
          <a:xfrm>
            <a:off x="2993024" y="3969792"/>
            <a:ext cx="2537460" cy="384810"/>
          </a:xfrm>
          <a:custGeom>
            <a:avLst/>
            <a:gdLst/>
            <a:ahLst/>
            <a:cxnLst/>
            <a:rect l="l" t="t" r="r" b="b"/>
            <a:pathLst>
              <a:path w="2537460" h="384810">
                <a:moveTo>
                  <a:pt x="2537032" y="0"/>
                </a:moveTo>
                <a:lnTo>
                  <a:pt x="0" y="352669"/>
                </a:lnTo>
                <a:lnTo>
                  <a:pt x="40" y="384580"/>
                </a:lnTo>
                <a:lnTo>
                  <a:pt x="2537032" y="0"/>
                </a:lnTo>
                <a:close/>
              </a:path>
            </a:pathLst>
          </a:custGeom>
          <a:solidFill>
            <a:srgbClr val="00B4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bg object 155"/>
          <p:cNvSpPr/>
          <p:nvPr/>
        </p:nvSpPr>
        <p:spPr>
          <a:xfrm>
            <a:off x="5530057" y="3553160"/>
            <a:ext cx="2537460" cy="417195"/>
          </a:xfrm>
          <a:custGeom>
            <a:avLst/>
            <a:gdLst/>
            <a:ahLst/>
            <a:cxnLst/>
            <a:rect l="l" t="t" r="r" b="b"/>
            <a:pathLst>
              <a:path w="2537459" h="417195">
                <a:moveTo>
                  <a:pt x="2537081" y="0"/>
                </a:moveTo>
                <a:lnTo>
                  <a:pt x="0" y="416632"/>
                </a:lnTo>
                <a:lnTo>
                  <a:pt x="2537122" y="32031"/>
                </a:lnTo>
                <a:lnTo>
                  <a:pt x="2537081" y="0"/>
                </a:lnTo>
                <a:close/>
              </a:path>
            </a:pathLst>
          </a:custGeom>
          <a:solidFill>
            <a:srgbClr val="76C3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bg object 156"/>
          <p:cNvSpPr/>
          <p:nvPr/>
        </p:nvSpPr>
        <p:spPr>
          <a:xfrm>
            <a:off x="2993065" y="3969792"/>
            <a:ext cx="2537460" cy="417195"/>
          </a:xfrm>
          <a:custGeom>
            <a:avLst/>
            <a:gdLst/>
            <a:ahLst/>
            <a:cxnLst/>
            <a:rect l="l" t="t" r="r" b="b"/>
            <a:pathLst>
              <a:path w="2537460" h="417195">
                <a:moveTo>
                  <a:pt x="2536992" y="0"/>
                </a:moveTo>
                <a:lnTo>
                  <a:pt x="0" y="384580"/>
                </a:lnTo>
                <a:lnTo>
                  <a:pt x="40" y="416609"/>
                </a:lnTo>
                <a:lnTo>
                  <a:pt x="2536992" y="0"/>
                </a:lnTo>
                <a:close/>
              </a:path>
            </a:pathLst>
          </a:custGeom>
          <a:solidFill>
            <a:srgbClr val="00B4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bg object 157"/>
          <p:cNvSpPr/>
          <p:nvPr/>
        </p:nvSpPr>
        <p:spPr>
          <a:xfrm>
            <a:off x="5530057" y="3521001"/>
            <a:ext cx="2537460" cy="448945"/>
          </a:xfrm>
          <a:custGeom>
            <a:avLst/>
            <a:gdLst/>
            <a:ahLst/>
            <a:cxnLst/>
            <a:rect l="l" t="t" r="r" b="b"/>
            <a:pathLst>
              <a:path w="2537459" h="448945">
                <a:moveTo>
                  <a:pt x="2537041" y="0"/>
                </a:moveTo>
                <a:lnTo>
                  <a:pt x="0" y="448790"/>
                </a:lnTo>
                <a:lnTo>
                  <a:pt x="2537081" y="32158"/>
                </a:lnTo>
                <a:lnTo>
                  <a:pt x="2537041" y="0"/>
                </a:lnTo>
                <a:close/>
              </a:path>
            </a:pathLst>
          </a:custGeom>
          <a:solidFill>
            <a:srgbClr val="76C3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bg object 158"/>
          <p:cNvSpPr/>
          <p:nvPr/>
        </p:nvSpPr>
        <p:spPr>
          <a:xfrm>
            <a:off x="2993105" y="3969792"/>
            <a:ext cx="2537460" cy="448945"/>
          </a:xfrm>
          <a:custGeom>
            <a:avLst/>
            <a:gdLst/>
            <a:ahLst/>
            <a:cxnLst/>
            <a:rect l="l" t="t" r="r" b="b"/>
            <a:pathLst>
              <a:path w="2537460" h="448945">
                <a:moveTo>
                  <a:pt x="2536951" y="0"/>
                </a:moveTo>
                <a:lnTo>
                  <a:pt x="0" y="416609"/>
                </a:lnTo>
                <a:lnTo>
                  <a:pt x="40" y="448766"/>
                </a:lnTo>
                <a:lnTo>
                  <a:pt x="2536951" y="0"/>
                </a:lnTo>
                <a:close/>
              </a:path>
            </a:pathLst>
          </a:custGeom>
          <a:solidFill>
            <a:srgbClr val="00B4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bg object 159"/>
          <p:cNvSpPr/>
          <p:nvPr/>
        </p:nvSpPr>
        <p:spPr>
          <a:xfrm>
            <a:off x="5530057" y="3488701"/>
            <a:ext cx="2537460" cy="481330"/>
          </a:xfrm>
          <a:custGeom>
            <a:avLst/>
            <a:gdLst/>
            <a:ahLst/>
            <a:cxnLst/>
            <a:rect l="l" t="t" r="r" b="b"/>
            <a:pathLst>
              <a:path w="2537459" h="481329">
                <a:moveTo>
                  <a:pt x="2537000" y="0"/>
                </a:moveTo>
                <a:lnTo>
                  <a:pt x="0" y="481090"/>
                </a:lnTo>
                <a:lnTo>
                  <a:pt x="2537041" y="32300"/>
                </a:lnTo>
                <a:lnTo>
                  <a:pt x="2537000" y="0"/>
                </a:lnTo>
                <a:close/>
              </a:path>
            </a:pathLst>
          </a:custGeom>
          <a:solidFill>
            <a:srgbClr val="74C3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bg object 160"/>
          <p:cNvSpPr/>
          <p:nvPr/>
        </p:nvSpPr>
        <p:spPr>
          <a:xfrm>
            <a:off x="2993146" y="3969792"/>
            <a:ext cx="2537460" cy="481330"/>
          </a:xfrm>
          <a:custGeom>
            <a:avLst/>
            <a:gdLst/>
            <a:ahLst/>
            <a:cxnLst/>
            <a:rect l="l" t="t" r="r" b="b"/>
            <a:pathLst>
              <a:path w="2537460" h="481329">
                <a:moveTo>
                  <a:pt x="2536911" y="0"/>
                </a:moveTo>
                <a:lnTo>
                  <a:pt x="0" y="448766"/>
                </a:lnTo>
                <a:lnTo>
                  <a:pt x="40" y="481065"/>
                </a:lnTo>
                <a:lnTo>
                  <a:pt x="2536911" y="0"/>
                </a:lnTo>
                <a:close/>
              </a:path>
            </a:pathLst>
          </a:custGeom>
          <a:solidFill>
            <a:srgbClr val="00B4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bg object 161"/>
          <p:cNvSpPr/>
          <p:nvPr/>
        </p:nvSpPr>
        <p:spPr>
          <a:xfrm>
            <a:off x="5530057" y="3456253"/>
            <a:ext cx="2537460" cy="513715"/>
          </a:xfrm>
          <a:custGeom>
            <a:avLst/>
            <a:gdLst/>
            <a:ahLst/>
            <a:cxnLst/>
            <a:rect l="l" t="t" r="r" b="b"/>
            <a:pathLst>
              <a:path w="2537459" h="513714">
                <a:moveTo>
                  <a:pt x="2536959" y="0"/>
                </a:moveTo>
                <a:lnTo>
                  <a:pt x="0" y="513539"/>
                </a:lnTo>
                <a:lnTo>
                  <a:pt x="2537000" y="32448"/>
                </a:lnTo>
                <a:lnTo>
                  <a:pt x="2536959" y="0"/>
                </a:lnTo>
                <a:close/>
              </a:path>
            </a:pathLst>
          </a:custGeom>
          <a:solidFill>
            <a:srgbClr val="73C2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bg object 162"/>
          <p:cNvSpPr/>
          <p:nvPr/>
        </p:nvSpPr>
        <p:spPr>
          <a:xfrm>
            <a:off x="2993187" y="3969792"/>
            <a:ext cx="2537460" cy="513715"/>
          </a:xfrm>
          <a:custGeom>
            <a:avLst/>
            <a:gdLst/>
            <a:ahLst/>
            <a:cxnLst/>
            <a:rect l="l" t="t" r="r" b="b"/>
            <a:pathLst>
              <a:path w="2537460" h="513714">
                <a:moveTo>
                  <a:pt x="2536870" y="0"/>
                </a:moveTo>
                <a:lnTo>
                  <a:pt x="0" y="481065"/>
                </a:lnTo>
                <a:lnTo>
                  <a:pt x="41" y="513512"/>
                </a:lnTo>
                <a:lnTo>
                  <a:pt x="2536870" y="0"/>
                </a:lnTo>
                <a:close/>
              </a:path>
            </a:pathLst>
          </a:custGeom>
          <a:solidFill>
            <a:srgbClr val="00B5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bg object 163"/>
          <p:cNvSpPr/>
          <p:nvPr/>
        </p:nvSpPr>
        <p:spPr>
          <a:xfrm>
            <a:off x="5530057" y="3423644"/>
            <a:ext cx="2537460" cy="546735"/>
          </a:xfrm>
          <a:custGeom>
            <a:avLst/>
            <a:gdLst/>
            <a:ahLst/>
            <a:cxnLst/>
            <a:rect l="l" t="t" r="r" b="b"/>
            <a:pathLst>
              <a:path w="2537459" h="546735">
                <a:moveTo>
                  <a:pt x="2536918" y="0"/>
                </a:moveTo>
                <a:lnTo>
                  <a:pt x="0" y="546148"/>
                </a:lnTo>
                <a:lnTo>
                  <a:pt x="2536959" y="32608"/>
                </a:lnTo>
                <a:lnTo>
                  <a:pt x="2536918" y="0"/>
                </a:lnTo>
                <a:close/>
              </a:path>
            </a:pathLst>
          </a:custGeom>
          <a:solidFill>
            <a:srgbClr val="73C2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bg object 164"/>
          <p:cNvSpPr/>
          <p:nvPr/>
        </p:nvSpPr>
        <p:spPr>
          <a:xfrm>
            <a:off x="2993228" y="3969792"/>
            <a:ext cx="2536825" cy="546735"/>
          </a:xfrm>
          <a:custGeom>
            <a:avLst/>
            <a:gdLst/>
            <a:ahLst/>
            <a:cxnLst/>
            <a:rect l="l" t="t" r="r" b="b"/>
            <a:pathLst>
              <a:path w="2536825" h="546735">
                <a:moveTo>
                  <a:pt x="2536829" y="0"/>
                </a:moveTo>
                <a:lnTo>
                  <a:pt x="0" y="513512"/>
                </a:lnTo>
                <a:lnTo>
                  <a:pt x="41" y="546119"/>
                </a:lnTo>
                <a:lnTo>
                  <a:pt x="2536829" y="0"/>
                </a:lnTo>
                <a:close/>
              </a:path>
            </a:pathLst>
          </a:custGeom>
          <a:solidFill>
            <a:srgbClr val="00B5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bg object 165"/>
          <p:cNvSpPr/>
          <p:nvPr/>
        </p:nvSpPr>
        <p:spPr>
          <a:xfrm>
            <a:off x="5530057" y="3390859"/>
            <a:ext cx="2537460" cy="579120"/>
          </a:xfrm>
          <a:custGeom>
            <a:avLst/>
            <a:gdLst/>
            <a:ahLst/>
            <a:cxnLst/>
            <a:rect l="l" t="t" r="r" b="b"/>
            <a:pathLst>
              <a:path w="2537459" h="579120">
                <a:moveTo>
                  <a:pt x="2536876" y="0"/>
                </a:moveTo>
                <a:lnTo>
                  <a:pt x="0" y="578932"/>
                </a:lnTo>
                <a:lnTo>
                  <a:pt x="2536918" y="32784"/>
                </a:lnTo>
                <a:lnTo>
                  <a:pt x="2536876" y="0"/>
                </a:lnTo>
                <a:close/>
              </a:path>
            </a:pathLst>
          </a:custGeom>
          <a:solidFill>
            <a:srgbClr val="72C2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bg object 166"/>
          <p:cNvSpPr/>
          <p:nvPr/>
        </p:nvSpPr>
        <p:spPr>
          <a:xfrm>
            <a:off x="2993269" y="3969792"/>
            <a:ext cx="2536825" cy="579120"/>
          </a:xfrm>
          <a:custGeom>
            <a:avLst/>
            <a:gdLst/>
            <a:ahLst/>
            <a:cxnLst/>
            <a:rect l="l" t="t" r="r" b="b"/>
            <a:pathLst>
              <a:path w="2536825" h="579120">
                <a:moveTo>
                  <a:pt x="2536788" y="0"/>
                </a:moveTo>
                <a:lnTo>
                  <a:pt x="0" y="546119"/>
                </a:lnTo>
                <a:lnTo>
                  <a:pt x="41" y="578901"/>
                </a:lnTo>
                <a:lnTo>
                  <a:pt x="2536788" y="0"/>
                </a:lnTo>
                <a:close/>
              </a:path>
            </a:pathLst>
          </a:custGeom>
          <a:solidFill>
            <a:srgbClr val="00B5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bg object 167"/>
          <p:cNvSpPr/>
          <p:nvPr/>
        </p:nvSpPr>
        <p:spPr>
          <a:xfrm>
            <a:off x="5530057" y="3357894"/>
            <a:ext cx="2537460" cy="612140"/>
          </a:xfrm>
          <a:custGeom>
            <a:avLst/>
            <a:gdLst/>
            <a:ahLst/>
            <a:cxnLst/>
            <a:rect l="l" t="t" r="r" b="b"/>
            <a:pathLst>
              <a:path w="2537459" h="612139">
                <a:moveTo>
                  <a:pt x="2536834" y="0"/>
                </a:moveTo>
                <a:lnTo>
                  <a:pt x="0" y="611897"/>
                </a:lnTo>
                <a:lnTo>
                  <a:pt x="2536876" y="32964"/>
                </a:lnTo>
                <a:lnTo>
                  <a:pt x="2536834" y="0"/>
                </a:lnTo>
                <a:close/>
              </a:path>
            </a:pathLst>
          </a:custGeom>
          <a:solidFill>
            <a:srgbClr val="72C2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bg object 168"/>
          <p:cNvSpPr/>
          <p:nvPr/>
        </p:nvSpPr>
        <p:spPr>
          <a:xfrm>
            <a:off x="2993310" y="3969792"/>
            <a:ext cx="2536825" cy="612140"/>
          </a:xfrm>
          <a:custGeom>
            <a:avLst/>
            <a:gdLst/>
            <a:ahLst/>
            <a:cxnLst/>
            <a:rect l="l" t="t" r="r" b="b"/>
            <a:pathLst>
              <a:path w="2536825" h="612139">
                <a:moveTo>
                  <a:pt x="2536746" y="0"/>
                </a:moveTo>
                <a:lnTo>
                  <a:pt x="0" y="578901"/>
                </a:lnTo>
                <a:lnTo>
                  <a:pt x="41" y="611864"/>
                </a:lnTo>
                <a:lnTo>
                  <a:pt x="2536746" y="0"/>
                </a:lnTo>
                <a:close/>
              </a:path>
            </a:pathLst>
          </a:custGeom>
          <a:solidFill>
            <a:srgbClr val="00B5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bg object 169"/>
          <p:cNvSpPr/>
          <p:nvPr/>
        </p:nvSpPr>
        <p:spPr>
          <a:xfrm>
            <a:off x="5530057" y="3324733"/>
            <a:ext cx="2537460" cy="645160"/>
          </a:xfrm>
          <a:custGeom>
            <a:avLst/>
            <a:gdLst/>
            <a:ahLst/>
            <a:cxnLst/>
            <a:rect l="l" t="t" r="r" b="b"/>
            <a:pathLst>
              <a:path w="2537459" h="645160">
                <a:moveTo>
                  <a:pt x="2536793" y="0"/>
                </a:moveTo>
                <a:lnTo>
                  <a:pt x="0" y="645058"/>
                </a:lnTo>
                <a:lnTo>
                  <a:pt x="2536834" y="33161"/>
                </a:lnTo>
                <a:lnTo>
                  <a:pt x="2536793" y="0"/>
                </a:lnTo>
                <a:close/>
              </a:path>
            </a:pathLst>
          </a:custGeom>
          <a:solidFill>
            <a:srgbClr val="70C2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bg object 170"/>
          <p:cNvSpPr/>
          <p:nvPr/>
        </p:nvSpPr>
        <p:spPr>
          <a:xfrm>
            <a:off x="2993352" y="3969792"/>
            <a:ext cx="2536825" cy="645160"/>
          </a:xfrm>
          <a:custGeom>
            <a:avLst/>
            <a:gdLst/>
            <a:ahLst/>
            <a:cxnLst/>
            <a:rect l="l" t="t" r="r" b="b"/>
            <a:pathLst>
              <a:path w="2536825" h="645160">
                <a:moveTo>
                  <a:pt x="2536704" y="0"/>
                </a:moveTo>
                <a:lnTo>
                  <a:pt x="0" y="611864"/>
                </a:lnTo>
                <a:lnTo>
                  <a:pt x="41" y="645024"/>
                </a:lnTo>
                <a:lnTo>
                  <a:pt x="2536704" y="0"/>
                </a:lnTo>
                <a:close/>
              </a:path>
            </a:pathLst>
          </a:custGeom>
          <a:solidFill>
            <a:srgbClr val="00B5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bg object 171"/>
          <p:cNvSpPr/>
          <p:nvPr/>
        </p:nvSpPr>
        <p:spPr>
          <a:xfrm>
            <a:off x="5530057" y="3291364"/>
            <a:ext cx="2536825" cy="678815"/>
          </a:xfrm>
          <a:custGeom>
            <a:avLst/>
            <a:gdLst/>
            <a:ahLst/>
            <a:cxnLst/>
            <a:rect l="l" t="t" r="r" b="b"/>
            <a:pathLst>
              <a:path w="2536825" h="678814">
                <a:moveTo>
                  <a:pt x="2536750" y="0"/>
                </a:moveTo>
                <a:lnTo>
                  <a:pt x="0" y="678427"/>
                </a:lnTo>
                <a:lnTo>
                  <a:pt x="2536793" y="33368"/>
                </a:lnTo>
                <a:lnTo>
                  <a:pt x="2536750" y="0"/>
                </a:lnTo>
                <a:close/>
              </a:path>
            </a:pathLst>
          </a:custGeom>
          <a:solidFill>
            <a:srgbClr val="6FC2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bg object 172"/>
          <p:cNvSpPr/>
          <p:nvPr/>
        </p:nvSpPr>
        <p:spPr>
          <a:xfrm>
            <a:off x="2993394" y="3969792"/>
            <a:ext cx="2536825" cy="678815"/>
          </a:xfrm>
          <a:custGeom>
            <a:avLst/>
            <a:gdLst/>
            <a:ahLst/>
            <a:cxnLst/>
            <a:rect l="l" t="t" r="r" b="b"/>
            <a:pathLst>
              <a:path w="2536825" h="678814">
                <a:moveTo>
                  <a:pt x="2536662" y="0"/>
                </a:moveTo>
                <a:lnTo>
                  <a:pt x="0" y="645024"/>
                </a:lnTo>
                <a:lnTo>
                  <a:pt x="42" y="678391"/>
                </a:lnTo>
                <a:lnTo>
                  <a:pt x="2536662" y="0"/>
                </a:lnTo>
                <a:close/>
              </a:path>
            </a:pathLst>
          </a:custGeom>
          <a:solidFill>
            <a:srgbClr val="00B5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bg object 173"/>
          <p:cNvSpPr/>
          <p:nvPr/>
        </p:nvSpPr>
        <p:spPr>
          <a:xfrm>
            <a:off x="5530057" y="3257776"/>
            <a:ext cx="2536825" cy="712470"/>
          </a:xfrm>
          <a:custGeom>
            <a:avLst/>
            <a:gdLst/>
            <a:ahLst/>
            <a:cxnLst/>
            <a:rect l="l" t="t" r="r" b="b"/>
            <a:pathLst>
              <a:path w="2536825" h="712470">
                <a:moveTo>
                  <a:pt x="2536708" y="0"/>
                </a:moveTo>
                <a:lnTo>
                  <a:pt x="0" y="712015"/>
                </a:lnTo>
                <a:lnTo>
                  <a:pt x="2536750" y="33588"/>
                </a:lnTo>
                <a:lnTo>
                  <a:pt x="2536708" y="0"/>
                </a:lnTo>
                <a:close/>
              </a:path>
            </a:pathLst>
          </a:custGeom>
          <a:solidFill>
            <a:srgbClr val="6FC2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bg object 174"/>
          <p:cNvSpPr/>
          <p:nvPr/>
        </p:nvSpPr>
        <p:spPr>
          <a:xfrm>
            <a:off x="2993436" y="3969792"/>
            <a:ext cx="2536825" cy="712470"/>
          </a:xfrm>
          <a:custGeom>
            <a:avLst/>
            <a:gdLst/>
            <a:ahLst/>
            <a:cxnLst/>
            <a:rect l="l" t="t" r="r" b="b"/>
            <a:pathLst>
              <a:path w="2536825" h="712470">
                <a:moveTo>
                  <a:pt x="2536620" y="0"/>
                </a:moveTo>
                <a:lnTo>
                  <a:pt x="0" y="678391"/>
                </a:lnTo>
                <a:lnTo>
                  <a:pt x="42" y="711978"/>
                </a:lnTo>
                <a:lnTo>
                  <a:pt x="2536620" y="0"/>
                </a:lnTo>
                <a:close/>
              </a:path>
            </a:pathLst>
          </a:custGeom>
          <a:solidFill>
            <a:srgbClr val="00B5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bg object 175"/>
          <p:cNvSpPr/>
          <p:nvPr/>
        </p:nvSpPr>
        <p:spPr>
          <a:xfrm>
            <a:off x="5530057" y="3223956"/>
            <a:ext cx="2536825" cy="746125"/>
          </a:xfrm>
          <a:custGeom>
            <a:avLst/>
            <a:gdLst/>
            <a:ahLst/>
            <a:cxnLst/>
            <a:rect l="l" t="t" r="r" b="b"/>
            <a:pathLst>
              <a:path w="2536825" h="746125">
                <a:moveTo>
                  <a:pt x="2536665" y="0"/>
                </a:moveTo>
                <a:lnTo>
                  <a:pt x="0" y="745835"/>
                </a:lnTo>
                <a:lnTo>
                  <a:pt x="2536708" y="33820"/>
                </a:lnTo>
                <a:lnTo>
                  <a:pt x="2536665" y="0"/>
                </a:lnTo>
                <a:close/>
              </a:path>
            </a:pathLst>
          </a:custGeom>
          <a:solidFill>
            <a:srgbClr val="6DC1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bg object 176"/>
          <p:cNvSpPr/>
          <p:nvPr/>
        </p:nvSpPr>
        <p:spPr>
          <a:xfrm>
            <a:off x="2993479" y="3969792"/>
            <a:ext cx="2536825" cy="746125"/>
          </a:xfrm>
          <a:custGeom>
            <a:avLst/>
            <a:gdLst/>
            <a:ahLst/>
            <a:cxnLst/>
            <a:rect l="l" t="t" r="r" b="b"/>
            <a:pathLst>
              <a:path w="2536825" h="746125">
                <a:moveTo>
                  <a:pt x="2536578" y="0"/>
                </a:moveTo>
                <a:lnTo>
                  <a:pt x="0" y="711978"/>
                </a:lnTo>
                <a:lnTo>
                  <a:pt x="42" y="745797"/>
                </a:lnTo>
                <a:lnTo>
                  <a:pt x="2536578" y="0"/>
                </a:lnTo>
                <a:close/>
              </a:path>
            </a:pathLst>
          </a:custGeom>
          <a:solidFill>
            <a:srgbClr val="00B5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bg object 177"/>
          <p:cNvSpPr/>
          <p:nvPr/>
        </p:nvSpPr>
        <p:spPr>
          <a:xfrm>
            <a:off x="5530057" y="3189889"/>
            <a:ext cx="2536825" cy="780415"/>
          </a:xfrm>
          <a:custGeom>
            <a:avLst/>
            <a:gdLst/>
            <a:ahLst/>
            <a:cxnLst/>
            <a:rect l="l" t="t" r="r" b="b"/>
            <a:pathLst>
              <a:path w="2536825" h="780414">
                <a:moveTo>
                  <a:pt x="2536622" y="0"/>
                </a:moveTo>
                <a:lnTo>
                  <a:pt x="0" y="779902"/>
                </a:lnTo>
                <a:lnTo>
                  <a:pt x="2536665" y="34066"/>
                </a:lnTo>
                <a:lnTo>
                  <a:pt x="2536622" y="0"/>
                </a:lnTo>
                <a:close/>
              </a:path>
            </a:pathLst>
          </a:custGeom>
          <a:solidFill>
            <a:srgbClr val="6DC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bg object 178"/>
          <p:cNvSpPr/>
          <p:nvPr/>
        </p:nvSpPr>
        <p:spPr>
          <a:xfrm>
            <a:off x="2993522" y="3969792"/>
            <a:ext cx="2536825" cy="780415"/>
          </a:xfrm>
          <a:custGeom>
            <a:avLst/>
            <a:gdLst/>
            <a:ahLst/>
            <a:cxnLst/>
            <a:rect l="l" t="t" r="r" b="b"/>
            <a:pathLst>
              <a:path w="2536825" h="780414">
                <a:moveTo>
                  <a:pt x="2536535" y="0"/>
                </a:moveTo>
                <a:lnTo>
                  <a:pt x="0" y="745797"/>
                </a:lnTo>
                <a:lnTo>
                  <a:pt x="43" y="779861"/>
                </a:lnTo>
                <a:lnTo>
                  <a:pt x="2536535" y="0"/>
                </a:lnTo>
                <a:close/>
              </a:path>
            </a:pathLst>
          </a:custGeom>
          <a:solidFill>
            <a:srgbClr val="00B6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bg object 179"/>
          <p:cNvSpPr/>
          <p:nvPr/>
        </p:nvSpPr>
        <p:spPr>
          <a:xfrm>
            <a:off x="5530057" y="3155565"/>
            <a:ext cx="2536825" cy="814705"/>
          </a:xfrm>
          <a:custGeom>
            <a:avLst/>
            <a:gdLst/>
            <a:ahLst/>
            <a:cxnLst/>
            <a:rect l="l" t="t" r="r" b="b"/>
            <a:pathLst>
              <a:path w="2536825" h="814704">
                <a:moveTo>
                  <a:pt x="2536579" y="0"/>
                </a:moveTo>
                <a:lnTo>
                  <a:pt x="0" y="814226"/>
                </a:lnTo>
                <a:lnTo>
                  <a:pt x="2536622" y="34323"/>
                </a:lnTo>
                <a:lnTo>
                  <a:pt x="2536579" y="0"/>
                </a:lnTo>
                <a:close/>
              </a:path>
            </a:pathLst>
          </a:custGeom>
          <a:solidFill>
            <a:srgbClr val="6CC1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bg object 180"/>
          <p:cNvSpPr/>
          <p:nvPr/>
        </p:nvSpPr>
        <p:spPr>
          <a:xfrm>
            <a:off x="2993565" y="3969792"/>
            <a:ext cx="2536825" cy="814705"/>
          </a:xfrm>
          <a:custGeom>
            <a:avLst/>
            <a:gdLst/>
            <a:ahLst/>
            <a:cxnLst/>
            <a:rect l="l" t="t" r="r" b="b"/>
            <a:pathLst>
              <a:path w="2536825" h="814704">
                <a:moveTo>
                  <a:pt x="2536492" y="0"/>
                </a:moveTo>
                <a:lnTo>
                  <a:pt x="0" y="779861"/>
                </a:lnTo>
                <a:lnTo>
                  <a:pt x="43" y="814183"/>
                </a:lnTo>
                <a:lnTo>
                  <a:pt x="2536492" y="0"/>
                </a:lnTo>
                <a:close/>
              </a:path>
            </a:pathLst>
          </a:custGeom>
          <a:solidFill>
            <a:srgbClr val="00B5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bg object 181"/>
          <p:cNvSpPr/>
          <p:nvPr/>
        </p:nvSpPr>
        <p:spPr>
          <a:xfrm>
            <a:off x="5530057" y="3120971"/>
            <a:ext cx="2536825" cy="848994"/>
          </a:xfrm>
          <a:custGeom>
            <a:avLst/>
            <a:gdLst/>
            <a:ahLst/>
            <a:cxnLst/>
            <a:rect l="l" t="t" r="r" b="b"/>
            <a:pathLst>
              <a:path w="2536825" h="848995">
                <a:moveTo>
                  <a:pt x="2536535" y="0"/>
                </a:moveTo>
                <a:lnTo>
                  <a:pt x="0" y="848820"/>
                </a:lnTo>
                <a:lnTo>
                  <a:pt x="2536579" y="34594"/>
                </a:lnTo>
                <a:lnTo>
                  <a:pt x="2536535" y="0"/>
                </a:lnTo>
                <a:close/>
              </a:path>
            </a:pathLst>
          </a:custGeom>
          <a:solidFill>
            <a:srgbClr val="6BC1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bg object 182"/>
          <p:cNvSpPr/>
          <p:nvPr/>
        </p:nvSpPr>
        <p:spPr>
          <a:xfrm>
            <a:off x="2993608" y="3969792"/>
            <a:ext cx="2536825" cy="848994"/>
          </a:xfrm>
          <a:custGeom>
            <a:avLst/>
            <a:gdLst/>
            <a:ahLst/>
            <a:cxnLst/>
            <a:rect l="l" t="t" r="r" b="b"/>
            <a:pathLst>
              <a:path w="2536825" h="848995">
                <a:moveTo>
                  <a:pt x="2536448" y="0"/>
                </a:moveTo>
                <a:lnTo>
                  <a:pt x="0" y="814183"/>
                </a:lnTo>
                <a:lnTo>
                  <a:pt x="43" y="848777"/>
                </a:lnTo>
                <a:lnTo>
                  <a:pt x="2536448" y="0"/>
                </a:lnTo>
                <a:close/>
              </a:path>
            </a:pathLst>
          </a:custGeom>
          <a:solidFill>
            <a:srgbClr val="00B6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bg object 183"/>
          <p:cNvSpPr/>
          <p:nvPr/>
        </p:nvSpPr>
        <p:spPr>
          <a:xfrm>
            <a:off x="5530057" y="3086092"/>
            <a:ext cx="2536825" cy="883919"/>
          </a:xfrm>
          <a:custGeom>
            <a:avLst/>
            <a:gdLst/>
            <a:ahLst/>
            <a:cxnLst/>
            <a:rect l="l" t="t" r="r" b="b"/>
            <a:pathLst>
              <a:path w="2536825" h="883920">
                <a:moveTo>
                  <a:pt x="2536491" y="0"/>
                </a:moveTo>
                <a:lnTo>
                  <a:pt x="0" y="883700"/>
                </a:lnTo>
                <a:lnTo>
                  <a:pt x="2536535" y="34879"/>
                </a:lnTo>
                <a:lnTo>
                  <a:pt x="2536491" y="0"/>
                </a:lnTo>
                <a:close/>
              </a:path>
            </a:pathLst>
          </a:custGeom>
          <a:solidFill>
            <a:srgbClr val="6AC1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bg object 184"/>
          <p:cNvSpPr/>
          <p:nvPr/>
        </p:nvSpPr>
        <p:spPr>
          <a:xfrm>
            <a:off x="2993652" y="3969792"/>
            <a:ext cx="2536825" cy="883919"/>
          </a:xfrm>
          <a:custGeom>
            <a:avLst/>
            <a:gdLst/>
            <a:ahLst/>
            <a:cxnLst/>
            <a:rect l="l" t="t" r="r" b="b"/>
            <a:pathLst>
              <a:path w="2536825" h="883920">
                <a:moveTo>
                  <a:pt x="2536405" y="0"/>
                </a:moveTo>
                <a:lnTo>
                  <a:pt x="0" y="848777"/>
                </a:lnTo>
                <a:lnTo>
                  <a:pt x="44" y="883653"/>
                </a:lnTo>
                <a:lnTo>
                  <a:pt x="2536405" y="0"/>
                </a:lnTo>
                <a:close/>
              </a:path>
            </a:pathLst>
          </a:custGeom>
          <a:solidFill>
            <a:srgbClr val="00B6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bg object 185"/>
          <p:cNvSpPr/>
          <p:nvPr/>
        </p:nvSpPr>
        <p:spPr>
          <a:xfrm>
            <a:off x="5530057" y="3050913"/>
            <a:ext cx="2536825" cy="919480"/>
          </a:xfrm>
          <a:custGeom>
            <a:avLst/>
            <a:gdLst/>
            <a:ahLst/>
            <a:cxnLst/>
            <a:rect l="l" t="t" r="r" b="b"/>
            <a:pathLst>
              <a:path w="2536825" h="919479">
                <a:moveTo>
                  <a:pt x="2536446" y="0"/>
                </a:moveTo>
                <a:lnTo>
                  <a:pt x="0" y="918878"/>
                </a:lnTo>
                <a:lnTo>
                  <a:pt x="2536491" y="35178"/>
                </a:lnTo>
                <a:lnTo>
                  <a:pt x="2536446" y="0"/>
                </a:lnTo>
                <a:close/>
              </a:path>
            </a:pathLst>
          </a:custGeom>
          <a:solidFill>
            <a:srgbClr val="69C1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bg object 186"/>
          <p:cNvSpPr/>
          <p:nvPr/>
        </p:nvSpPr>
        <p:spPr>
          <a:xfrm>
            <a:off x="2993696" y="3969792"/>
            <a:ext cx="2536825" cy="918844"/>
          </a:xfrm>
          <a:custGeom>
            <a:avLst/>
            <a:gdLst/>
            <a:ahLst/>
            <a:cxnLst/>
            <a:rect l="l" t="t" r="r" b="b"/>
            <a:pathLst>
              <a:path w="2536825" h="918845">
                <a:moveTo>
                  <a:pt x="2536360" y="0"/>
                </a:moveTo>
                <a:lnTo>
                  <a:pt x="0" y="883653"/>
                </a:lnTo>
                <a:lnTo>
                  <a:pt x="44" y="918830"/>
                </a:lnTo>
                <a:lnTo>
                  <a:pt x="2536360" y="0"/>
                </a:lnTo>
                <a:close/>
              </a:path>
            </a:pathLst>
          </a:custGeom>
          <a:solidFill>
            <a:srgbClr val="00B6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bg object 187"/>
          <p:cNvSpPr/>
          <p:nvPr/>
        </p:nvSpPr>
        <p:spPr>
          <a:xfrm>
            <a:off x="5530057" y="3015419"/>
            <a:ext cx="2536825" cy="954405"/>
          </a:xfrm>
          <a:custGeom>
            <a:avLst/>
            <a:gdLst/>
            <a:ahLst/>
            <a:cxnLst/>
            <a:rect l="l" t="t" r="r" b="b"/>
            <a:pathLst>
              <a:path w="2536825" h="954404">
                <a:moveTo>
                  <a:pt x="2536401" y="0"/>
                </a:moveTo>
                <a:lnTo>
                  <a:pt x="0" y="954372"/>
                </a:lnTo>
                <a:lnTo>
                  <a:pt x="2536446" y="35494"/>
                </a:lnTo>
                <a:lnTo>
                  <a:pt x="2536401" y="0"/>
                </a:lnTo>
                <a:close/>
              </a:path>
            </a:pathLst>
          </a:custGeom>
          <a:solidFill>
            <a:srgbClr val="69C1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bg object 188"/>
          <p:cNvSpPr/>
          <p:nvPr/>
        </p:nvSpPr>
        <p:spPr>
          <a:xfrm>
            <a:off x="2993741" y="3969792"/>
            <a:ext cx="2536825" cy="954405"/>
          </a:xfrm>
          <a:custGeom>
            <a:avLst/>
            <a:gdLst/>
            <a:ahLst/>
            <a:cxnLst/>
            <a:rect l="l" t="t" r="r" b="b"/>
            <a:pathLst>
              <a:path w="2536825" h="954404">
                <a:moveTo>
                  <a:pt x="2536316" y="0"/>
                </a:moveTo>
                <a:lnTo>
                  <a:pt x="0" y="918830"/>
                </a:lnTo>
                <a:lnTo>
                  <a:pt x="44" y="954322"/>
                </a:lnTo>
                <a:lnTo>
                  <a:pt x="2536316" y="0"/>
                </a:lnTo>
                <a:close/>
              </a:path>
            </a:pathLst>
          </a:custGeom>
          <a:solidFill>
            <a:srgbClr val="00B6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bg object 189"/>
          <p:cNvSpPr/>
          <p:nvPr/>
        </p:nvSpPr>
        <p:spPr>
          <a:xfrm>
            <a:off x="5530057" y="2979596"/>
            <a:ext cx="2536825" cy="990600"/>
          </a:xfrm>
          <a:custGeom>
            <a:avLst/>
            <a:gdLst/>
            <a:ahLst/>
            <a:cxnLst/>
            <a:rect l="l" t="t" r="r" b="b"/>
            <a:pathLst>
              <a:path w="2536825" h="990600">
                <a:moveTo>
                  <a:pt x="2536356" y="0"/>
                </a:moveTo>
                <a:lnTo>
                  <a:pt x="0" y="990195"/>
                </a:lnTo>
                <a:lnTo>
                  <a:pt x="2536401" y="35822"/>
                </a:lnTo>
                <a:lnTo>
                  <a:pt x="2536356" y="0"/>
                </a:lnTo>
                <a:close/>
              </a:path>
            </a:pathLst>
          </a:custGeom>
          <a:solidFill>
            <a:srgbClr val="68C1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bg object 190"/>
          <p:cNvSpPr/>
          <p:nvPr/>
        </p:nvSpPr>
        <p:spPr>
          <a:xfrm>
            <a:off x="2993785" y="3969792"/>
            <a:ext cx="2536825" cy="990600"/>
          </a:xfrm>
          <a:custGeom>
            <a:avLst/>
            <a:gdLst/>
            <a:ahLst/>
            <a:cxnLst/>
            <a:rect l="l" t="t" r="r" b="b"/>
            <a:pathLst>
              <a:path w="2536825" h="990600">
                <a:moveTo>
                  <a:pt x="2536271" y="0"/>
                </a:moveTo>
                <a:lnTo>
                  <a:pt x="0" y="954322"/>
                </a:lnTo>
                <a:lnTo>
                  <a:pt x="45" y="990143"/>
                </a:lnTo>
                <a:lnTo>
                  <a:pt x="2536271" y="0"/>
                </a:lnTo>
                <a:close/>
              </a:path>
            </a:pathLst>
          </a:custGeom>
          <a:solidFill>
            <a:srgbClr val="00B6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bg object 191"/>
          <p:cNvSpPr/>
          <p:nvPr/>
        </p:nvSpPr>
        <p:spPr>
          <a:xfrm>
            <a:off x="5530057" y="2943429"/>
            <a:ext cx="2536825" cy="1026794"/>
          </a:xfrm>
          <a:custGeom>
            <a:avLst/>
            <a:gdLst/>
            <a:ahLst/>
            <a:cxnLst/>
            <a:rect l="l" t="t" r="r" b="b"/>
            <a:pathLst>
              <a:path w="2536825" h="1026795">
                <a:moveTo>
                  <a:pt x="2536310" y="0"/>
                </a:moveTo>
                <a:lnTo>
                  <a:pt x="0" y="1026362"/>
                </a:lnTo>
                <a:lnTo>
                  <a:pt x="2536356" y="36167"/>
                </a:lnTo>
                <a:lnTo>
                  <a:pt x="2536310" y="0"/>
                </a:lnTo>
                <a:close/>
              </a:path>
            </a:pathLst>
          </a:custGeom>
          <a:solidFill>
            <a:srgbClr val="66C0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bg object 192"/>
          <p:cNvSpPr/>
          <p:nvPr/>
        </p:nvSpPr>
        <p:spPr>
          <a:xfrm>
            <a:off x="2993831" y="3969792"/>
            <a:ext cx="2536825" cy="1026794"/>
          </a:xfrm>
          <a:custGeom>
            <a:avLst/>
            <a:gdLst/>
            <a:ahLst/>
            <a:cxnLst/>
            <a:rect l="l" t="t" r="r" b="b"/>
            <a:pathLst>
              <a:path w="2536825" h="1026795">
                <a:moveTo>
                  <a:pt x="2536226" y="0"/>
                </a:moveTo>
                <a:lnTo>
                  <a:pt x="0" y="990143"/>
                </a:lnTo>
                <a:lnTo>
                  <a:pt x="45" y="1026308"/>
                </a:lnTo>
                <a:lnTo>
                  <a:pt x="2536226" y="0"/>
                </a:lnTo>
                <a:close/>
              </a:path>
            </a:pathLst>
          </a:custGeom>
          <a:solidFill>
            <a:srgbClr val="00B6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bg object 193"/>
          <p:cNvSpPr/>
          <p:nvPr/>
        </p:nvSpPr>
        <p:spPr>
          <a:xfrm>
            <a:off x="5530057" y="2906901"/>
            <a:ext cx="2536825" cy="1062990"/>
          </a:xfrm>
          <a:custGeom>
            <a:avLst/>
            <a:gdLst/>
            <a:ahLst/>
            <a:cxnLst/>
            <a:rect l="l" t="t" r="r" b="b"/>
            <a:pathLst>
              <a:path w="2536825" h="1062989">
                <a:moveTo>
                  <a:pt x="2536264" y="0"/>
                </a:moveTo>
                <a:lnTo>
                  <a:pt x="0" y="1062890"/>
                </a:lnTo>
                <a:lnTo>
                  <a:pt x="2536310" y="36527"/>
                </a:lnTo>
                <a:lnTo>
                  <a:pt x="2536264" y="0"/>
                </a:lnTo>
                <a:close/>
              </a:path>
            </a:pathLst>
          </a:custGeom>
          <a:solidFill>
            <a:srgbClr val="66C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bg object 194"/>
          <p:cNvSpPr/>
          <p:nvPr/>
        </p:nvSpPr>
        <p:spPr>
          <a:xfrm>
            <a:off x="2993877" y="3969792"/>
            <a:ext cx="2536190" cy="1062990"/>
          </a:xfrm>
          <a:custGeom>
            <a:avLst/>
            <a:gdLst/>
            <a:ahLst/>
            <a:cxnLst/>
            <a:rect l="l" t="t" r="r" b="b"/>
            <a:pathLst>
              <a:path w="2536190" h="1062989">
                <a:moveTo>
                  <a:pt x="2536180" y="0"/>
                </a:moveTo>
                <a:lnTo>
                  <a:pt x="0" y="1026308"/>
                </a:lnTo>
                <a:lnTo>
                  <a:pt x="46" y="1062835"/>
                </a:lnTo>
                <a:lnTo>
                  <a:pt x="2536180" y="0"/>
                </a:lnTo>
                <a:close/>
              </a:path>
            </a:pathLst>
          </a:custGeom>
          <a:solidFill>
            <a:srgbClr val="00B6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bg object 195"/>
          <p:cNvSpPr/>
          <p:nvPr/>
        </p:nvSpPr>
        <p:spPr>
          <a:xfrm>
            <a:off x="5530057" y="2869994"/>
            <a:ext cx="2536825" cy="1099820"/>
          </a:xfrm>
          <a:custGeom>
            <a:avLst/>
            <a:gdLst/>
            <a:ahLst/>
            <a:cxnLst/>
            <a:rect l="l" t="t" r="r" b="b"/>
            <a:pathLst>
              <a:path w="2536825" h="1099820">
                <a:moveTo>
                  <a:pt x="2536217" y="0"/>
                </a:moveTo>
                <a:lnTo>
                  <a:pt x="0" y="1099797"/>
                </a:lnTo>
                <a:lnTo>
                  <a:pt x="2536264" y="36906"/>
                </a:lnTo>
                <a:lnTo>
                  <a:pt x="2536217" y="0"/>
                </a:lnTo>
                <a:close/>
              </a:path>
            </a:pathLst>
          </a:custGeom>
          <a:solidFill>
            <a:srgbClr val="64C0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bg object 196"/>
          <p:cNvSpPr/>
          <p:nvPr/>
        </p:nvSpPr>
        <p:spPr>
          <a:xfrm>
            <a:off x="2993923" y="3969792"/>
            <a:ext cx="2536190" cy="1099820"/>
          </a:xfrm>
          <a:custGeom>
            <a:avLst/>
            <a:gdLst/>
            <a:ahLst/>
            <a:cxnLst/>
            <a:rect l="l" t="t" r="r" b="b"/>
            <a:pathLst>
              <a:path w="2536190" h="1099820">
                <a:moveTo>
                  <a:pt x="2536134" y="0"/>
                </a:moveTo>
                <a:lnTo>
                  <a:pt x="0" y="1062835"/>
                </a:lnTo>
                <a:lnTo>
                  <a:pt x="46" y="1099739"/>
                </a:lnTo>
                <a:lnTo>
                  <a:pt x="2536134" y="0"/>
                </a:lnTo>
                <a:close/>
              </a:path>
            </a:pathLst>
          </a:custGeom>
          <a:solidFill>
            <a:srgbClr val="00B6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bg object 197"/>
          <p:cNvSpPr/>
          <p:nvPr/>
        </p:nvSpPr>
        <p:spPr>
          <a:xfrm>
            <a:off x="5530057" y="2832692"/>
            <a:ext cx="2536825" cy="1137285"/>
          </a:xfrm>
          <a:custGeom>
            <a:avLst/>
            <a:gdLst/>
            <a:ahLst/>
            <a:cxnLst/>
            <a:rect l="l" t="t" r="r" b="b"/>
            <a:pathLst>
              <a:path w="2536825" h="1137285">
                <a:moveTo>
                  <a:pt x="2536170" y="0"/>
                </a:moveTo>
                <a:lnTo>
                  <a:pt x="0" y="1137099"/>
                </a:lnTo>
                <a:lnTo>
                  <a:pt x="2536217" y="37302"/>
                </a:lnTo>
                <a:lnTo>
                  <a:pt x="2536170" y="0"/>
                </a:lnTo>
                <a:close/>
              </a:path>
            </a:pathLst>
          </a:custGeom>
          <a:solidFill>
            <a:srgbClr val="64C0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bg object 198"/>
          <p:cNvSpPr/>
          <p:nvPr/>
        </p:nvSpPr>
        <p:spPr>
          <a:xfrm>
            <a:off x="2993970" y="3969792"/>
            <a:ext cx="2536190" cy="1137285"/>
          </a:xfrm>
          <a:custGeom>
            <a:avLst/>
            <a:gdLst/>
            <a:ahLst/>
            <a:cxnLst/>
            <a:rect l="l" t="t" r="r" b="b"/>
            <a:pathLst>
              <a:path w="2536190" h="1137285">
                <a:moveTo>
                  <a:pt x="2536087" y="0"/>
                </a:moveTo>
                <a:lnTo>
                  <a:pt x="0" y="1099739"/>
                </a:lnTo>
                <a:lnTo>
                  <a:pt x="47" y="1137040"/>
                </a:lnTo>
                <a:lnTo>
                  <a:pt x="2536087" y="0"/>
                </a:lnTo>
                <a:close/>
              </a:path>
            </a:pathLst>
          </a:custGeom>
          <a:solidFill>
            <a:srgbClr val="00B7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bg object 199"/>
          <p:cNvSpPr/>
          <p:nvPr/>
        </p:nvSpPr>
        <p:spPr>
          <a:xfrm>
            <a:off x="5530057" y="2794975"/>
            <a:ext cx="2536190" cy="1175385"/>
          </a:xfrm>
          <a:custGeom>
            <a:avLst/>
            <a:gdLst/>
            <a:ahLst/>
            <a:cxnLst/>
            <a:rect l="l" t="t" r="r" b="b"/>
            <a:pathLst>
              <a:path w="2536190" h="1175385">
                <a:moveTo>
                  <a:pt x="2536122" y="0"/>
                </a:moveTo>
                <a:lnTo>
                  <a:pt x="0" y="1174816"/>
                </a:lnTo>
                <a:lnTo>
                  <a:pt x="2536170" y="37716"/>
                </a:lnTo>
                <a:lnTo>
                  <a:pt x="2536122" y="0"/>
                </a:lnTo>
                <a:close/>
              </a:path>
            </a:pathLst>
          </a:custGeom>
          <a:solidFill>
            <a:srgbClr val="63C0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bg object 200"/>
          <p:cNvSpPr/>
          <p:nvPr/>
        </p:nvSpPr>
        <p:spPr>
          <a:xfrm>
            <a:off x="2994017" y="3969792"/>
            <a:ext cx="2536190" cy="1174750"/>
          </a:xfrm>
          <a:custGeom>
            <a:avLst/>
            <a:gdLst/>
            <a:ahLst/>
            <a:cxnLst/>
            <a:rect l="l" t="t" r="r" b="b"/>
            <a:pathLst>
              <a:path w="2536190" h="1174750">
                <a:moveTo>
                  <a:pt x="2536040" y="0"/>
                </a:moveTo>
                <a:lnTo>
                  <a:pt x="0" y="1137040"/>
                </a:lnTo>
                <a:lnTo>
                  <a:pt x="47" y="1174754"/>
                </a:lnTo>
                <a:lnTo>
                  <a:pt x="2536040" y="0"/>
                </a:lnTo>
                <a:close/>
              </a:path>
            </a:pathLst>
          </a:custGeom>
          <a:solidFill>
            <a:srgbClr val="00B7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bg object 201"/>
          <p:cNvSpPr/>
          <p:nvPr/>
        </p:nvSpPr>
        <p:spPr>
          <a:xfrm>
            <a:off x="5530057" y="2756828"/>
            <a:ext cx="2536190" cy="1213485"/>
          </a:xfrm>
          <a:custGeom>
            <a:avLst/>
            <a:gdLst/>
            <a:ahLst/>
            <a:cxnLst/>
            <a:rect l="l" t="t" r="r" b="b"/>
            <a:pathLst>
              <a:path w="2536190" h="1213485">
                <a:moveTo>
                  <a:pt x="2536074" y="0"/>
                </a:moveTo>
                <a:lnTo>
                  <a:pt x="0" y="1212964"/>
                </a:lnTo>
                <a:lnTo>
                  <a:pt x="2536122" y="38147"/>
                </a:lnTo>
                <a:lnTo>
                  <a:pt x="2536074" y="0"/>
                </a:lnTo>
                <a:close/>
              </a:path>
            </a:pathLst>
          </a:custGeom>
          <a:solidFill>
            <a:srgbClr val="61C0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bg object 202"/>
          <p:cNvSpPr/>
          <p:nvPr/>
        </p:nvSpPr>
        <p:spPr>
          <a:xfrm>
            <a:off x="2994065" y="3969792"/>
            <a:ext cx="2536190" cy="1213485"/>
          </a:xfrm>
          <a:custGeom>
            <a:avLst/>
            <a:gdLst/>
            <a:ahLst/>
            <a:cxnLst/>
            <a:rect l="l" t="t" r="r" b="b"/>
            <a:pathLst>
              <a:path w="2536190" h="1213485">
                <a:moveTo>
                  <a:pt x="2535992" y="0"/>
                </a:moveTo>
                <a:lnTo>
                  <a:pt x="0" y="1174754"/>
                </a:lnTo>
                <a:lnTo>
                  <a:pt x="48" y="1212900"/>
                </a:lnTo>
                <a:lnTo>
                  <a:pt x="2535992" y="0"/>
                </a:lnTo>
                <a:close/>
              </a:path>
            </a:pathLst>
          </a:custGeom>
          <a:solidFill>
            <a:srgbClr val="00B7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bg object 203"/>
          <p:cNvSpPr/>
          <p:nvPr/>
        </p:nvSpPr>
        <p:spPr>
          <a:xfrm>
            <a:off x="5530057" y="2718232"/>
            <a:ext cx="2536190" cy="1251585"/>
          </a:xfrm>
          <a:custGeom>
            <a:avLst/>
            <a:gdLst/>
            <a:ahLst/>
            <a:cxnLst/>
            <a:rect l="l" t="t" r="r" b="b"/>
            <a:pathLst>
              <a:path w="2536190" h="1251585">
                <a:moveTo>
                  <a:pt x="2536025" y="0"/>
                </a:moveTo>
                <a:lnTo>
                  <a:pt x="0" y="1251560"/>
                </a:lnTo>
                <a:lnTo>
                  <a:pt x="2536074" y="38595"/>
                </a:lnTo>
                <a:lnTo>
                  <a:pt x="2536025" y="0"/>
                </a:lnTo>
                <a:close/>
              </a:path>
            </a:pathLst>
          </a:custGeom>
          <a:solidFill>
            <a:srgbClr val="61C0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bg object 204"/>
          <p:cNvSpPr/>
          <p:nvPr/>
        </p:nvSpPr>
        <p:spPr>
          <a:xfrm>
            <a:off x="2994113" y="3969792"/>
            <a:ext cx="2536190" cy="1251585"/>
          </a:xfrm>
          <a:custGeom>
            <a:avLst/>
            <a:gdLst/>
            <a:ahLst/>
            <a:cxnLst/>
            <a:rect l="l" t="t" r="r" b="b"/>
            <a:pathLst>
              <a:path w="2536190" h="1251585">
                <a:moveTo>
                  <a:pt x="2535944" y="0"/>
                </a:moveTo>
                <a:lnTo>
                  <a:pt x="0" y="1212900"/>
                </a:lnTo>
                <a:lnTo>
                  <a:pt x="48" y="1251494"/>
                </a:lnTo>
                <a:lnTo>
                  <a:pt x="2535944" y="0"/>
                </a:lnTo>
                <a:close/>
              </a:path>
            </a:pathLst>
          </a:custGeom>
          <a:solidFill>
            <a:srgbClr val="00B7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bg object 205"/>
          <p:cNvSpPr/>
          <p:nvPr/>
        </p:nvSpPr>
        <p:spPr>
          <a:xfrm>
            <a:off x="5530057" y="2679165"/>
            <a:ext cx="2536190" cy="1290955"/>
          </a:xfrm>
          <a:custGeom>
            <a:avLst/>
            <a:gdLst/>
            <a:ahLst/>
            <a:cxnLst/>
            <a:rect l="l" t="t" r="r" b="b"/>
            <a:pathLst>
              <a:path w="2536190" h="1290954">
                <a:moveTo>
                  <a:pt x="2535976" y="0"/>
                </a:moveTo>
                <a:lnTo>
                  <a:pt x="0" y="1290626"/>
                </a:lnTo>
                <a:lnTo>
                  <a:pt x="2536025" y="39066"/>
                </a:lnTo>
                <a:lnTo>
                  <a:pt x="2535976" y="0"/>
                </a:lnTo>
                <a:close/>
              </a:path>
            </a:pathLst>
          </a:custGeom>
          <a:solidFill>
            <a:srgbClr val="60B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bg object 206"/>
          <p:cNvSpPr/>
          <p:nvPr/>
        </p:nvSpPr>
        <p:spPr>
          <a:xfrm>
            <a:off x="2994162" y="3969792"/>
            <a:ext cx="2536190" cy="1290955"/>
          </a:xfrm>
          <a:custGeom>
            <a:avLst/>
            <a:gdLst/>
            <a:ahLst/>
            <a:cxnLst/>
            <a:rect l="l" t="t" r="r" b="b"/>
            <a:pathLst>
              <a:path w="2536190" h="1290954">
                <a:moveTo>
                  <a:pt x="2535895" y="0"/>
                </a:moveTo>
                <a:lnTo>
                  <a:pt x="0" y="1251494"/>
                </a:lnTo>
                <a:lnTo>
                  <a:pt x="49" y="1290559"/>
                </a:lnTo>
                <a:lnTo>
                  <a:pt x="2535895" y="0"/>
                </a:lnTo>
                <a:close/>
              </a:path>
            </a:pathLst>
          </a:custGeom>
          <a:solidFill>
            <a:srgbClr val="00B7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bg object 207"/>
          <p:cNvSpPr/>
          <p:nvPr/>
        </p:nvSpPr>
        <p:spPr>
          <a:xfrm>
            <a:off x="5530057" y="2639605"/>
            <a:ext cx="2536190" cy="1330325"/>
          </a:xfrm>
          <a:custGeom>
            <a:avLst/>
            <a:gdLst/>
            <a:ahLst/>
            <a:cxnLst/>
            <a:rect l="l" t="t" r="r" b="b"/>
            <a:pathLst>
              <a:path w="2536190" h="1330325">
                <a:moveTo>
                  <a:pt x="2535926" y="0"/>
                </a:moveTo>
                <a:lnTo>
                  <a:pt x="0" y="1330187"/>
                </a:lnTo>
                <a:lnTo>
                  <a:pt x="2535976" y="39560"/>
                </a:lnTo>
                <a:lnTo>
                  <a:pt x="2535926" y="0"/>
                </a:lnTo>
                <a:close/>
              </a:path>
            </a:pathLst>
          </a:custGeom>
          <a:solidFill>
            <a:srgbClr val="60BF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bg object 208"/>
          <p:cNvSpPr/>
          <p:nvPr/>
        </p:nvSpPr>
        <p:spPr>
          <a:xfrm>
            <a:off x="2994211" y="3969792"/>
            <a:ext cx="2536190" cy="1330325"/>
          </a:xfrm>
          <a:custGeom>
            <a:avLst/>
            <a:gdLst/>
            <a:ahLst/>
            <a:cxnLst/>
            <a:rect l="l" t="t" r="r" b="b"/>
            <a:pathLst>
              <a:path w="2536190" h="1330325">
                <a:moveTo>
                  <a:pt x="2535845" y="0"/>
                </a:moveTo>
                <a:lnTo>
                  <a:pt x="0" y="1290559"/>
                </a:lnTo>
                <a:lnTo>
                  <a:pt x="50" y="1330117"/>
                </a:lnTo>
                <a:lnTo>
                  <a:pt x="2535845" y="0"/>
                </a:lnTo>
                <a:close/>
              </a:path>
            </a:pathLst>
          </a:custGeom>
          <a:solidFill>
            <a:srgbClr val="00B7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bg object 209"/>
          <p:cNvSpPr/>
          <p:nvPr/>
        </p:nvSpPr>
        <p:spPr>
          <a:xfrm>
            <a:off x="5530057" y="2599532"/>
            <a:ext cx="2536190" cy="1370330"/>
          </a:xfrm>
          <a:custGeom>
            <a:avLst/>
            <a:gdLst/>
            <a:ahLst/>
            <a:cxnLst/>
            <a:rect l="l" t="t" r="r" b="b"/>
            <a:pathLst>
              <a:path w="2536190" h="1370329">
                <a:moveTo>
                  <a:pt x="2535875" y="0"/>
                </a:moveTo>
                <a:lnTo>
                  <a:pt x="0" y="1370259"/>
                </a:lnTo>
                <a:lnTo>
                  <a:pt x="2535926" y="40072"/>
                </a:lnTo>
                <a:lnTo>
                  <a:pt x="2535875" y="0"/>
                </a:lnTo>
                <a:close/>
              </a:path>
            </a:pathLst>
          </a:custGeom>
          <a:solidFill>
            <a:srgbClr val="5EBF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bg object 210"/>
          <p:cNvSpPr/>
          <p:nvPr/>
        </p:nvSpPr>
        <p:spPr>
          <a:xfrm>
            <a:off x="2994261" y="3969792"/>
            <a:ext cx="2536190" cy="1370330"/>
          </a:xfrm>
          <a:custGeom>
            <a:avLst/>
            <a:gdLst/>
            <a:ahLst/>
            <a:cxnLst/>
            <a:rect l="l" t="t" r="r" b="b"/>
            <a:pathLst>
              <a:path w="2536190" h="1370329">
                <a:moveTo>
                  <a:pt x="2535795" y="0"/>
                </a:moveTo>
                <a:lnTo>
                  <a:pt x="0" y="1330117"/>
                </a:lnTo>
                <a:lnTo>
                  <a:pt x="50" y="1370188"/>
                </a:lnTo>
                <a:lnTo>
                  <a:pt x="2535795" y="0"/>
                </a:lnTo>
                <a:close/>
              </a:path>
            </a:pathLst>
          </a:custGeom>
          <a:solidFill>
            <a:srgbClr val="00B7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bg object 211"/>
          <p:cNvSpPr/>
          <p:nvPr/>
        </p:nvSpPr>
        <p:spPr>
          <a:xfrm>
            <a:off x="5530057" y="2558924"/>
            <a:ext cx="2536190" cy="1410970"/>
          </a:xfrm>
          <a:custGeom>
            <a:avLst/>
            <a:gdLst/>
            <a:ahLst/>
            <a:cxnLst/>
            <a:rect l="l" t="t" r="r" b="b"/>
            <a:pathLst>
              <a:path w="2536190" h="1410970">
                <a:moveTo>
                  <a:pt x="2535824" y="0"/>
                </a:moveTo>
                <a:lnTo>
                  <a:pt x="0" y="1410867"/>
                </a:lnTo>
                <a:lnTo>
                  <a:pt x="2535875" y="40607"/>
                </a:lnTo>
                <a:lnTo>
                  <a:pt x="2535824" y="0"/>
                </a:lnTo>
                <a:close/>
              </a:path>
            </a:pathLst>
          </a:custGeom>
          <a:solidFill>
            <a:srgbClr val="5DBF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bg object 212"/>
          <p:cNvSpPr/>
          <p:nvPr/>
        </p:nvSpPr>
        <p:spPr>
          <a:xfrm>
            <a:off x="2994312" y="3969792"/>
            <a:ext cx="2536190" cy="1410970"/>
          </a:xfrm>
          <a:custGeom>
            <a:avLst/>
            <a:gdLst/>
            <a:ahLst/>
            <a:cxnLst/>
            <a:rect l="l" t="t" r="r" b="b"/>
            <a:pathLst>
              <a:path w="2536190" h="1410970">
                <a:moveTo>
                  <a:pt x="2535745" y="0"/>
                </a:moveTo>
                <a:lnTo>
                  <a:pt x="0" y="1370188"/>
                </a:lnTo>
                <a:lnTo>
                  <a:pt x="51" y="1410793"/>
                </a:lnTo>
                <a:lnTo>
                  <a:pt x="2535745" y="0"/>
                </a:lnTo>
                <a:close/>
              </a:path>
            </a:pathLst>
          </a:custGeom>
          <a:solidFill>
            <a:srgbClr val="00B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bg object 213"/>
          <p:cNvSpPr/>
          <p:nvPr/>
        </p:nvSpPr>
        <p:spPr>
          <a:xfrm>
            <a:off x="5530057" y="2517760"/>
            <a:ext cx="2536190" cy="1452245"/>
          </a:xfrm>
          <a:custGeom>
            <a:avLst/>
            <a:gdLst/>
            <a:ahLst/>
            <a:cxnLst/>
            <a:rect l="l" t="t" r="r" b="b"/>
            <a:pathLst>
              <a:path w="2536190" h="1452245">
                <a:moveTo>
                  <a:pt x="2535772" y="0"/>
                </a:moveTo>
                <a:lnTo>
                  <a:pt x="0" y="1452032"/>
                </a:lnTo>
                <a:lnTo>
                  <a:pt x="2535824" y="41164"/>
                </a:lnTo>
                <a:lnTo>
                  <a:pt x="2535772" y="0"/>
                </a:lnTo>
                <a:close/>
              </a:path>
            </a:pathLst>
          </a:custGeom>
          <a:solidFill>
            <a:srgbClr val="5CBF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bg object 214"/>
          <p:cNvSpPr/>
          <p:nvPr/>
        </p:nvSpPr>
        <p:spPr>
          <a:xfrm>
            <a:off x="2994363" y="3969792"/>
            <a:ext cx="2536190" cy="1452245"/>
          </a:xfrm>
          <a:custGeom>
            <a:avLst/>
            <a:gdLst/>
            <a:ahLst/>
            <a:cxnLst/>
            <a:rect l="l" t="t" r="r" b="b"/>
            <a:pathLst>
              <a:path w="2536190" h="1452245">
                <a:moveTo>
                  <a:pt x="2535693" y="0"/>
                </a:moveTo>
                <a:lnTo>
                  <a:pt x="0" y="1410793"/>
                </a:lnTo>
                <a:lnTo>
                  <a:pt x="52" y="1451955"/>
                </a:lnTo>
                <a:lnTo>
                  <a:pt x="2535693" y="0"/>
                </a:lnTo>
                <a:close/>
              </a:path>
            </a:pathLst>
          </a:custGeom>
          <a:solidFill>
            <a:srgbClr val="00B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bg object 215"/>
          <p:cNvSpPr/>
          <p:nvPr/>
        </p:nvSpPr>
        <p:spPr>
          <a:xfrm>
            <a:off x="5530057" y="2476009"/>
            <a:ext cx="2536190" cy="1494155"/>
          </a:xfrm>
          <a:custGeom>
            <a:avLst/>
            <a:gdLst/>
            <a:ahLst/>
            <a:cxnLst/>
            <a:rect l="l" t="t" r="r" b="b"/>
            <a:pathLst>
              <a:path w="2536190" h="1494154">
                <a:moveTo>
                  <a:pt x="2535719" y="0"/>
                </a:moveTo>
                <a:lnTo>
                  <a:pt x="0" y="1493782"/>
                </a:lnTo>
                <a:lnTo>
                  <a:pt x="2535772" y="41750"/>
                </a:lnTo>
                <a:lnTo>
                  <a:pt x="2535719" y="0"/>
                </a:lnTo>
                <a:close/>
              </a:path>
            </a:pathLst>
          </a:custGeom>
          <a:solidFill>
            <a:srgbClr val="5BBF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bg object 216"/>
          <p:cNvSpPr/>
          <p:nvPr/>
        </p:nvSpPr>
        <p:spPr>
          <a:xfrm>
            <a:off x="2994415" y="3969792"/>
            <a:ext cx="2536190" cy="1494155"/>
          </a:xfrm>
          <a:custGeom>
            <a:avLst/>
            <a:gdLst/>
            <a:ahLst/>
            <a:cxnLst/>
            <a:rect l="l" t="t" r="r" b="b"/>
            <a:pathLst>
              <a:path w="2536190" h="1494154">
                <a:moveTo>
                  <a:pt x="2535641" y="0"/>
                </a:moveTo>
                <a:lnTo>
                  <a:pt x="0" y="1451955"/>
                </a:lnTo>
                <a:lnTo>
                  <a:pt x="52" y="1493704"/>
                </a:lnTo>
                <a:lnTo>
                  <a:pt x="2535641" y="0"/>
                </a:lnTo>
                <a:close/>
              </a:path>
            </a:pathLst>
          </a:custGeom>
          <a:solidFill>
            <a:srgbClr val="00B8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bg object 217"/>
          <p:cNvSpPr/>
          <p:nvPr/>
        </p:nvSpPr>
        <p:spPr>
          <a:xfrm>
            <a:off x="5530057" y="2433649"/>
            <a:ext cx="2536190" cy="1536700"/>
          </a:xfrm>
          <a:custGeom>
            <a:avLst/>
            <a:gdLst/>
            <a:ahLst/>
            <a:cxnLst/>
            <a:rect l="l" t="t" r="r" b="b"/>
            <a:pathLst>
              <a:path w="2536190" h="1536700">
                <a:moveTo>
                  <a:pt x="2535665" y="0"/>
                </a:moveTo>
                <a:lnTo>
                  <a:pt x="0" y="1536142"/>
                </a:lnTo>
                <a:lnTo>
                  <a:pt x="2535719" y="42360"/>
                </a:lnTo>
                <a:lnTo>
                  <a:pt x="2535665" y="0"/>
                </a:lnTo>
                <a:close/>
              </a:path>
            </a:pathLst>
          </a:custGeom>
          <a:solidFill>
            <a:srgbClr val="5BBF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bg object 218"/>
          <p:cNvSpPr/>
          <p:nvPr/>
        </p:nvSpPr>
        <p:spPr>
          <a:xfrm>
            <a:off x="2994468" y="3969792"/>
            <a:ext cx="2536190" cy="1536065"/>
          </a:xfrm>
          <a:custGeom>
            <a:avLst/>
            <a:gdLst/>
            <a:ahLst/>
            <a:cxnLst/>
            <a:rect l="l" t="t" r="r" b="b"/>
            <a:pathLst>
              <a:path w="2536190" h="1536064">
                <a:moveTo>
                  <a:pt x="2535588" y="0"/>
                </a:moveTo>
                <a:lnTo>
                  <a:pt x="0" y="1493704"/>
                </a:lnTo>
                <a:lnTo>
                  <a:pt x="53" y="1536062"/>
                </a:lnTo>
                <a:lnTo>
                  <a:pt x="2535588" y="0"/>
                </a:lnTo>
                <a:close/>
              </a:path>
            </a:pathLst>
          </a:custGeom>
          <a:solidFill>
            <a:srgbClr val="00B8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bg object 219"/>
          <p:cNvSpPr/>
          <p:nvPr/>
        </p:nvSpPr>
        <p:spPr>
          <a:xfrm>
            <a:off x="5530057" y="2390657"/>
            <a:ext cx="2536190" cy="1579245"/>
          </a:xfrm>
          <a:custGeom>
            <a:avLst/>
            <a:gdLst/>
            <a:ahLst/>
            <a:cxnLst/>
            <a:rect l="l" t="t" r="r" b="b"/>
            <a:pathLst>
              <a:path w="2536190" h="1579245">
                <a:moveTo>
                  <a:pt x="2535611" y="0"/>
                </a:moveTo>
                <a:lnTo>
                  <a:pt x="0" y="1579134"/>
                </a:lnTo>
                <a:lnTo>
                  <a:pt x="2535665" y="42991"/>
                </a:lnTo>
                <a:lnTo>
                  <a:pt x="2535611" y="0"/>
                </a:lnTo>
                <a:close/>
              </a:path>
            </a:pathLst>
          </a:custGeom>
          <a:solidFill>
            <a:srgbClr val="59BE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bg object 220"/>
          <p:cNvSpPr/>
          <p:nvPr/>
        </p:nvSpPr>
        <p:spPr>
          <a:xfrm>
            <a:off x="2994522" y="3969792"/>
            <a:ext cx="2535555" cy="1579245"/>
          </a:xfrm>
          <a:custGeom>
            <a:avLst/>
            <a:gdLst/>
            <a:ahLst/>
            <a:cxnLst/>
            <a:rect l="l" t="t" r="r" b="b"/>
            <a:pathLst>
              <a:path w="2535554" h="1579245">
                <a:moveTo>
                  <a:pt x="2535535" y="0"/>
                </a:moveTo>
                <a:lnTo>
                  <a:pt x="0" y="1536062"/>
                </a:lnTo>
                <a:lnTo>
                  <a:pt x="54" y="1579051"/>
                </a:lnTo>
                <a:lnTo>
                  <a:pt x="2535535" y="0"/>
                </a:lnTo>
                <a:close/>
              </a:path>
            </a:pathLst>
          </a:custGeom>
          <a:solidFill>
            <a:srgbClr val="00B8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bg object 221"/>
          <p:cNvSpPr/>
          <p:nvPr/>
        </p:nvSpPr>
        <p:spPr>
          <a:xfrm>
            <a:off x="5530057" y="2347000"/>
            <a:ext cx="2536190" cy="1623060"/>
          </a:xfrm>
          <a:custGeom>
            <a:avLst/>
            <a:gdLst/>
            <a:ahLst/>
            <a:cxnLst/>
            <a:rect l="l" t="t" r="r" b="b"/>
            <a:pathLst>
              <a:path w="2536190" h="1623060">
                <a:moveTo>
                  <a:pt x="2535556" y="0"/>
                </a:moveTo>
                <a:lnTo>
                  <a:pt x="0" y="1622792"/>
                </a:lnTo>
                <a:lnTo>
                  <a:pt x="2535611" y="43657"/>
                </a:lnTo>
                <a:lnTo>
                  <a:pt x="2535556" y="0"/>
                </a:lnTo>
                <a:close/>
              </a:path>
            </a:pathLst>
          </a:custGeom>
          <a:solidFill>
            <a:srgbClr val="58BE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bg object 222"/>
          <p:cNvSpPr/>
          <p:nvPr/>
        </p:nvSpPr>
        <p:spPr>
          <a:xfrm>
            <a:off x="2994576" y="3969792"/>
            <a:ext cx="2535555" cy="1623060"/>
          </a:xfrm>
          <a:custGeom>
            <a:avLst/>
            <a:gdLst/>
            <a:ahLst/>
            <a:cxnLst/>
            <a:rect l="l" t="t" r="r" b="b"/>
            <a:pathLst>
              <a:path w="2535554" h="1623060">
                <a:moveTo>
                  <a:pt x="2535480" y="0"/>
                </a:moveTo>
                <a:lnTo>
                  <a:pt x="0" y="1579051"/>
                </a:lnTo>
                <a:lnTo>
                  <a:pt x="55" y="1622706"/>
                </a:lnTo>
                <a:lnTo>
                  <a:pt x="2535480" y="0"/>
                </a:lnTo>
                <a:close/>
              </a:path>
            </a:pathLst>
          </a:custGeom>
          <a:solidFill>
            <a:srgbClr val="00B8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bg object 223"/>
          <p:cNvSpPr/>
          <p:nvPr/>
        </p:nvSpPr>
        <p:spPr>
          <a:xfrm>
            <a:off x="5530057" y="2302652"/>
            <a:ext cx="2535555" cy="1667510"/>
          </a:xfrm>
          <a:custGeom>
            <a:avLst/>
            <a:gdLst/>
            <a:ahLst/>
            <a:cxnLst/>
            <a:rect l="l" t="t" r="r" b="b"/>
            <a:pathLst>
              <a:path w="2535554" h="1667510">
                <a:moveTo>
                  <a:pt x="2535500" y="0"/>
                </a:moveTo>
                <a:lnTo>
                  <a:pt x="0" y="1667140"/>
                </a:lnTo>
                <a:lnTo>
                  <a:pt x="2535556" y="44348"/>
                </a:lnTo>
                <a:lnTo>
                  <a:pt x="2535500" y="0"/>
                </a:lnTo>
                <a:close/>
              </a:path>
            </a:pathLst>
          </a:custGeom>
          <a:solidFill>
            <a:srgbClr val="57BE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bg object 224"/>
          <p:cNvSpPr/>
          <p:nvPr/>
        </p:nvSpPr>
        <p:spPr>
          <a:xfrm>
            <a:off x="2994631" y="3969792"/>
            <a:ext cx="2535555" cy="1667510"/>
          </a:xfrm>
          <a:custGeom>
            <a:avLst/>
            <a:gdLst/>
            <a:ahLst/>
            <a:cxnLst/>
            <a:rect l="l" t="t" r="r" b="b"/>
            <a:pathLst>
              <a:path w="2535554" h="1667510">
                <a:moveTo>
                  <a:pt x="2535425" y="0"/>
                </a:moveTo>
                <a:lnTo>
                  <a:pt x="0" y="1622706"/>
                </a:lnTo>
                <a:lnTo>
                  <a:pt x="56" y="1667052"/>
                </a:lnTo>
                <a:lnTo>
                  <a:pt x="2535425" y="0"/>
                </a:lnTo>
                <a:close/>
              </a:path>
            </a:pathLst>
          </a:custGeom>
          <a:solidFill>
            <a:srgbClr val="00B8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bg object 225"/>
          <p:cNvSpPr/>
          <p:nvPr/>
        </p:nvSpPr>
        <p:spPr>
          <a:xfrm>
            <a:off x="5530057" y="2257577"/>
            <a:ext cx="2535555" cy="1712595"/>
          </a:xfrm>
          <a:custGeom>
            <a:avLst/>
            <a:gdLst/>
            <a:ahLst/>
            <a:cxnLst/>
            <a:rect l="l" t="t" r="r" b="b"/>
            <a:pathLst>
              <a:path w="2535554" h="1712595">
                <a:moveTo>
                  <a:pt x="2535443" y="0"/>
                </a:moveTo>
                <a:lnTo>
                  <a:pt x="0" y="1712214"/>
                </a:lnTo>
                <a:lnTo>
                  <a:pt x="2535500" y="45074"/>
                </a:lnTo>
                <a:lnTo>
                  <a:pt x="2535443" y="0"/>
                </a:lnTo>
                <a:close/>
              </a:path>
            </a:pathLst>
          </a:custGeom>
          <a:solidFill>
            <a:srgbClr val="56BE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bg object 226"/>
          <p:cNvSpPr/>
          <p:nvPr/>
        </p:nvSpPr>
        <p:spPr>
          <a:xfrm>
            <a:off x="2994688" y="3969792"/>
            <a:ext cx="2535555" cy="1712595"/>
          </a:xfrm>
          <a:custGeom>
            <a:avLst/>
            <a:gdLst/>
            <a:ahLst/>
            <a:cxnLst/>
            <a:rect l="l" t="t" r="r" b="b"/>
            <a:pathLst>
              <a:path w="2535554" h="1712595">
                <a:moveTo>
                  <a:pt x="2535369" y="0"/>
                </a:moveTo>
                <a:lnTo>
                  <a:pt x="0" y="1667052"/>
                </a:lnTo>
                <a:lnTo>
                  <a:pt x="57" y="1712124"/>
                </a:lnTo>
                <a:lnTo>
                  <a:pt x="2535369" y="0"/>
                </a:lnTo>
                <a:close/>
              </a:path>
            </a:pathLst>
          </a:custGeom>
          <a:solidFill>
            <a:srgbClr val="00B8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bg object 227"/>
          <p:cNvSpPr/>
          <p:nvPr/>
        </p:nvSpPr>
        <p:spPr>
          <a:xfrm>
            <a:off x="5530057" y="2211755"/>
            <a:ext cx="2535555" cy="1758314"/>
          </a:xfrm>
          <a:custGeom>
            <a:avLst/>
            <a:gdLst/>
            <a:ahLst/>
            <a:cxnLst/>
            <a:rect l="l" t="t" r="r" b="b"/>
            <a:pathLst>
              <a:path w="2535554" h="1758314">
                <a:moveTo>
                  <a:pt x="2535385" y="0"/>
                </a:moveTo>
                <a:lnTo>
                  <a:pt x="0" y="1758037"/>
                </a:lnTo>
                <a:lnTo>
                  <a:pt x="2535443" y="45822"/>
                </a:lnTo>
                <a:lnTo>
                  <a:pt x="2535385" y="0"/>
                </a:lnTo>
                <a:close/>
              </a:path>
            </a:pathLst>
          </a:custGeom>
          <a:solidFill>
            <a:srgbClr val="56BE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bg object 228"/>
          <p:cNvSpPr/>
          <p:nvPr/>
        </p:nvSpPr>
        <p:spPr>
          <a:xfrm>
            <a:off x="2994745" y="3969792"/>
            <a:ext cx="2535555" cy="1758314"/>
          </a:xfrm>
          <a:custGeom>
            <a:avLst/>
            <a:gdLst/>
            <a:ahLst/>
            <a:cxnLst/>
            <a:rect l="l" t="t" r="r" b="b"/>
            <a:pathLst>
              <a:path w="2535554" h="1758314">
                <a:moveTo>
                  <a:pt x="2535312" y="0"/>
                </a:moveTo>
                <a:lnTo>
                  <a:pt x="0" y="1712124"/>
                </a:lnTo>
                <a:lnTo>
                  <a:pt x="57" y="1757944"/>
                </a:lnTo>
                <a:lnTo>
                  <a:pt x="2535312" y="0"/>
                </a:lnTo>
                <a:close/>
              </a:path>
            </a:pathLst>
          </a:custGeom>
          <a:solidFill>
            <a:srgbClr val="00B8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bg object 229"/>
          <p:cNvSpPr/>
          <p:nvPr/>
        </p:nvSpPr>
        <p:spPr>
          <a:xfrm>
            <a:off x="5530057" y="2165138"/>
            <a:ext cx="2535555" cy="1804670"/>
          </a:xfrm>
          <a:custGeom>
            <a:avLst/>
            <a:gdLst/>
            <a:ahLst/>
            <a:cxnLst/>
            <a:rect l="l" t="t" r="r" b="b"/>
            <a:pathLst>
              <a:path w="2535554" h="1804670">
                <a:moveTo>
                  <a:pt x="2535326" y="0"/>
                </a:moveTo>
                <a:lnTo>
                  <a:pt x="0" y="1804654"/>
                </a:lnTo>
                <a:lnTo>
                  <a:pt x="2535385" y="46617"/>
                </a:lnTo>
                <a:lnTo>
                  <a:pt x="2535326" y="0"/>
                </a:lnTo>
                <a:close/>
              </a:path>
            </a:pathLst>
          </a:custGeom>
          <a:solidFill>
            <a:srgbClr val="54BE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bg object 230"/>
          <p:cNvSpPr/>
          <p:nvPr/>
        </p:nvSpPr>
        <p:spPr>
          <a:xfrm>
            <a:off x="2994802" y="3969792"/>
            <a:ext cx="2535555" cy="1804670"/>
          </a:xfrm>
          <a:custGeom>
            <a:avLst/>
            <a:gdLst/>
            <a:ahLst/>
            <a:cxnLst/>
            <a:rect l="l" t="t" r="r" b="b"/>
            <a:pathLst>
              <a:path w="2535554" h="1804670">
                <a:moveTo>
                  <a:pt x="2535254" y="0"/>
                </a:moveTo>
                <a:lnTo>
                  <a:pt x="0" y="1757944"/>
                </a:lnTo>
                <a:lnTo>
                  <a:pt x="58" y="1804559"/>
                </a:lnTo>
                <a:lnTo>
                  <a:pt x="2535254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bg object 231"/>
          <p:cNvSpPr/>
          <p:nvPr/>
        </p:nvSpPr>
        <p:spPr>
          <a:xfrm>
            <a:off x="5530057" y="2117704"/>
            <a:ext cx="2535555" cy="1852295"/>
          </a:xfrm>
          <a:custGeom>
            <a:avLst/>
            <a:gdLst/>
            <a:ahLst/>
            <a:cxnLst/>
            <a:rect l="l" t="t" r="r" b="b"/>
            <a:pathLst>
              <a:path w="2535554" h="1852295">
                <a:moveTo>
                  <a:pt x="2535266" y="0"/>
                </a:moveTo>
                <a:lnTo>
                  <a:pt x="0" y="1852087"/>
                </a:lnTo>
                <a:lnTo>
                  <a:pt x="2535326" y="47433"/>
                </a:lnTo>
                <a:lnTo>
                  <a:pt x="2535266" y="0"/>
                </a:lnTo>
                <a:close/>
              </a:path>
            </a:pathLst>
          </a:custGeom>
          <a:solidFill>
            <a:srgbClr val="52BE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bg object 232"/>
          <p:cNvSpPr/>
          <p:nvPr/>
        </p:nvSpPr>
        <p:spPr>
          <a:xfrm>
            <a:off x="2994862" y="3969792"/>
            <a:ext cx="2535555" cy="1852295"/>
          </a:xfrm>
          <a:custGeom>
            <a:avLst/>
            <a:gdLst/>
            <a:ahLst/>
            <a:cxnLst/>
            <a:rect l="l" t="t" r="r" b="b"/>
            <a:pathLst>
              <a:path w="2535554" h="1852295">
                <a:moveTo>
                  <a:pt x="2535195" y="0"/>
                </a:moveTo>
                <a:lnTo>
                  <a:pt x="0" y="1804559"/>
                </a:lnTo>
                <a:lnTo>
                  <a:pt x="60" y="1851990"/>
                </a:lnTo>
                <a:lnTo>
                  <a:pt x="2535195" y="0"/>
                </a:lnTo>
                <a:close/>
              </a:path>
            </a:pathLst>
          </a:custGeom>
          <a:solidFill>
            <a:srgbClr val="00B9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bg object 233"/>
          <p:cNvSpPr/>
          <p:nvPr/>
        </p:nvSpPr>
        <p:spPr>
          <a:xfrm>
            <a:off x="5530057" y="2069409"/>
            <a:ext cx="2535555" cy="1900555"/>
          </a:xfrm>
          <a:custGeom>
            <a:avLst/>
            <a:gdLst/>
            <a:ahLst/>
            <a:cxnLst/>
            <a:rect l="l" t="t" r="r" b="b"/>
            <a:pathLst>
              <a:path w="2535554" h="1900554">
                <a:moveTo>
                  <a:pt x="2535205" y="0"/>
                </a:moveTo>
                <a:lnTo>
                  <a:pt x="0" y="1900383"/>
                </a:lnTo>
                <a:lnTo>
                  <a:pt x="2535266" y="48295"/>
                </a:lnTo>
                <a:lnTo>
                  <a:pt x="2535205" y="0"/>
                </a:lnTo>
                <a:close/>
              </a:path>
            </a:pathLst>
          </a:custGeom>
          <a:solidFill>
            <a:srgbClr val="52BE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bg object 234"/>
          <p:cNvSpPr/>
          <p:nvPr/>
        </p:nvSpPr>
        <p:spPr>
          <a:xfrm>
            <a:off x="2994921" y="3969792"/>
            <a:ext cx="2535555" cy="1900555"/>
          </a:xfrm>
          <a:custGeom>
            <a:avLst/>
            <a:gdLst/>
            <a:ahLst/>
            <a:cxnLst/>
            <a:rect l="l" t="t" r="r" b="b"/>
            <a:pathLst>
              <a:path w="2535554" h="1900554">
                <a:moveTo>
                  <a:pt x="2535135" y="0"/>
                </a:moveTo>
                <a:lnTo>
                  <a:pt x="0" y="1851990"/>
                </a:lnTo>
                <a:lnTo>
                  <a:pt x="61" y="1900284"/>
                </a:lnTo>
                <a:lnTo>
                  <a:pt x="2535135" y="0"/>
                </a:lnTo>
                <a:close/>
              </a:path>
            </a:pathLst>
          </a:custGeom>
          <a:solidFill>
            <a:srgbClr val="00B9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bg object 235"/>
          <p:cNvSpPr/>
          <p:nvPr/>
        </p:nvSpPr>
        <p:spPr>
          <a:xfrm>
            <a:off x="5530057" y="2020218"/>
            <a:ext cx="2535555" cy="1950085"/>
          </a:xfrm>
          <a:custGeom>
            <a:avLst/>
            <a:gdLst/>
            <a:ahLst/>
            <a:cxnLst/>
            <a:rect l="l" t="t" r="r" b="b"/>
            <a:pathLst>
              <a:path w="2535554" h="1950085">
                <a:moveTo>
                  <a:pt x="2535142" y="0"/>
                </a:moveTo>
                <a:lnTo>
                  <a:pt x="0" y="1949574"/>
                </a:lnTo>
                <a:lnTo>
                  <a:pt x="2535205" y="49190"/>
                </a:lnTo>
                <a:lnTo>
                  <a:pt x="2535142" y="0"/>
                </a:lnTo>
                <a:close/>
              </a:path>
            </a:pathLst>
          </a:custGeom>
          <a:solidFill>
            <a:srgbClr val="50BD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bg object 236"/>
          <p:cNvSpPr/>
          <p:nvPr/>
        </p:nvSpPr>
        <p:spPr>
          <a:xfrm>
            <a:off x="2994983" y="3969792"/>
            <a:ext cx="2535555" cy="1950085"/>
          </a:xfrm>
          <a:custGeom>
            <a:avLst/>
            <a:gdLst/>
            <a:ahLst/>
            <a:cxnLst/>
            <a:rect l="l" t="t" r="r" b="b"/>
            <a:pathLst>
              <a:path w="2535554" h="1950085">
                <a:moveTo>
                  <a:pt x="2535074" y="0"/>
                </a:moveTo>
                <a:lnTo>
                  <a:pt x="0" y="1900284"/>
                </a:lnTo>
                <a:lnTo>
                  <a:pt x="62" y="1949472"/>
                </a:lnTo>
                <a:lnTo>
                  <a:pt x="2535074" y="0"/>
                </a:lnTo>
                <a:close/>
              </a:path>
            </a:pathLst>
          </a:custGeom>
          <a:solidFill>
            <a:srgbClr val="00B9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bg object 237"/>
          <p:cNvSpPr/>
          <p:nvPr/>
        </p:nvSpPr>
        <p:spPr>
          <a:xfrm>
            <a:off x="5530057" y="1970085"/>
            <a:ext cx="2535555" cy="2000250"/>
          </a:xfrm>
          <a:custGeom>
            <a:avLst/>
            <a:gdLst/>
            <a:ahLst/>
            <a:cxnLst/>
            <a:rect l="l" t="t" r="r" b="b"/>
            <a:pathLst>
              <a:path w="2535554" h="2000250">
                <a:moveTo>
                  <a:pt x="2535079" y="0"/>
                </a:moveTo>
                <a:lnTo>
                  <a:pt x="0" y="1999706"/>
                </a:lnTo>
                <a:lnTo>
                  <a:pt x="2535142" y="50132"/>
                </a:lnTo>
                <a:lnTo>
                  <a:pt x="2535079" y="0"/>
                </a:lnTo>
                <a:close/>
              </a:path>
            </a:pathLst>
          </a:custGeom>
          <a:solidFill>
            <a:srgbClr val="50B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bg object 238"/>
          <p:cNvSpPr/>
          <p:nvPr/>
        </p:nvSpPr>
        <p:spPr>
          <a:xfrm>
            <a:off x="2995045" y="3969792"/>
            <a:ext cx="2535555" cy="1999614"/>
          </a:xfrm>
          <a:custGeom>
            <a:avLst/>
            <a:gdLst/>
            <a:ahLst/>
            <a:cxnLst/>
            <a:rect l="l" t="t" r="r" b="b"/>
            <a:pathLst>
              <a:path w="2535554" h="1999614">
                <a:moveTo>
                  <a:pt x="2535012" y="0"/>
                </a:moveTo>
                <a:lnTo>
                  <a:pt x="0" y="1949472"/>
                </a:lnTo>
                <a:lnTo>
                  <a:pt x="63" y="1999602"/>
                </a:lnTo>
                <a:lnTo>
                  <a:pt x="2535012" y="0"/>
                </a:lnTo>
                <a:close/>
              </a:path>
            </a:pathLst>
          </a:custGeom>
          <a:solidFill>
            <a:srgbClr val="08B9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bg object 239"/>
          <p:cNvSpPr/>
          <p:nvPr/>
        </p:nvSpPr>
        <p:spPr>
          <a:xfrm>
            <a:off x="5530057" y="1918972"/>
            <a:ext cx="2535555" cy="2051050"/>
          </a:xfrm>
          <a:custGeom>
            <a:avLst/>
            <a:gdLst/>
            <a:ahLst/>
            <a:cxnLst/>
            <a:rect l="l" t="t" r="r" b="b"/>
            <a:pathLst>
              <a:path w="2535554" h="2051050">
                <a:moveTo>
                  <a:pt x="2535014" y="0"/>
                </a:moveTo>
                <a:lnTo>
                  <a:pt x="0" y="2050819"/>
                </a:lnTo>
                <a:lnTo>
                  <a:pt x="2535079" y="51112"/>
                </a:lnTo>
                <a:lnTo>
                  <a:pt x="2535014" y="0"/>
                </a:lnTo>
                <a:close/>
              </a:path>
            </a:pathLst>
          </a:custGeom>
          <a:solidFill>
            <a:srgbClr val="4FB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bg object 240"/>
          <p:cNvSpPr/>
          <p:nvPr/>
        </p:nvSpPr>
        <p:spPr>
          <a:xfrm>
            <a:off x="2995108" y="3969792"/>
            <a:ext cx="2535555" cy="2051050"/>
          </a:xfrm>
          <a:custGeom>
            <a:avLst/>
            <a:gdLst/>
            <a:ahLst/>
            <a:cxnLst/>
            <a:rect l="l" t="t" r="r" b="b"/>
            <a:pathLst>
              <a:path w="2535554" h="2051050">
                <a:moveTo>
                  <a:pt x="2534948" y="0"/>
                </a:moveTo>
                <a:lnTo>
                  <a:pt x="0" y="1999602"/>
                </a:lnTo>
                <a:lnTo>
                  <a:pt x="64" y="2050712"/>
                </a:lnTo>
                <a:lnTo>
                  <a:pt x="2534948" y="0"/>
                </a:lnTo>
                <a:close/>
              </a:path>
            </a:pathLst>
          </a:custGeom>
          <a:solidFill>
            <a:srgbClr val="09B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bg object 241"/>
          <p:cNvSpPr/>
          <p:nvPr/>
        </p:nvSpPr>
        <p:spPr>
          <a:xfrm>
            <a:off x="5530057" y="1866832"/>
            <a:ext cx="2535555" cy="2103120"/>
          </a:xfrm>
          <a:custGeom>
            <a:avLst/>
            <a:gdLst/>
            <a:ahLst/>
            <a:cxnLst/>
            <a:rect l="l" t="t" r="r" b="b"/>
            <a:pathLst>
              <a:path w="2535554" h="2103120">
                <a:moveTo>
                  <a:pt x="2534948" y="0"/>
                </a:moveTo>
                <a:lnTo>
                  <a:pt x="0" y="2102960"/>
                </a:lnTo>
                <a:lnTo>
                  <a:pt x="2535014" y="52140"/>
                </a:lnTo>
                <a:lnTo>
                  <a:pt x="2534948" y="0"/>
                </a:lnTo>
                <a:close/>
              </a:path>
            </a:pathLst>
          </a:custGeom>
          <a:solidFill>
            <a:srgbClr val="4DBD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bg object 242"/>
          <p:cNvSpPr/>
          <p:nvPr/>
        </p:nvSpPr>
        <p:spPr>
          <a:xfrm>
            <a:off x="2995173" y="3969792"/>
            <a:ext cx="2534920" cy="2103120"/>
          </a:xfrm>
          <a:custGeom>
            <a:avLst/>
            <a:gdLst/>
            <a:ahLst/>
            <a:cxnLst/>
            <a:rect l="l" t="t" r="r" b="b"/>
            <a:pathLst>
              <a:path w="2534920" h="2103120">
                <a:moveTo>
                  <a:pt x="2534884" y="0"/>
                </a:moveTo>
                <a:lnTo>
                  <a:pt x="0" y="2050712"/>
                </a:lnTo>
                <a:lnTo>
                  <a:pt x="65" y="2102849"/>
                </a:lnTo>
                <a:lnTo>
                  <a:pt x="2534884" y="0"/>
                </a:lnTo>
                <a:close/>
              </a:path>
            </a:pathLst>
          </a:custGeom>
          <a:solidFill>
            <a:srgbClr val="12B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bg object 243"/>
          <p:cNvSpPr/>
          <p:nvPr/>
        </p:nvSpPr>
        <p:spPr>
          <a:xfrm>
            <a:off x="5530057" y="1813616"/>
            <a:ext cx="2535555" cy="2156460"/>
          </a:xfrm>
          <a:custGeom>
            <a:avLst/>
            <a:gdLst/>
            <a:ahLst/>
            <a:cxnLst/>
            <a:rect l="l" t="t" r="r" b="b"/>
            <a:pathLst>
              <a:path w="2535554" h="2156460">
                <a:moveTo>
                  <a:pt x="2534881" y="0"/>
                </a:moveTo>
                <a:lnTo>
                  <a:pt x="0" y="2156175"/>
                </a:lnTo>
                <a:lnTo>
                  <a:pt x="2534948" y="53215"/>
                </a:lnTo>
                <a:lnTo>
                  <a:pt x="2534881" y="0"/>
                </a:lnTo>
                <a:close/>
              </a:path>
            </a:pathLst>
          </a:custGeom>
          <a:solidFill>
            <a:srgbClr val="4DBD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bg object 244"/>
          <p:cNvSpPr/>
          <p:nvPr/>
        </p:nvSpPr>
        <p:spPr>
          <a:xfrm>
            <a:off x="2995239" y="3969792"/>
            <a:ext cx="2534920" cy="2156460"/>
          </a:xfrm>
          <a:custGeom>
            <a:avLst/>
            <a:gdLst/>
            <a:ahLst/>
            <a:cxnLst/>
            <a:rect l="l" t="t" r="r" b="b"/>
            <a:pathLst>
              <a:path w="2534920" h="2156460">
                <a:moveTo>
                  <a:pt x="2534818" y="0"/>
                </a:moveTo>
                <a:lnTo>
                  <a:pt x="0" y="2102849"/>
                </a:lnTo>
                <a:lnTo>
                  <a:pt x="67" y="2156062"/>
                </a:lnTo>
                <a:lnTo>
                  <a:pt x="2534818" y="0"/>
                </a:lnTo>
                <a:close/>
              </a:path>
            </a:pathLst>
          </a:custGeom>
          <a:solidFill>
            <a:srgbClr val="13B9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bg object 245"/>
          <p:cNvSpPr/>
          <p:nvPr/>
        </p:nvSpPr>
        <p:spPr>
          <a:xfrm>
            <a:off x="5530057" y="1759281"/>
            <a:ext cx="2534920" cy="2211070"/>
          </a:xfrm>
          <a:custGeom>
            <a:avLst/>
            <a:gdLst/>
            <a:ahLst/>
            <a:cxnLst/>
            <a:rect l="l" t="t" r="r" b="b"/>
            <a:pathLst>
              <a:path w="2534920" h="2211070">
                <a:moveTo>
                  <a:pt x="2534812" y="0"/>
                </a:moveTo>
                <a:lnTo>
                  <a:pt x="0" y="2210510"/>
                </a:lnTo>
                <a:lnTo>
                  <a:pt x="2534881" y="54335"/>
                </a:lnTo>
                <a:lnTo>
                  <a:pt x="2534812" y="0"/>
                </a:lnTo>
                <a:close/>
              </a:path>
            </a:pathLst>
          </a:custGeom>
          <a:solidFill>
            <a:srgbClr val="4BBD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bg object 246"/>
          <p:cNvSpPr/>
          <p:nvPr/>
        </p:nvSpPr>
        <p:spPr>
          <a:xfrm>
            <a:off x="2995306" y="3969792"/>
            <a:ext cx="2534920" cy="2210435"/>
          </a:xfrm>
          <a:custGeom>
            <a:avLst/>
            <a:gdLst/>
            <a:ahLst/>
            <a:cxnLst/>
            <a:rect l="l" t="t" r="r" b="b"/>
            <a:pathLst>
              <a:path w="2534920" h="2210435">
                <a:moveTo>
                  <a:pt x="2534750" y="0"/>
                </a:moveTo>
                <a:lnTo>
                  <a:pt x="0" y="2156062"/>
                </a:lnTo>
                <a:lnTo>
                  <a:pt x="68" y="2210396"/>
                </a:lnTo>
                <a:lnTo>
                  <a:pt x="2534750" y="0"/>
                </a:lnTo>
                <a:close/>
              </a:path>
            </a:pathLst>
          </a:custGeom>
          <a:solidFill>
            <a:srgbClr val="1AB9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bg object 247"/>
          <p:cNvSpPr/>
          <p:nvPr/>
        </p:nvSpPr>
        <p:spPr>
          <a:xfrm>
            <a:off x="5530057" y="1703765"/>
            <a:ext cx="2534920" cy="2266315"/>
          </a:xfrm>
          <a:custGeom>
            <a:avLst/>
            <a:gdLst/>
            <a:ahLst/>
            <a:cxnLst/>
            <a:rect l="l" t="t" r="r" b="b"/>
            <a:pathLst>
              <a:path w="2534920" h="2266315">
                <a:moveTo>
                  <a:pt x="2534742" y="0"/>
                </a:moveTo>
                <a:lnTo>
                  <a:pt x="0" y="2266027"/>
                </a:lnTo>
                <a:lnTo>
                  <a:pt x="2534812" y="55516"/>
                </a:lnTo>
                <a:lnTo>
                  <a:pt x="2534742" y="0"/>
                </a:lnTo>
                <a:close/>
              </a:path>
            </a:pathLst>
          </a:custGeom>
          <a:solidFill>
            <a:srgbClr val="4ABD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bg object 248"/>
          <p:cNvSpPr/>
          <p:nvPr/>
        </p:nvSpPr>
        <p:spPr>
          <a:xfrm>
            <a:off x="2995375" y="3969792"/>
            <a:ext cx="2534920" cy="2266315"/>
          </a:xfrm>
          <a:custGeom>
            <a:avLst/>
            <a:gdLst/>
            <a:ahLst/>
            <a:cxnLst/>
            <a:rect l="l" t="t" r="r" b="b"/>
            <a:pathLst>
              <a:path w="2534920" h="2266315">
                <a:moveTo>
                  <a:pt x="2534681" y="0"/>
                </a:moveTo>
                <a:lnTo>
                  <a:pt x="0" y="2210396"/>
                </a:lnTo>
                <a:lnTo>
                  <a:pt x="70" y="2265908"/>
                </a:lnTo>
                <a:lnTo>
                  <a:pt x="2534681" y="0"/>
                </a:lnTo>
                <a:close/>
              </a:path>
            </a:pathLst>
          </a:custGeom>
          <a:solidFill>
            <a:srgbClr val="1FBA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bg object 249"/>
          <p:cNvSpPr/>
          <p:nvPr/>
        </p:nvSpPr>
        <p:spPr>
          <a:xfrm>
            <a:off x="5530057" y="1647016"/>
            <a:ext cx="2534920" cy="2322830"/>
          </a:xfrm>
          <a:custGeom>
            <a:avLst/>
            <a:gdLst/>
            <a:ahLst/>
            <a:cxnLst/>
            <a:rect l="l" t="t" r="r" b="b"/>
            <a:pathLst>
              <a:path w="2534920" h="2322829">
                <a:moveTo>
                  <a:pt x="2534670" y="0"/>
                </a:moveTo>
                <a:lnTo>
                  <a:pt x="0" y="2322775"/>
                </a:lnTo>
                <a:lnTo>
                  <a:pt x="2534742" y="56748"/>
                </a:lnTo>
                <a:lnTo>
                  <a:pt x="2534670" y="0"/>
                </a:lnTo>
                <a:close/>
              </a:path>
            </a:pathLst>
          </a:custGeom>
          <a:solidFill>
            <a:srgbClr val="49BC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bg object 250"/>
          <p:cNvSpPr/>
          <p:nvPr/>
        </p:nvSpPr>
        <p:spPr>
          <a:xfrm>
            <a:off x="2995445" y="3969792"/>
            <a:ext cx="2534920" cy="2322830"/>
          </a:xfrm>
          <a:custGeom>
            <a:avLst/>
            <a:gdLst/>
            <a:ahLst/>
            <a:cxnLst/>
            <a:rect l="l" t="t" r="r" b="b"/>
            <a:pathLst>
              <a:path w="2534920" h="2322829">
                <a:moveTo>
                  <a:pt x="2534611" y="0"/>
                </a:moveTo>
                <a:lnTo>
                  <a:pt x="0" y="2265908"/>
                </a:lnTo>
                <a:lnTo>
                  <a:pt x="71" y="2322653"/>
                </a:lnTo>
                <a:lnTo>
                  <a:pt x="2534611" y="0"/>
                </a:lnTo>
                <a:close/>
              </a:path>
            </a:pathLst>
          </a:custGeom>
          <a:solidFill>
            <a:srgbClr val="1FB9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bg object 251"/>
          <p:cNvSpPr/>
          <p:nvPr/>
        </p:nvSpPr>
        <p:spPr>
          <a:xfrm>
            <a:off x="5530057" y="1588977"/>
            <a:ext cx="2534920" cy="2381250"/>
          </a:xfrm>
          <a:custGeom>
            <a:avLst/>
            <a:gdLst/>
            <a:ahLst/>
            <a:cxnLst/>
            <a:rect l="l" t="t" r="r" b="b"/>
            <a:pathLst>
              <a:path w="2534920" h="2381250">
                <a:moveTo>
                  <a:pt x="2534597" y="0"/>
                </a:moveTo>
                <a:lnTo>
                  <a:pt x="0" y="2380814"/>
                </a:lnTo>
                <a:lnTo>
                  <a:pt x="2534670" y="58038"/>
                </a:lnTo>
                <a:lnTo>
                  <a:pt x="2534597" y="0"/>
                </a:lnTo>
                <a:close/>
              </a:path>
            </a:pathLst>
          </a:custGeom>
          <a:solidFill>
            <a:srgbClr val="47BC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bg object 252"/>
          <p:cNvSpPr/>
          <p:nvPr/>
        </p:nvSpPr>
        <p:spPr>
          <a:xfrm>
            <a:off x="2995517" y="3969792"/>
            <a:ext cx="2534920" cy="2381250"/>
          </a:xfrm>
          <a:custGeom>
            <a:avLst/>
            <a:gdLst/>
            <a:ahLst/>
            <a:cxnLst/>
            <a:rect l="l" t="t" r="r" b="b"/>
            <a:pathLst>
              <a:path w="2534920" h="2381250">
                <a:moveTo>
                  <a:pt x="2534539" y="0"/>
                </a:moveTo>
                <a:lnTo>
                  <a:pt x="0" y="2322653"/>
                </a:lnTo>
                <a:lnTo>
                  <a:pt x="73" y="2380690"/>
                </a:lnTo>
                <a:lnTo>
                  <a:pt x="2534539" y="0"/>
                </a:lnTo>
                <a:close/>
              </a:path>
            </a:pathLst>
          </a:custGeom>
          <a:solidFill>
            <a:srgbClr val="24BA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bg object 253"/>
          <p:cNvSpPr/>
          <p:nvPr/>
        </p:nvSpPr>
        <p:spPr>
          <a:xfrm>
            <a:off x="5530057" y="1529578"/>
            <a:ext cx="2534920" cy="2440305"/>
          </a:xfrm>
          <a:custGeom>
            <a:avLst/>
            <a:gdLst/>
            <a:ahLst/>
            <a:cxnLst/>
            <a:rect l="l" t="t" r="r" b="b"/>
            <a:pathLst>
              <a:path w="2534920" h="2440304">
                <a:moveTo>
                  <a:pt x="2534522" y="0"/>
                </a:moveTo>
                <a:lnTo>
                  <a:pt x="0" y="2440213"/>
                </a:lnTo>
                <a:lnTo>
                  <a:pt x="2534597" y="59399"/>
                </a:lnTo>
                <a:lnTo>
                  <a:pt x="2534522" y="0"/>
                </a:lnTo>
                <a:close/>
              </a:path>
            </a:pathLst>
          </a:custGeom>
          <a:solidFill>
            <a:srgbClr val="46BC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bg object 254"/>
          <p:cNvSpPr/>
          <p:nvPr/>
        </p:nvSpPr>
        <p:spPr>
          <a:xfrm>
            <a:off x="2995591" y="3969792"/>
            <a:ext cx="2534920" cy="2440305"/>
          </a:xfrm>
          <a:custGeom>
            <a:avLst/>
            <a:gdLst/>
            <a:ahLst/>
            <a:cxnLst/>
            <a:rect l="l" t="t" r="r" b="b"/>
            <a:pathLst>
              <a:path w="2534920" h="2440304">
                <a:moveTo>
                  <a:pt x="2534466" y="0"/>
                </a:moveTo>
                <a:lnTo>
                  <a:pt x="0" y="2380690"/>
                </a:lnTo>
                <a:lnTo>
                  <a:pt x="75" y="2440086"/>
                </a:lnTo>
                <a:lnTo>
                  <a:pt x="2534466" y="0"/>
                </a:lnTo>
                <a:close/>
              </a:path>
            </a:pathLst>
          </a:custGeom>
          <a:solidFill>
            <a:srgbClr val="24BA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bg object 255"/>
          <p:cNvSpPr/>
          <p:nvPr/>
        </p:nvSpPr>
        <p:spPr>
          <a:xfrm>
            <a:off x="5530057" y="1468756"/>
            <a:ext cx="2534920" cy="2501265"/>
          </a:xfrm>
          <a:custGeom>
            <a:avLst/>
            <a:gdLst/>
            <a:ahLst/>
            <a:cxnLst/>
            <a:rect l="l" t="t" r="r" b="b"/>
            <a:pathLst>
              <a:path w="2534920" h="2501265">
                <a:moveTo>
                  <a:pt x="2534445" y="0"/>
                </a:moveTo>
                <a:lnTo>
                  <a:pt x="0" y="2501035"/>
                </a:lnTo>
                <a:lnTo>
                  <a:pt x="2534522" y="60822"/>
                </a:lnTo>
                <a:lnTo>
                  <a:pt x="2534445" y="0"/>
                </a:lnTo>
                <a:close/>
              </a:path>
            </a:pathLst>
          </a:custGeom>
          <a:solidFill>
            <a:srgbClr val="44BC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bg object 256"/>
          <p:cNvSpPr/>
          <p:nvPr/>
        </p:nvSpPr>
        <p:spPr>
          <a:xfrm>
            <a:off x="2995666" y="3969792"/>
            <a:ext cx="2534920" cy="2490470"/>
          </a:xfrm>
          <a:custGeom>
            <a:avLst/>
            <a:gdLst/>
            <a:ahLst/>
            <a:cxnLst/>
            <a:rect l="l" t="t" r="r" b="b"/>
            <a:pathLst>
              <a:path w="2534920" h="2490470">
                <a:moveTo>
                  <a:pt x="2534391" y="0"/>
                </a:moveTo>
                <a:lnTo>
                  <a:pt x="0" y="2440086"/>
                </a:lnTo>
                <a:lnTo>
                  <a:pt x="63" y="2489939"/>
                </a:lnTo>
                <a:lnTo>
                  <a:pt x="11202" y="2489925"/>
                </a:lnTo>
                <a:lnTo>
                  <a:pt x="2534391" y="0"/>
                </a:lnTo>
                <a:close/>
              </a:path>
            </a:pathLst>
          </a:custGeom>
          <a:solidFill>
            <a:srgbClr val="28BA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bg object 257"/>
          <p:cNvSpPr/>
          <p:nvPr/>
        </p:nvSpPr>
        <p:spPr>
          <a:xfrm>
            <a:off x="5530057" y="1406447"/>
            <a:ext cx="2534920" cy="2563495"/>
          </a:xfrm>
          <a:custGeom>
            <a:avLst/>
            <a:gdLst/>
            <a:ahLst/>
            <a:cxnLst/>
            <a:rect l="l" t="t" r="r" b="b"/>
            <a:pathLst>
              <a:path w="2534920" h="2563495">
                <a:moveTo>
                  <a:pt x="2534366" y="0"/>
                </a:moveTo>
                <a:lnTo>
                  <a:pt x="0" y="2563345"/>
                </a:lnTo>
                <a:lnTo>
                  <a:pt x="2534445" y="62309"/>
                </a:lnTo>
                <a:lnTo>
                  <a:pt x="2534366" y="0"/>
                </a:lnTo>
                <a:close/>
              </a:path>
            </a:pathLst>
          </a:custGeom>
          <a:solidFill>
            <a:srgbClr val="44B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bg object 258"/>
          <p:cNvSpPr/>
          <p:nvPr/>
        </p:nvSpPr>
        <p:spPr>
          <a:xfrm>
            <a:off x="3006869" y="3969792"/>
            <a:ext cx="2523490" cy="2490470"/>
          </a:xfrm>
          <a:custGeom>
            <a:avLst/>
            <a:gdLst/>
            <a:ahLst/>
            <a:cxnLst/>
            <a:rect l="l" t="t" r="r" b="b"/>
            <a:pathLst>
              <a:path w="2523490" h="2490470">
                <a:moveTo>
                  <a:pt x="2523188" y="0"/>
                </a:moveTo>
                <a:lnTo>
                  <a:pt x="0" y="2489925"/>
                </a:lnTo>
                <a:lnTo>
                  <a:pt x="61487" y="2489847"/>
                </a:lnTo>
                <a:lnTo>
                  <a:pt x="2523188" y="0"/>
                </a:lnTo>
                <a:close/>
              </a:path>
            </a:pathLst>
          </a:custGeom>
          <a:solidFill>
            <a:srgbClr val="2CBA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bg object 259"/>
          <p:cNvSpPr/>
          <p:nvPr/>
        </p:nvSpPr>
        <p:spPr>
          <a:xfrm>
            <a:off x="5530057" y="1378227"/>
            <a:ext cx="2534920" cy="2592070"/>
          </a:xfrm>
          <a:custGeom>
            <a:avLst/>
            <a:gdLst/>
            <a:ahLst/>
            <a:cxnLst/>
            <a:rect l="l" t="t" r="r" b="b"/>
            <a:pathLst>
              <a:path w="2534920" h="2592070">
                <a:moveTo>
                  <a:pt x="2534330" y="0"/>
                </a:moveTo>
                <a:lnTo>
                  <a:pt x="2499841" y="43"/>
                </a:lnTo>
                <a:lnTo>
                  <a:pt x="0" y="2591564"/>
                </a:lnTo>
                <a:lnTo>
                  <a:pt x="2534366" y="28219"/>
                </a:lnTo>
                <a:lnTo>
                  <a:pt x="2534330" y="0"/>
                </a:lnTo>
                <a:close/>
              </a:path>
            </a:pathLst>
          </a:custGeom>
          <a:solidFill>
            <a:srgbClr val="42B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bg object 260"/>
          <p:cNvSpPr/>
          <p:nvPr/>
        </p:nvSpPr>
        <p:spPr>
          <a:xfrm>
            <a:off x="3068356" y="3969792"/>
            <a:ext cx="2461895" cy="2490470"/>
          </a:xfrm>
          <a:custGeom>
            <a:avLst/>
            <a:gdLst/>
            <a:ahLst/>
            <a:cxnLst/>
            <a:rect l="l" t="t" r="r" b="b"/>
            <a:pathLst>
              <a:path w="2461895" h="2490470">
                <a:moveTo>
                  <a:pt x="2461700" y="0"/>
                </a:moveTo>
                <a:lnTo>
                  <a:pt x="0" y="2489847"/>
                </a:lnTo>
                <a:lnTo>
                  <a:pt x="60007" y="2489771"/>
                </a:lnTo>
                <a:lnTo>
                  <a:pt x="2461700" y="0"/>
                </a:lnTo>
                <a:close/>
              </a:path>
            </a:pathLst>
          </a:custGeom>
          <a:solidFill>
            <a:srgbClr val="2CBA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bg object 261"/>
          <p:cNvSpPr/>
          <p:nvPr/>
        </p:nvSpPr>
        <p:spPr>
          <a:xfrm>
            <a:off x="5530057" y="1378271"/>
            <a:ext cx="2499995" cy="2592070"/>
          </a:xfrm>
          <a:custGeom>
            <a:avLst/>
            <a:gdLst/>
            <a:ahLst/>
            <a:cxnLst/>
            <a:rect l="l" t="t" r="r" b="b"/>
            <a:pathLst>
              <a:path w="2499995" h="2592070">
                <a:moveTo>
                  <a:pt x="2499841" y="0"/>
                </a:moveTo>
                <a:lnTo>
                  <a:pt x="2438855" y="77"/>
                </a:lnTo>
                <a:lnTo>
                  <a:pt x="0" y="2591520"/>
                </a:lnTo>
                <a:lnTo>
                  <a:pt x="2499841" y="0"/>
                </a:lnTo>
                <a:close/>
              </a:path>
            </a:pathLst>
          </a:custGeom>
          <a:solidFill>
            <a:srgbClr val="40B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bg object 262"/>
          <p:cNvSpPr/>
          <p:nvPr/>
        </p:nvSpPr>
        <p:spPr>
          <a:xfrm>
            <a:off x="3128363" y="3969792"/>
            <a:ext cx="2402205" cy="2489835"/>
          </a:xfrm>
          <a:custGeom>
            <a:avLst/>
            <a:gdLst/>
            <a:ahLst/>
            <a:cxnLst/>
            <a:rect l="l" t="t" r="r" b="b"/>
            <a:pathLst>
              <a:path w="2402204" h="2489835">
                <a:moveTo>
                  <a:pt x="2401693" y="0"/>
                </a:moveTo>
                <a:lnTo>
                  <a:pt x="0" y="2489771"/>
                </a:lnTo>
                <a:lnTo>
                  <a:pt x="58591" y="2489697"/>
                </a:lnTo>
                <a:lnTo>
                  <a:pt x="2401693" y="0"/>
                </a:lnTo>
                <a:close/>
              </a:path>
            </a:pathLst>
          </a:custGeom>
          <a:solidFill>
            <a:srgbClr val="2FBA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bg object 263"/>
          <p:cNvSpPr/>
          <p:nvPr/>
        </p:nvSpPr>
        <p:spPr>
          <a:xfrm>
            <a:off x="5530057" y="1378348"/>
            <a:ext cx="2439035" cy="2592070"/>
          </a:xfrm>
          <a:custGeom>
            <a:avLst/>
            <a:gdLst/>
            <a:ahLst/>
            <a:cxnLst/>
            <a:rect l="l" t="t" r="r" b="b"/>
            <a:pathLst>
              <a:path w="2439034" h="2592070">
                <a:moveTo>
                  <a:pt x="2438855" y="0"/>
                </a:moveTo>
                <a:lnTo>
                  <a:pt x="2379267" y="75"/>
                </a:lnTo>
                <a:lnTo>
                  <a:pt x="0" y="2591443"/>
                </a:lnTo>
                <a:lnTo>
                  <a:pt x="2438855" y="0"/>
                </a:lnTo>
                <a:close/>
              </a:path>
            </a:pathLst>
          </a:custGeom>
          <a:solidFill>
            <a:srgbClr val="40BC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bg object 264"/>
          <p:cNvSpPr/>
          <p:nvPr/>
        </p:nvSpPr>
        <p:spPr>
          <a:xfrm>
            <a:off x="3186955" y="3969792"/>
            <a:ext cx="2343150" cy="2489835"/>
          </a:xfrm>
          <a:custGeom>
            <a:avLst/>
            <a:gdLst/>
            <a:ahLst/>
            <a:cxnLst/>
            <a:rect l="l" t="t" r="r" b="b"/>
            <a:pathLst>
              <a:path w="2343150" h="2489835">
                <a:moveTo>
                  <a:pt x="2343102" y="0"/>
                </a:moveTo>
                <a:lnTo>
                  <a:pt x="0" y="2489697"/>
                </a:lnTo>
                <a:lnTo>
                  <a:pt x="57249" y="2489624"/>
                </a:lnTo>
                <a:lnTo>
                  <a:pt x="2343102" y="0"/>
                </a:lnTo>
                <a:close/>
              </a:path>
            </a:pathLst>
          </a:custGeom>
          <a:solidFill>
            <a:srgbClr val="2FBA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bg object 265"/>
          <p:cNvSpPr/>
          <p:nvPr/>
        </p:nvSpPr>
        <p:spPr>
          <a:xfrm>
            <a:off x="5530057" y="1378424"/>
            <a:ext cx="2379345" cy="2591435"/>
          </a:xfrm>
          <a:custGeom>
            <a:avLst/>
            <a:gdLst/>
            <a:ahLst/>
            <a:cxnLst/>
            <a:rect l="l" t="t" r="r" b="b"/>
            <a:pathLst>
              <a:path w="2379345" h="2591435">
                <a:moveTo>
                  <a:pt x="2379267" y="0"/>
                </a:moveTo>
                <a:lnTo>
                  <a:pt x="2321017" y="73"/>
                </a:lnTo>
                <a:lnTo>
                  <a:pt x="0" y="2591368"/>
                </a:lnTo>
                <a:lnTo>
                  <a:pt x="2379267" y="0"/>
                </a:lnTo>
                <a:close/>
              </a:path>
            </a:pathLst>
          </a:custGeom>
          <a:solidFill>
            <a:srgbClr val="3DBB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bg object 266"/>
          <p:cNvSpPr/>
          <p:nvPr/>
        </p:nvSpPr>
        <p:spPr>
          <a:xfrm>
            <a:off x="3244204" y="3969792"/>
            <a:ext cx="2286000" cy="2489835"/>
          </a:xfrm>
          <a:custGeom>
            <a:avLst/>
            <a:gdLst/>
            <a:ahLst/>
            <a:cxnLst/>
            <a:rect l="l" t="t" r="r" b="b"/>
            <a:pathLst>
              <a:path w="2286000" h="2489835">
                <a:moveTo>
                  <a:pt x="2285852" y="0"/>
                </a:moveTo>
                <a:lnTo>
                  <a:pt x="0" y="2489624"/>
                </a:lnTo>
                <a:lnTo>
                  <a:pt x="55963" y="2489553"/>
                </a:lnTo>
                <a:lnTo>
                  <a:pt x="2285852" y="0"/>
                </a:lnTo>
                <a:close/>
              </a:path>
            </a:pathLst>
          </a:custGeom>
          <a:solidFill>
            <a:srgbClr val="32BA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bg object 267"/>
          <p:cNvSpPr/>
          <p:nvPr/>
        </p:nvSpPr>
        <p:spPr>
          <a:xfrm>
            <a:off x="5530057" y="1378497"/>
            <a:ext cx="2321560" cy="2591435"/>
          </a:xfrm>
          <a:custGeom>
            <a:avLst/>
            <a:gdLst/>
            <a:ahLst/>
            <a:cxnLst/>
            <a:rect l="l" t="t" r="r" b="b"/>
            <a:pathLst>
              <a:path w="2321559" h="2591435">
                <a:moveTo>
                  <a:pt x="2321017" y="0"/>
                </a:moveTo>
                <a:lnTo>
                  <a:pt x="2264041" y="72"/>
                </a:lnTo>
                <a:lnTo>
                  <a:pt x="0" y="2591294"/>
                </a:lnTo>
                <a:lnTo>
                  <a:pt x="2321017" y="0"/>
                </a:lnTo>
                <a:close/>
              </a:path>
            </a:pathLst>
          </a:custGeom>
          <a:solidFill>
            <a:srgbClr val="3DBB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bg object 268"/>
          <p:cNvSpPr/>
          <p:nvPr/>
        </p:nvSpPr>
        <p:spPr>
          <a:xfrm>
            <a:off x="3300167" y="3969792"/>
            <a:ext cx="2230120" cy="2489835"/>
          </a:xfrm>
          <a:custGeom>
            <a:avLst/>
            <a:gdLst/>
            <a:ahLst/>
            <a:cxnLst/>
            <a:rect l="l" t="t" r="r" b="b"/>
            <a:pathLst>
              <a:path w="2230120" h="2489835">
                <a:moveTo>
                  <a:pt x="2229889" y="0"/>
                </a:moveTo>
                <a:lnTo>
                  <a:pt x="0" y="2489553"/>
                </a:lnTo>
                <a:lnTo>
                  <a:pt x="54738" y="2489484"/>
                </a:lnTo>
                <a:lnTo>
                  <a:pt x="2229889" y="0"/>
                </a:lnTo>
                <a:close/>
              </a:path>
            </a:pathLst>
          </a:custGeom>
          <a:solidFill>
            <a:srgbClr val="35BB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bg object 269"/>
          <p:cNvSpPr/>
          <p:nvPr/>
        </p:nvSpPr>
        <p:spPr>
          <a:xfrm>
            <a:off x="5530057" y="1378569"/>
            <a:ext cx="2264410" cy="2591435"/>
          </a:xfrm>
          <a:custGeom>
            <a:avLst/>
            <a:gdLst/>
            <a:ahLst/>
            <a:cxnLst/>
            <a:rect l="l" t="t" r="r" b="b"/>
            <a:pathLst>
              <a:path w="2264409" h="2591435">
                <a:moveTo>
                  <a:pt x="2264041" y="0"/>
                </a:moveTo>
                <a:lnTo>
                  <a:pt x="2208285" y="70"/>
                </a:lnTo>
                <a:lnTo>
                  <a:pt x="0" y="2591222"/>
                </a:lnTo>
                <a:lnTo>
                  <a:pt x="2264041" y="0"/>
                </a:lnTo>
                <a:close/>
              </a:path>
            </a:pathLst>
          </a:custGeom>
          <a:solidFill>
            <a:srgbClr val="3BB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bg object 270"/>
          <p:cNvSpPr/>
          <p:nvPr/>
        </p:nvSpPr>
        <p:spPr>
          <a:xfrm>
            <a:off x="3354905" y="3969792"/>
            <a:ext cx="2175510" cy="2489835"/>
          </a:xfrm>
          <a:custGeom>
            <a:avLst/>
            <a:gdLst/>
            <a:ahLst/>
            <a:cxnLst/>
            <a:rect l="l" t="t" r="r" b="b"/>
            <a:pathLst>
              <a:path w="2175510" h="2489835">
                <a:moveTo>
                  <a:pt x="2175151" y="0"/>
                </a:moveTo>
                <a:lnTo>
                  <a:pt x="0" y="2489484"/>
                </a:lnTo>
                <a:lnTo>
                  <a:pt x="53567" y="2489416"/>
                </a:lnTo>
                <a:lnTo>
                  <a:pt x="2175151" y="0"/>
                </a:lnTo>
                <a:close/>
              </a:path>
            </a:pathLst>
          </a:custGeom>
          <a:solidFill>
            <a:srgbClr val="35BB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bg object 271"/>
          <p:cNvSpPr/>
          <p:nvPr/>
        </p:nvSpPr>
        <p:spPr>
          <a:xfrm>
            <a:off x="5530057" y="1378640"/>
            <a:ext cx="2208530" cy="2591435"/>
          </a:xfrm>
          <a:custGeom>
            <a:avLst/>
            <a:gdLst/>
            <a:ahLst/>
            <a:cxnLst/>
            <a:rect l="l" t="t" r="r" b="b"/>
            <a:pathLst>
              <a:path w="2208529" h="2591435">
                <a:moveTo>
                  <a:pt x="2208285" y="0"/>
                </a:moveTo>
                <a:lnTo>
                  <a:pt x="2153689" y="69"/>
                </a:lnTo>
                <a:lnTo>
                  <a:pt x="0" y="2591151"/>
                </a:lnTo>
                <a:lnTo>
                  <a:pt x="2208285" y="0"/>
                </a:lnTo>
                <a:close/>
              </a:path>
            </a:pathLst>
          </a:custGeom>
          <a:solidFill>
            <a:srgbClr val="38B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bg object 272"/>
          <p:cNvSpPr/>
          <p:nvPr/>
        </p:nvSpPr>
        <p:spPr>
          <a:xfrm>
            <a:off x="3408464" y="1378718"/>
            <a:ext cx="4275455" cy="5080635"/>
          </a:xfrm>
          <a:custGeom>
            <a:avLst/>
            <a:gdLst/>
            <a:ahLst/>
            <a:cxnLst/>
            <a:rect l="l" t="t" r="r" b="b"/>
            <a:pathLst>
              <a:path w="4275455" h="5080635">
                <a:moveTo>
                  <a:pt x="2121585" y="2591079"/>
                </a:moveTo>
                <a:lnTo>
                  <a:pt x="0" y="5080495"/>
                </a:lnTo>
                <a:lnTo>
                  <a:pt x="52451" y="5080432"/>
                </a:lnTo>
                <a:lnTo>
                  <a:pt x="2121585" y="2591079"/>
                </a:lnTo>
                <a:close/>
              </a:path>
              <a:path w="4275455" h="5080635">
                <a:moveTo>
                  <a:pt x="4275277" y="0"/>
                </a:moveTo>
                <a:lnTo>
                  <a:pt x="4221785" y="63"/>
                </a:lnTo>
                <a:lnTo>
                  <a:pt x="2121585" y="2591079"/>
                </a:lnTo>
                <a:lnTo>
                  <a:pt x="4275277" y="0"/>
                </a:lnTo>
                <a:close/>
              </a:path>
            </a:pathLst>
          </a:custGeom>
          <a:solidFill>
            <a:srgbClr val="38BB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bg object 273"/>
          <p:cNvSpPr/>
          <p:nvPr/>
        </p:nvSpPr>
        <p:spPr>
          <a:xfrm>
            <a:off x="3460925" y="3969792"/>
            <a:ext cx="2069464" cy="2489835"/>
          </a:xfrm>
          <a:custGeom>
            <a:avLst/>
            <a:gdLst/>
            <a:ahLst/>
            <a:cxnLst/>
            <a:rect l="l" t="t" r="r" b="b"/>
            <a:pathLst>
              <a:path w="2069464" h="2489835">
                <a:moveTo>
                  <a:pt x="2069132" y="0"/>
                </a:moveTo>
                <a:lnTo>
                  <a:pt x="0" y="2489350"/>
                </a:lnTo>
                <a:lnTo>
                  <a:pt x="51385" y="2489285"/>
                </a:lnTo>
                <a:lnTo>
                  <a:pt x="2069132" y="0"/>
                </a:lnTo>
                <a:close/>
              </a:path>
            </a:pathLst>
          </a:custGeom>
          <a:solidFill>
            <a:srgbClr val="38B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bg object 274"/>
          <p:cNvSpPr/>
          <p:nvPr/>
        </p:nvSpPr>
        <p:spPr>
          <a:xfrm>
            <a:off x="5530057" y="1378777"/>
            <a:ext cx="2100580" cy="2591435"/>
          </a:xfrm>
          <a:custGeom>
            <a:avLst/>
            <a:gdLst/>
            <a:ahLst/>
            <a:cxnLst/>
            <a:rect l="l" t="t" r="r" b="b"/>
            <a:pathLst>
              <a:path w="2100579" h="2591435">
                <a:moveTo>
                  <a:pt x="2100203" y="0"/>
                </a:moveTo>
                <a:lnTo>
                  <a:pt x="2047776" y="66"/>
                </a:lnTo>
                <a:lnTo>
                  <a:pt x="0" y="2591015"/>
                </a:lnTo>
                <a:lnTo>
                  <a:pt x="2100203" y="0"/>
                </a:lnTo>
                <a:close/>
              </a:path>
            </a:pathLst>
          </a:custGeom>
          <a:solidFill>
            <a:srgbClr val="35BB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bg object 275"/>
          <p:cNvSpPr/>
          <p:nvPr/>
        </p:nvSpPr>
        <p:spPr>
          <a:xfrm>
            <a:off x="3512310" y="3969792"/>
            <a:ext cx="2018030" cy="2489835"/>
          </a:xfrm>
          <a:custGeom>
            <a:avLst/>
            <a:gdLst/>
            <a:ahLst/>
            <a:cxnLst/>
            <a:rect l="l" t="t" r="r" b="b"/>
            <a:pathLst>
              <a:path w="2018029" h="2489835">
                <a:moveTo>
                  <a:pt x="2017746" y="0"/>
                </a:moveTo>
                <a:lnTo>
                  <a:pt x="0" y="2489285"/>
                </a:lnTo>
                <a:lnTo>
                  <a:pt x="50369" y="2489221"/>
                </a:lnTo>
                <a:lnTo>
                  <a:pt x="2017746" y="0"/>
                </a:lnTo>
                <a:close/>
              </a:path>
            </a:pathLst>
          </a:custGeom>
          <a:solidFill>
            <a:srgbClr val="3BBB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bg object 276"/>
          <p:cNvSpPr/>
          <p:nvPr/>
        </p:nvSpPr>
        <p:spPr>
          <a:xfrm>
            <a:off x="5530057" y="1378843"/>
            <a:ext cx="2047875" cy="2591435"/>
          </a:xfrm>
          <a:custGeom>
            <a:avLst/>
            <a:gdLst/>
            <a:ahLst/>
            <a:cxnLst/>
            <a:rect l="l" t="t" r="r" b="b"/>
            <a:pathLst>
              <a:path w="2047875" h="2591435">
                <a:moveTo>
                  <a:pt x="2047776" y="0"/>
                </a:moveTo>
                <a:lnTo>
                  <a:pt x="1996364" y="65"/>
                </a:lnTo>
                <a:lnTo>
                  <a:pt x="0" y="2590948"/>
                </a:lnTo>
                <a:lnTo>
                  <a:pt x="2047776" y="0"/>
                </a:lnTo>
                <a:close/>
              </a:path>
            </a:pathLst>
          </a:custGeom>
          <a:solidFill>
            <a:srgbClr val="35BB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bg object 277"/>
          <p:cNvSpPr/>
          <p:nvPr/>
        </p:nvSpPr>
        <p:spPr>
          <a:xfrm>
            <a:off x="3562679" y="3969792"/>
            <a:ext cx="1967864" cy="2489835"/>
          </a:xfrm>
          <a:custGeom>
            <a:avLst/>
            <a:gdLst/>
            <a:ahLst/>
            <a:cxnLst/>
            <a:rect l="l" t="t" r="r" b="b"/>
            <a:pathLst>
              <a:path w="1967864" h="2489835">
                <a:moveTo>
                  <a:pt x="1967377" y="0"/>
                </a:moveTo>
                <a:lnTo>
                  <a:pt x="0" y="2489221"/>
                </a:lnTo>
                <a:lnTo>
                  <a:pt x="49394" y="2489159"/>
                </a:lnTo>
                <a:lnTo>
                  <a:pt x="1967377" y="0"/>
                </a:lnTo>
                <a:close/>
              </a:path>
            </a:pathLst>
          </a:custGeom>
          <a:solidFill>
            <a:srgbClr val="3DBB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bg object 278"/>
          <p:cNvSpPr/>
          <p:nvPr/>
        </p:nvSpPr>
        <p:spPr>
          <a:xfrm>
            <a:off x="5530057" y="1378908"/>
            <a:ext cx="1996439" cy="2591435"/>
          </a:xfrm>
          <a:custGeom>
            <a:avLst/>
            <a:gdLst/>
            <a:ahLst/>
            <a:cxnLst/>
            <a:rect l="l" t="t" r="r" b="b"/>
            <a:pathLst>
              <a:path w="1996440" h="2591435">
                <a:moveTo>
                  <a:pt x="1996364" y="0"/>
                </a:moveTo>
                <a:lnTo>
                  <a:pt x="1945919" y="63"/>
                </a:lnTo>
                <a:lnTo>
                  <a:pt x="0" y="2590883"/>
                </a:lnTo>
                <a:lnTo>
                  <a:pt x="1996364" y="0"/>
                </a:lnTo>
                <a:close/>
              </a:path>
            </a:pathLst>
          </a:custGeom>
          <a:solidFill>
            <a:srgbClr val="32BA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bg object 279"/>
          <p:cNvSpPr/>
          <p:nvPr/>
        </p:nvSpPr>
        <p:spPr>
          <a:xfrm>
            <a:off x="3612074" y="3969792"/>
            <a:ext cx="1918335" cy="2489200"/>
          </a:xfrm>
          <a:custGeom>
            <a:avLst/>
            <a:gdLst/>
            <a:ahLst/>
            <a:cxnLst/>
            <a:rect l="l" t="t" r="r" b="b"/>
            <a:pathLst>
              <a:path w="1918335" h="2489200">
                <a:moveTo>
                  <a:pt x="1917982" y="0"/>
                </a:moveTo>
                <a:lnTo>
                  <a:pt x="0" y="2489159"/>
                </a:lnTo>
                <a:lnTo>
                  <a:pt x="48463" y="2489097"/>
                </a:lnTo>
                <a:lnTo>
                  <a:pt x="1917982" y="0"/>
                </a:lnTo>
                <a:close/>
              </a:path>
            </a:pathLst>
          </a:custGeom>
          <a:solidFill>
            <a:srgbClr val="3DBB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bg object 280"/>
          <p:cNvSpPr/>
          <p:nvPr/>
        </p:nvSpPr>
        <p:spPr>
          <a:xfrm>
            <a:off x="5530057" y="1378972"/>
            <a:ext cx="1946275" cy="2591435"/>
          </a:xfrm>
          <a:custGeom>
            <a:avLst/>
            <a:gdLst/>
            <a:ahLst/>
            <a:cxnLst/>
            <a:rect l="l" t="t" r="r" b="b"/>
            <a:pathLst>
              <a:path w="1946275" h="2591435">
                <a:moveTo>
                  <a:pt x="1945919" y="0"/>
                </a:moveTo>
                <a:lnTo>
                  <a:pt x="1896405" y="62"/>
                </a:lnTo>
                <a:lnTo>
                  <a:pt x="0" y="2590819"/>
                </a:lnTo>
                <a:lnTo>
                  <a:pt x="1945919" y="0"/>
                </a:lnTo>
                <a:close/>
              </a:path>
            </a:pathLst>
          </a:custGeom>
          <a:solidFill>
            <a:srgbClr val="2FBA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bg object 281"/>
          <p:cNvSpPr/>
          <p:nvPr/>
        </p:nvSpPr>
        <p:spPr>
          <a:xfrm>
            <a:off x="3660537" y="3969792"/>
            <a:ext cx="1870075" cy="2489200"/>
          </a:xfrm>
          <a:custGeom>
            <a:avLst/>
            <a:gdLst/>
            <a:ahLst/>
            <a:cxnLst/>
            <a:rect l="l" t="t" r="r" b="b"/>
            <a:pathLst>
              <a:path w="1870075" h="2489200">
                <a:moveTo>
                  <a:pt x="1869519" y="0"/>
                </a:moveTo>
                <a:lnTo>
                  <a:pt x="0" y="2489097"/>
                </a:lnTo>
                <a:lnTo>
                  <a:pt x="47570" y="2489037"/>
                </a:lnTo>
                <a:lnTo>
                  <a:pt x="1869519" y="0"/>
                </a:lnTo>
                <a:close/>
              </a:path>
            </a:pathLst>
          </a:custGeom>
          <a:solidFill>
            <a:srgbClr val="40BC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bg object 282"/>
          <p:cNvSpPr/>
          <p:nvPr/>
        </p:nvSpPr>
        <p:spPr>
          <a:xfrm>
            <a:off x="5530057" y="1379035"/>
            <a:ext cx="1896745" cy="2590800"/>
          </a:xfrm>
          <a:custGeom>
            <a:avLst/>
            <a:gdLst/>
            <a:ahLst/>
            <a:cxnLst/>
            <a:rect l="l" t="t" r="r" b="b"/>
            <a:pathLst>
              <a:path w="1896745" h="2590800">
                <a:moveTo>
                  <a:pt x="1896405" y="0"/>
                </a:moveTo>
                <a:lnTo>
                  <a:pt x="1847776" y="61"/>
                </a:lnTo>
                <a:lnTo>
                  <a:pt x="0" y="2590757"/>
                </a:lnTo>
                <a:lnTo>
                  <a:pt x="1896405" y="0"/>
                </a:lnTo>
                <a:close/>
              </a:path>
            </a:pathLst>
          </a:custGeom>
          <a:solidFill>
            <a:srgbClr val="2FBA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bg object 283"/>
          <p:cNvSpPr/>
          <p:nvPr/>
        </p:nvSpPr>
        <p:spPr>
          <a:xfrm>
            <a:off x="3708108" y="3969792"/>
            <a:ext cx="1822450" cy="2489200"/>
          </a:xfrm>
          <a:custGeom>
            <a:avLst/>
            <a:gdLst/>
            <a:ahLst/>
            <a:cxnLst/>
            <a:rect l="l" t="t" r="r" b="b"/>
            <a:pathLst>
              <a:path w="1822450" h="2489200">
                <a:moveTo>
                  <a:pt x="1821949" y="0"/>
                </a:moveTo>
                <a:lnTo>
                  <a:pt x="0" y="2489037"/>
                </a:lnTo>
                <a:lnTo>
                  <a:pt x="46721" y="2488978"/>
                </a:lnTo>
                <a:lnTo>
                  <a:pt x="1821949" y="0"/>
                </a:lnTo>
                <a:close/>
              </a:path>
            </a:pathLst>
          </a:custGeom>
          <a:solidFill>
            <a:srgbClr val="40B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bg object 284"/>
          <p:cNvSpPr/>
          <p:nvPr/>
        </p:nvSpPr>
        <p:spPr>
          <a:xfrm>
            <a:off x="5530057" y="1379096"/>
            <a:ext cx="1847850" cy="2590800"/>
          </a:xfrm>
          <a:custGeom>
            <a:avLst/>
            <a:gdLst/>
            <a:ahLst/>
            <a:cxnLst/>
            <a:rect l="l" t="t" r="r" b="b"/>
            <a:pathLst>
              <a:path w="1847850" h="2590800">
                <a:moveTo>
                  <a:pt x="1847776" y="0"/>
                </a:moveTo>
                <a:lnTo>
                  <a:pt x="1799998" y="60"/>
                </a:lnTo>
                <a:lnTo>
                  <a:pt x="0" y="2590695"/>
                </a:lnTo>
                <a:lnTo>
                  <a:pt x="1847776" y="0"/>
                </a:lnTo>
                <a:close/>
              </a:path>
            </a:pathLst>
          </a:custGeom>
          <a:solidFill>
            <a:srgbClr val="2CBA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bg object 285"/>
          <p:cNvSpPr/>
          <p:nvPr/>
        </p:nvSpPr>
        <p:spPr>
          <a:xfrm>
            <a:off x="3754829" y="3969792"/>
            <a:ext cx="1775460" cy="2489200"/>
          </a:xfrm>
          <a:custGeom>
            <a:avLst/>
            <a:gdLst/>
            <a:ahLst/>
            <a:cxnLst/>
            <a:rect l="l" t="t" r="r" b="b"/>
            <a:pathLst>
              <a:path w="1775460" h="2489200">
                <a:moveTo>
                  <a:pt x="1775227" y="0"/>
                </a:moveTo>
                <a:lnTo>
                  <a:pt x="0" y="2488978"/>
                </a:lnTo>
                <a:lnTo>
                  <a:pt x="45899" y="2488920"/>
                </a:lnTo>
                <a:lnTo>
                  <a:pt x="1775227" y="0"/>
                </a:lnTo>
                <a:close/>
              </a:path>
            </a:pathLst>
          </a:custGeom>
          <a:solidFill>
            <a:srgbClr val="42B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bg object 286"/>
          <p:cNvSpPr/>
          <p:nvPr/>
        </p:nvSpPr>
        <p:spPr>
          <a:xfrm>
            <a:off x="5530057" y="1379157"/>
            <a:ext cx="1800225" cy="2590800"/>
          </a:xfrm>
          <a:custGeom>
            <a:avLst/>
            <a:gdLst/>
            <a:ahLst/>
            <a:cxnLst/>
            <a:rect l="l" t="t" r="r" b="b"/>
            <a:pathLst>
              <a:path w="1800225" h="2590800">
                <a:moveTo>
                  <a:pt x="1799998" y="0"/>
                </a:moveTo>
                <a:lnTo>
                  <a:pt x="1753033" y="59"/>
                </a:lnTo>
                <a:lnTo>
                  <a:pt x="0" y="2590635"/>
                </a:lnTo>
                <a:lnTo>
                  <a:pt x="1799998" y="0"/>
                </a:lnTo>
                <a:close/>
              </a:path>
            </a:pathLst>
          </a:custGeom>
          <a:solidFill>
            <a:srgbClr val="2CBA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bg object 287"/>
          <p:cNvSpPr/>
          <p:nvPr/>
        </p:nvSpPr>
        <p:spPr>
          <a:xfrm>
            <a:off x="3800729" y="3969792"/>
            <a:ext cx="1729739" cy="2489200"/>
          </a:xfrm>
          <a:custGeom>
            <a:avLst/>
            <a:gdLst/>
            <a:ahLst/>
            <a:cxnLst/>
            <a:rect l="l" t="t" r="r" b="b"/>
            <a:pathLst>
              <a:path w="1729739" h="2489200">
                <a:moveTo>
                  <a:pt x="1729328" y="0"/>
                </a:moveTo>
                <a:lnTo>
                  <a:pt x="0" y="2488920"/>
                </a:lnTo>
                <a:lnTo>
                  <a:pt x="45121" y="2488863"/>
                </a:lnTo>
                <a:lnTo>
                  <a:pt x="1729328" y="0"/>
                </a:lnTo>
                <a:close/>
              </a:path>
            </a:pathLst>
          </a:custGeom>
          <a:solidFill>
            <a:srgbClr val="44B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bg object 288"/>
          <p:cNvSpPr/>
          <p:nvPr/>
        </p:nvSpPr>
        <p:spPr>
          <a:xfrm>
            <a:off x="5530057" y="1379216"/>
            <a:ext cx="1753235" cy="2590800"/>
          </a:xfrm>
          <a:custGeom>
            <a:avLst/>
            <a:gdLst/>
            <a:ahLst/>
            <a:cxnLst/>
            <a:rect l="l" t="t" r="r" b="b"/>
            <a:pathLst>
              <a:path w="1753234" h="2590800">
                <a:moveTo>
                  <a:pt x="1753033" y="0"/>
                </a:moveTo>
                <a:lnTo>
                  <a:pt x="1706844" y="58"/>
                </a:lnTo>
                <a:lnTo>
                  <a:pt x="0" y="2590575"/>
                </a:lnTo>
                <a:lnTo>
                  <a:pt x="1753033" y="0"/>
                </a:lnTo>
                <a:close/>
              </a:path>
            </a:pathLst>
          </a:custGeom>
          <a:solidFill>
            <a:srgbClr val="28BA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bg object 289"/>
          <p:cNvSpPr/>
          <p:nvPr/>
        </p:nvSpPr>
        <p:spPr>
          <a:xfrm>
            <a:off x="3845850" y="3969792"/>
            <a:ext cx="1684655" cy="2489200"/>
          </a:xfrm>
          <a:custGeom>
            <a:avLst/>
            <a:gdLst/>
            <a:ahLst/>
            <a:cxnLst/>
            <a:rect l="l" t="t" r="r" b="b"/>
            <a:pathLst>
              <a:path w="1684654" h="2489200">
                <a:moveTo>
                  <a:pt x="1684206" y="0"/>
                </a:moveTo>
                <a:lnTo>
                  <a:pt x="0" y="2488863"/>
                </a:lnTo>
                <a:lnTo>
                  <a:pt x="44374" y="2488807"/>
                </a:lnTo>
                <a:lnTo>
                  <a:pt x="1684206" y="0"/>
                </a:lnTo>
                <a:close/>
              </a:path>
            </a:pathLst>
          </a:custGeom>
          <a:solidFill>
            <a:srgbClr val="44BC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bg object 290"/>
          <p:cNvSpPr/>
          <p:nvPr/>
        </p:nvSpPr>
        <p:spPr>
          <a:xfrm>
            <a:off x="5530057" y="1379274"/>
            <a:ext cx="1706880" cy="2590800"/>
          </a:xfrm>
          <a:custGeom>
            <a:avLst/>
            <a:gdLst/>
            <a:ahLst/>
            <a:cxnLst/>
            <a:rect l="l" t="t" r="r" b="b"/>
            <a:pathLst>
              <a:path w="1706879" h="2590800">
                <a:moveTo>
                  <a:pt x="1706844" y="0"/>
                </a:moveTo>
                <a:lnTo>
                  <a:pt x="1661402" y="57"/>
                </a:lnTo>
                <a:lnTo>
                  <a:pt x="0" y="2590517"/>
                </a:lnTo>
                <a:lnTo>
                  <a:pt x="1706844" y="0"/>
                </a:lnTo>
                <a:close/>
              </a:path>
            </a:pathLst>
          </a:custGeom>
          <a:solidFill>
            <a:srgbClr val="24BA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bg object 291"/>
          <p:cNvSpPr/>
          <p:nvPr/>
        </p:nvSpPr>
        <p:spPr>
          <a:xfrm>
            <a:off x="3890225" y="3969792"/>
            <a:ext cx="1640205" cy="2489200"/>
          </a:xfrm>
          <a:custGeom>
            <a:avLst/>
            <a:gdLst/>
            <a:ahLst/>
            <a:cxnLst/>
            <a:rect l="l" t="t" r="r" b="b"/>
            <a:pathLst>
              <a:path w="1640204" h="2489200">
                <a:moveTo>
                  <a:pt x="1639831" y="0"/>
                </a:moveTo>
                <a:lnTo>
                  <a:pt x="0" y="2488807"/>
                </a:lnTo>
                <a:lnTo>
                  <a:pt x="43657" y="2488751"/>
                </a:lnTo>
                <a:lnTo>
                  <a:pt x="1639831" y="0"/>
                </a:lnTo>
                <a:close/>
              </a:path>
            </a:pathLst>
          </a:custGeom>
          <a:solidFill>
            <a:srgbClr val="46BC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bg object 292"/>
          <p:cNvSpPr/>
          <p:nvPr/>
        </p:nvSpPr>
        <p:spPr>
          <a:xfrm>
            <a:off x="5530057" y="1379332"/>
            <a:ext cx="1661795" cy="2590800"/>
          </a:xfrm>
          <a:custGeom>
            <a:avLst/>
            <a:gdLst/>
            <a:ahLst/>
            <a:cxnLst/>
            <a:rect l="l" t="t" r="r" b="b"/>
            <a:pathLst>
              <a:path w="1661795" h="2590800">
                <a:moveTo>
                  <a:pt x="1661402" y="0"/>
                </a:moveTo>
                <a:lnTo>
                  <a:pt x="1616678" y="56"/>
                </a:lnTo>
                <a:lnTo>
                  <a:pt x="0" y="2590459"/>
                </a:lnTo>
                <a:lnTo>
                  <a:pt x="1661402" y="0"/>
                </a:lnTo>
                <a:close/>
              </a:path>
            </a:pathLst>
          </a:custGeom>
          <a:solidFill>
            <a:srgbClr val="24BA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bg object 293"/>
          <p:cNvSpPr/>
          <p:nvPr/>
        </p:nvSpPr>
        <p:spPr>
          <a:xfrm>
            <a:off x="3933883" y="3969792"/>
            <a:ext cx="1596390" cy="2489200"/>
          </a:xfrm>
          <a:custGeom>
            <a:avLst/>
            <a:gdLst/>
            <a:ahLst/>
            <a:cxnLst/>
            <a:rect l="l" t="t" r="r" b="b"/>
            <a:pathLst>
              <a:path w="1596389" h="2489200">
                <a:moveTo>
                  <a:pt x="1596173" y="0"/>
                </a:moveTo>
                <a:lnTo>
                  <a:pt x="0" y="2488751"/>
                </a:lnTo>
                <a:lnTo>
                  <a:pt x="42969" y="2488697"/>
                </a:lnTo>
                <a:lnTo>
                  <a:pt x="1596173" y="0"/>
                </a:lnTo>
                <a:close/>
              </a:path>
            </a:pathLst>
          </a:custGeom>
          <a:solidFill>
            <a:srgbClr val="47BC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bg object 294"/>
          <p:cNvSpPr/>
          <p:nvPr/>
        </p:nvSpPr>
        <p:spPr>
          <a:xfrm>
            <a:off x="5530057" y="1379389"/>
            <a:ext cx="1616710" cy="2590800"/>
          </a:xfrm>
          <a:custGeom>
            <a:avLst/>
            <a:gdLst/>
            <a:ahLst/>
            <a:cxnLst/>
            <a:rect l="l" t="t" r="r" b="b"/>
            <a:pathLst>
              <a:path w="1616709" h="2590800">
                <a:moveTo>
                  <a:pt x="1616678" y="0"/>
                </a:moveTo>
                <a:lnTo>
                  <a:pt x="1572635" y="55"/>
                </a:lnTo>
                <a:lnTo>
                  <a:pt x="0" y="2590403"/>
                </a:lnTo>
                <a:lnTo>
                  <a:pt x="1616678" y="0"/>
                </a:lnTo>
                <a:close/>
              </a:path>
            </a:pathLst>
          </a:custGeom>
          <a:solidFill>
            <a:srgbClr val="1FB9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bg object 295"/>
          <p:cNvSpPr/>
          <p:nvPr/>
        </p:nvSpPr>
        <p:spPr>
          <a:xfrm>
            <a:off x="3976853" y="3969792"/>
            <a:ext cx="1553210" cy="2489200"/>
          </a:xfrm>
          <a:custGeom>
            <a:avLst/>
            <a:gdLst/>
            <a:ahLst/>
            <a:cxnLst/>
            <a:rect l="l" t="t" r="r" b="b"/>
            <a:pathLst>
              <a:path w="1553210" h="2489200">
                <a:moveTo>
                  <a:pt x="1553204" y="0"/>
                </a:moveTo>
                <a:lnTo>
                  <a:pt x="0" y="2488697"/>
                </a:lnTo>
                <a:lnTo>
                  <a:pt x="42313" y="2488644"/>
                </a:lnTo>
                <a:lnTo>
                  <a:pt x="1553204" y="0"/>
                </a:lnTo>
                <a:close/>
              </a:path>
            </a:pathLst>
          </a:custGeom>
          <a:solidFill>
            <a:srgbClr val="49BC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bg object 296"/>
          <p:cNvSpPr/>
          <p:nvPr/>
        </p:nvSpPr>
        <p:spPr>
          <a:xfrm>
            <a:off x="5530057" y="1379444"/>
            <a:ext cx="1572895" cy="2590800"/>
          </a:xfrm>
          <a:custGeom>
            <a:avLst/>
            <a:gdLst/>
            <a:ahLst/>
            <a:cxnLst/>
            <a:rect l="l" t="t" r="r" b="b"/>
            <a:pathLst>
              <a:path w="1572895" h="2590800">
                <a:moveTo>
                  <a:pt x="1572635" y="0"/>
                </a:moveTo>
                <a:lnTo>
                  <a:pt x="1529247" y="54"/>
                </a:lnTo>
                <a:lnTo>
                  <a:pt x="0" y="2590347"/>
                </a:lnTo>
                <a:lnTo>
                  <a:pt x="1572635" y="0"/>
                </a:lnTo>
                <a:close/>
              </a:path>
            </a:pathLst>
          </a:custGeom>
          <a:solidFill>
            <a:srgbClr val="1FBA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bg object 297"/>
          <p:cNvSpPr/>
          <p:nvPr/>
        </p:nvSpPr>
        <p:spPr>
          <a:xfrm>
            <a:off x="4019166" y="3969792"/>
            <a:ext cx="1511300" cy="2489200"/>
          </a:xfrm>
          <a:custGeom>
            <a:avLst/>
            <a:gdLst/>
            <a:ahLst/>
            <a:cxnLst/>
            <a:rect l="l" t="t" r="r" b="b"/>
            <a:pathLst>
              <a:path w="1511300" h="2489200">
                <a:moveTo>
                  <a:pt x="1510890" y="0"/>
                </a:moveTo>
                <a:lnTo>
                  <a:pt x="0" y="2488644"/>
                </a:lnTo>
                <a:lnTo>
                  <a:pt x="41683" y="2488591"/>
                </a:lnTo>
                <a:lnTo>
                  <a:pt x="1510890" y="0"/>
                </a:lnTo>
                <a:close/>
              </a:path>
            </a:pathLst>
          </a:custGeom>
          <a:solidFill>
            <a:srgbClr val="4ABD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bg object 298"/>
          <p:cNvSpPr/>
          <p:nvPr/>
        </p:nvSpPr>
        <p:spPr>
          <a:xfrm>
            <a:off x="5530057" y="1379499"/>
            <a:ext cx="1529715" cy="2590800"/>
          </a:xfrm>
          <a:custGeom>
            <a:avLst/>
            <a:gdLst/>
            <a:ahLst/>
            <a:cxnLst/>
            <a:rect l="l" t="t" r="r" b="b"/>
            <a:pathLst>
              <a:path w="1529715" h="2590800">
                <a:moveTo>
                  <a:pt x="1529247" y="0"/>
                </a:moveTo>
                <a:lnTo>
                  <a:pt x="1486493" y="54"/>
                </a:lnTo>
                <a:lnTo>
                  <a:pt x="0" y="2590292"/>
                </a:lnTo>
                <a:lnTo>
                  <a:pt x="1529247" y="0"/>
                </a:lnTo>
                <a:close/>
              </a:path>
            </a:pathLst>
          </a:custGeom>
          <a:solidFill>
            <a:srgbClr val="1AB9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bg object 299"/>
          <p:cNvSpPr/>
          <p:nvPr/>
        </p:nvSpPr>
        <p:spPr>
          <a:xfrm>
            <a:off x="4060850" y="3969792"/>
            <a:ext cx="1469390" cy="2489200"/>
          </a:xfrm>
          <a:custGeom>
            <a:avLst/>
            <a:gdLst/>
            <a:ahLst/>
            <a:cxnLst/>
            <a:rect l="l" t="t" r="r" b="b"/>
            <a:pathLst>
              <a:path w="1469389" h="2489200">
                <a:moveTo>
                  <a:pt x="1469207" y="0"/>
                </a:moveTo>
                <a:lnTo>
                  <a:pt x="0" y="2488591"/>
                </a:lnTo>
                <a:lnTo>
                  <a:pt x="41076" y="2488539"/>
                </a:lnTo>
                <a:lnTo>
                  <a:pt x="1469207" y="0"/>
                </a:lnTo>
                <a:close/>
              </a:path>
            </a:pathLst>
          </a:custGeom>
          <a:solidFill>
            <a:srgbClr val="4BBD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bg object 300"/>
          <p:cNvSpPr/>
          <p:nvPr/>
        </p:nvSpPr>
        <p:spPr>
          <a:xfrm>
            <a:off x="5530057" y="1379553"/>
            <a:ext cx="1486535" cy="2590800"/>
          </a:xfrm>
          <a:custGeom>
            <a:avLst/>
            <a:gdLst/>
            <a:ahLst/>
            <a:cxnLst/>
            <a:rect l="l" t="t" r="r" b="b"/>
            <a:pathLst>
              <a:path w="1486534" h="2590800">
                <a:moveTo>
                  <a:pt x="1486493" y="0"/>
                </a:moveTo>
                <a:lnTo>
                  <a:pt x="1444337" y="53"/>
                </a:lnTo>
                <a:lnTo>
                  <a:pt x="0" y="2590238"/>
                </a:lnTo>
                <a:lnTo>
                  <a:pt x="1486493" y="0"/>
                </a:lnTo>
                <a:close/>
              </a:path>
            </a:pathLst>
          </a:custGeom>
          <a:solidFill>
            <a:srgbClr val="13B9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bg object 301"/>
          <p:cNvSpPr/>
          <p:nvPr/>
        </p:nvSpPr>
        <p:spPr>
          <a:xfrm>
            <a:off x="4101927" y="3969792"/>
            <a:ext cx="1428750" cy="2488565"/>
          </a:xfrm>
          <a:custGeom>
            <a:avLst/>
            <a:gdLst/>
            <a:ahLst/>
            <a:cxnLst/>
            <a:rect l="l" t="t" r="r" b="b"/>
            <a:pathLst>
              <a:path w="1428750" h="2488565">
                <a:moveTo>
                  <a:pt x="1428130" y="0"/>
                </a:moveTo>
                <a:lnTo>
                  <a:pt x="0" y="2488539"/>
                </a:lnTo>
                <a:lnTo>
                  <a:pt x="40500" y="2488488"/>
                </a:lnTo>
                <a:lnTo>
                  <a:pt x="1428130" y="0"/>
                </a:lnTo>
                <a:close/>
              </a:path>
            </a:pathLst>
          </a:custGeom>
          <a:solidFill>
            <a:srgbClr val="4DBD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bg object 302"/>
          <p:cNvSpPr/>
          <p:nvPr/>
        </p:nvSpPr>
        <p:spPr>
          <a:xfrm>
            <a:off x="5530057" y="1379607"/>
            <a:ext cx="1444625" cy="2590800"/>
          </a:xfrm>
          <a:custGeom>
            <a:avLst/>
            <a:gdLst/>
            <a:ahLst/>
            <a:cxnLst/>
            <a:rect l="l" t="t" r="r" b="b"/>
            <a:pathLst>
              <a:path w="1444625" h="2590800">
                <a:moveTo>
                  <a:pt x="1444337" y="0"/>
                </a:moveTo>
                <a:lnTo>
                  <a:pt x="1402759" y="52"/>
                </a:lnTo>
                <a:lnTo>
                  <a:pt x="0" y="2590185"/>
                </a:lnTo>
                <a:lnTo>
                  <a:pt x="1444337" y="0"/>
                </a:lnTo>
                <a:close/>
              </a:path>
            </a:pathLst>
          </a:custGeom>
          <a:solidFill>
            <a:srgbClr val="12B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bg object 303"/>
          <p:cNvSpPr/>
          <p:nvPr/>
        </p:nvSpPr>
        <p:spPr>
          <a:xfrm>
            <a:off x="4142427" y="3969792"/>
            <a:ext cx="1388110" cy="2488565"/>
          </a:xfrm>
          <a:custGeom>
            <a:avLst/>
            <a:gdLst/>
            <a:ahLst/>
            <a:cxnLst/>
            <a:rect l="l" t="t" r="r" b="b"/>
            <a:pathLst>
              <a:path w="1388110" h="2488565">
                <a:moveTo>
                  <a:pt x="1387630" y="0"/>
                </a:moveTo>
                <a:lnTo>
                  <a:pt x="0" y="2488488"/>
                </a:lnTo>
                <a:lnTo>
                  <a:pt x="39946" y="2488437"/>
                </a:lnTo>
                <a:lnTo>
                  <a:pt x="1387630" y="0"/>
                </a:lnTo>
                <a:close/>
              </a:path>
            </a:pathLst>
          </a:custGeom>
          <a:solidFill>
            <a:srgbClr val="4DBD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bg object 304"/>
          <p:cNvSpPr/>
          <p:nvPr/>
        </p:nvSpPr>
        <p:spPr>
          <a:xfrm>
            <a:off x="5530057" y="1379659"/>
            <a:ext cx="1403350" cy="2590165"/>
          </a:xfrm>
          <a:custGeom>
            <a:avLst/>
            <a:gdLst/>
            <a:ahLst/>
            <a:cxnLst/>
            <a:rect l="l" t="t" r="r" b="b"/>
            <a:pathLst>
              <a:path w="1403350" h="2590165">
                <a:moveTo>
                  <a:pt x="1402759" y="0"/>
                </a:moveTo>
                <a:lnTo>
                  <a:pt x="1361732" y="51"/>
                </a:lnTo>
                <a:lnTo>
                  <a:pt x="0" y="2590132"/>
                </a:lnTo>
                <a:lnTo>
                  <a:pt x="1402759" y="0"/>
                </a:lnTo>
                <a:close/>
              </a:path>
            </a:pathLst>
          </a:custGeom>
          <a:solidFill>
            <a:srgbClr val="09B9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bg object 305"/>
          <p:cNvSpPr/>
          <p:nvPr/>
        </p:nvSpPr>
        <p:spPr>
          <a:xfrm>
            <a:off x="4182373" y="3969792"/>
            <a:ext cx="1348105" cy="2488565"/>
          </a:xfrm>
          <a:custGeom>
            <a:avLst/>
            <a:gdLst/>
            <a:ahLst/>
            <a:cxnLst/>
            <a:rect l="l" t="t" r="r" b="b"/>
            <a:pathLst>
              <a:path w="1348104" h="2488565">
                <a:moveTo>
                  <a:pt x="1347683" y="0"/>
                </a:moveTo>
                <a:lnTo>
                  <a:pt x="0" y="2488437"/>
                </a:lnTo>
                <a:lnTo>
                  <a:pt x="39415" y="2488387"/>
                </a:lnTo>
                <a:lnTo>
                  <a:pt x="1347683" y="0"/>
                </a:lnTo>
                <a:close/>
              </a:path>
            </a:pathLst>
          </a:custGeom>
          <a:solidFill>
            <a:srgbClr val="4FB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bg object 306"/>
          <p:cNvSpPr/>
          <p:nvPr/>
        </p:nvSpPr>
        <p:spPr>
          <a:xfrm>
            <a:off x="5530057" y="1379711"/>
            <a:ext cx="1362075" cy="2590165"/>
          </a:xfrm>
          <a:custGeom>
            <a:avLst/>
            <a:gdLst/>
            <a:ahLst/>
            <a:cxnLst/>
            <a:rect l="l" t="t" r="r" b="b"/>
            <a:pathLst>
              <a:path w="1362075" h="2590165">
                <a:moveTo>
                  <a:pt x="1361732" y="0"/>
                </a:moveTo>
                <a:lnTo>
                  <a:pt x="1321235" y="51"/>
                </a:lnTo>
                <a:lnTo>
                  <a:pt x="0" y="2590080"/>
                </a:lnTo>
                <a:lnTo>
                  <a:pt x="1361732" y="0"/>
                </a:lnTo>
                <a:close/>
              </a:path>
            </a:pathLst>
          </a:custGeom>
          <a:solidFill>
            <a:srgbClr val="08B9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bg object 307"/>
          <p:cNvSpPr/>
          <p:nvPr/>
        </p:nvSpPr>
        <p:spPr>
          <a:xfrm>
            <a:off x="4221789" y="3969792"/>
            <a:ext cx="1308735" cy="2488565"/>
          </a:xfrm>
          <a:custGeom>
            <a:avLst/>
            <a:gdLst/>
            <a:ahLst/>
            <a:cxnLst/>
            <a:rect l="l" t="t" r="r" b="b"/>
            <a:pathLst>
              <a:path w="1308735" h="2488565">
                <a:moveTo>
                  <a:pt x="1308267" y="0"/>
                </a:moveTo>
                <a:lnTo>
                  <a:pt x="0" y="2488387"/>
                </a:lnTo>
                <a:lnTo>
                  <a:pt x="38905" y="2488338"/>
                </a:lnTo>
                <a:lnTo>
                  <a:pt x="1308267" y="0"/>
                </a:lnTo>
                <a:close/>
              </a:path>
            </a:pathLst>
          </a:custGeom>
          <a:solidFill>
            <a:srgbClr val="50BD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bg object 308"/>
          <p:cNvSpPr/>
          <p:nvPr/>
        </p:nvSpPr>
        <p:spPr>
          <a:xfrm>
            <a:off x="5530057" y="1379762"/>
            <a:ext cx="1321435" cy="2590165"/>
          </a:xfrm>
          <a:custGeom>
            <a:avLst/>
            <a:gdLst/>
            <a:ahLst/>
            <a:cxnLst/>
            <a:rect l="l" t="t" r="r" b="b"/>
            <a:pathLst>
              <a:path w="1321434" h="2590165">
                <a:moveTo>
                  <a:pt x="1321235" y="0"/>
                </a:moveTo>
                <a:lnTo>
                  <a:pt x="1281247" y="50"/>
                </a:lnTo>
                <a:lnTo>
                  <a:pt x="0" y="2590029"/>
                </a:lnTo>
                <a:lnTo>
                  <a:pt x="1321235" y="0"/>
                </a:lnTo>
                <a:close/>
              </a:path>
            </a:pathLst>
          </a:custGeom>
          <a:solidFill>
            <a:srgbClr val="00B9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bg object 309"/>
          <p:cNvSpPr/>
          <p:nvPr/>
        </p:nvSpPr>
        <p:spPr>
          <a:xfrm>
            <a:off x="4260695" y="3969792"/>
            <a:ext cx="1269365" cy="2488565"/>
          </a:xfrm>
          <a:custGeom>
            <a:avLst/>
            <a:gdLst/>
            <a:ahLst/>
            <a:cxnLst/>
            <a:rect l="l" t="t" r="r" b="b"/>
            <a:pathLst>
              <a:path w="1269364" h="2488565">
                <a:moveTo>
                  <a:pt x="1269362" y="0"/>
                </a:moveTo>
                <a:lnTo>
                  <a:pt x="0" y="2488338"/>
                </a:lnTo>
                <a:lnTo>
                  <a:pt x="38418" y="2488289"/>
                </a:lnTo>
                <a:lnTo>
                  <a:pt x="1269362" y="0"/>
                </a:lnTo>
                <a:close/>
              </a:path>
            </a:pathLst>
          </a:custGeom>
          <a:solidFill>
            <a:srgbClr val="50BD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bg object 310"/>
          <p:cNvSpPr/>
          <p:nvPr/>
        </p:nvSpPr>
        <p:spPr>
          <a:xfrm>
            <a:off x="5530057" y="1379813"/>
            <a:ext cx="1281430" cy="2590165"/>
          </a:xfrm>
          <a:custGeom>
            <a:avLst/>
            <a:gdLst/>
            <a:ahLst/>
            <a:cxnLst/>
            <a:rect l="l" t="t" r="r" b="b"/>
            <a:pathLst>
              <a:path w="1281429" h="2590165">
                <a:moveTo>
                  <a:pt x="1281247" y="0"/>
                </a:moveTo>
                <a:lnTo>
                  <a:pt x="1241745" y="49"/>
                </a:lnTo>
                <a:lnTo>
                  <a:pt x="0" y="2589978"/>
                </a:lnTo>
                <a:lnTo>
                  <a:pt x="1281247" y="0"/>
                </a:lnTo>
                <a:close/>
              </a:path>
            </a:pathLst>
          </a:custGeom>
          <a:solidFill>
            <a:srgbClr val="00B9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bg object 311"/>
          <p:cNvSpPr/>
          <p:nvPr/>
        </p:nvSpPr>
        <p:spPr>
          <a:xfrm>
            <a:off x="4299114" y="3969792"/>
            <a:ext cx="1231265" cy="2488565"/>
          </a:xfrm>
          <a:custGeom>
            <a:avLst/>
            <a:gdLst/>
            <a:ahLst/>
            <a:cxnLst/>
            <a:rect l="l" t="t" r="r" b="b"/>
            <a:pathLst>
              <a:path w="1231264" h="2488565">
                <a:moveTo>
                  <a:pt x="1230943" y="0"/>
                </a:moveTo>
                <a:lnTo>
                  <a:pt x="0" y="2488289"/>
                </a:lnTo>
                <a:lnTo>
                  <a:pt x="37950" y="2488241"/>
                </a:lnTo>
                <a:lnTo>
                  <a:pt x="1230943" y="0"/>
                </a:lnTo>
                <a:close/>
              </a:path>
            </a:pathLst>
          </a:custGeom>
          <a:solidFill>
            <a:srgbClr val="52BE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bg object 312"/>
          <p:cNvSpPr/>
          <p:nvPr/>
        </p:nvSpPr>
        <p:spPr>
          <a:xfrm>
            <a:off x="5530057" y="1379863"/>
            <a:ext cx="1242060" cy="2590165"/>
          </a:xfrm>
          <a:custGeom>
            <a:avLst/>
            <a:gdLst/>
            <a:ahLst/>
            <a:cxnLst/>
            <a:rect l="l" t="t" r="r" b="b"/>
            <a:pathLst>
              <a:path w="1242059" h="2590165">
                <a:moveTo>
                  <a:pt x="1241745" y="0"/>
                </a:moveTo>
                <a:lnTo>
                  <a:pt x="1202708" y="49"/>
                </a:lnTo>
                <a:lnTo>
                  <a:pt x="0" y="2589928"/>
                </a:lnTo>
                <a:lnTo>
                  <a:pt x="1241745" y="0"/>
                </a:lnTo>
                <a:close/>
              </a:path>
            </a:pathLst>
          </a:custGeom>
          <a:solidFill>
            <a:srgbClr val="00B9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bg object 313"/>
          <p:cNvSpPr/>
          <p:nvPr/>
        </p:nvSpPr>
        <p:spPr>
          <a:xfrm>
            <a:off x="4337064" y="3969792"/>
            <a:ext cx="1193165" cy="2488565"/>
          </a:xfrm>
          <a:custGeom>
            <a:avLst/>
            <a:gdLst/>
            <a:ahLst/>
            <a:cxnLst/>
            <a:rect l="l" t="t" r="r" b="b"/>
            <a:pathLst>
              <a:path w="1193164" h="2488565">
                <a:moveTo>
                  <a:pt x="1192993" y="0"/>
                </a:moveTo>
                <a:lnTo>
                  <a:pt x="0" y="2488241"/>
                </a:lnTo>
                <a:lnTo>
                  <a:pt x="37505" y="2488194"/>
                </a:lnTo>
                <a:lnTo>
                  <a:pt x="1192993" y="0"/>
                </a:lnTo>
                <a:close/>
              </a:path>
            </a:pathLst>
          </a:custGeom>
          <a:solidFill>
            <a:srgbClr val="52BE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bg object 314"/>
          <p:cNvSpPr/>
          <p:nvPr/>
        </p:nvSpPr>
        <p:spPr>
          <a:xfrm>
            <a:off x="5530057" y="1379912"/>
            <a:ext cx="1203325" cy="2590165"/>
          </a:xfrm>
          <a:custGeom>
            <a:avLst/>
            <a:gdLst/>
            <a:ahLst/>
            <a:cxnLst/>
            <a:rect l="l" t="t" r="r" b="b"/>
            <a:pathLst>
              <a:path w="1203325" h="2590165">
                <a:moveTo>
                  <a:pt x="1202708" y="0"/>
                </a:moveTo>
                <a:lnTo>
                  <a:pt x="1164118" y="48"/>
                </a:lnTo>
                <a:lnTo>
                  <a:pt x="0" y="2589879"/>
                </a:lnTo>
                <a:lnTo>
                  <a:pt x="1202708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bg object 315"/>
          <p:cNvSpPr/>
          <p:nvPr/>
        </p:nvSpPr>
        <p:spPr>
          <a:xfrm>
            <a:off x="4374569" y="3969792"/>
            <a:ext cx="1155700" cy="2488565"/>
          </a:xfrm>
          <a:custGeom>
            <a:avLst/>
            <a:gdLst/>
            <a:ahLst/>
            <a:cxnLst/>
            <a:rect l="l" t="t" r="r" b="b"/>
            <a:pathLst>
              <a:path w="1155700" h="2488565">
                <a:moveTo>
                  <a:pt x="1155487" y="0"/>
                </a:moveTo>
                <a:lnTo>
                  <a:pt x="0" y="2488194"/>
                </a:lnTo>
                <a:lnTo>
                  <a:pt x="37074" y="2488147"/>
                </a:lnTo>
                <a:lnTo>
                  <a:pt x="1155487" y="0"/>
                </a:lnTo>
                <a:close/>
              </a:path>
            </a:pathLst>
          </a:custGeom>
          <a:solidFill>
            <a:srgbClr val="54BE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bg object 316"/>
          <p:cNvSpPr/>
          <p:nvPr/>
        </p:nvSpPr>
        <p:spPr>
          <a:xfrm>
            <a:off x="5530057" y="1379961"/>
            <a:ext cx="1164590" cy="2590165"/>
          </a:xfrm>
          <a:custGeom>
            <a:avLst/>
            <a:gdLst/>
            <a:ahLst/>
            <a:cxnLst/>
            <a:rect l="l" t="t" r="r" b="b"/>
            <a:pathLst>
              <a:path w="1164590" h="2590165">
                <a:moveTo>
                  <a:pt x="1164118" y="0"/>
                </a:moveTo>
                <a:lnTo>
                  <a:pt x="1125950" y="48"/>
                </a:lnTo>
                <a:lnTo>
                  <a:pt x="0" y="2589830"/>
                </a:lnTo>
                <a:lnTo>
                  <a:pt x="1164118" y="0"/>
                </a:lnTo>
                <a:close/>
              </a:path>
            </a:pathLst>
          </a:custGeom>
          <a:solidFill>
            <a:srgbClr val="00B8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bg object 317"/>
          <p:cNvSpPr/>
          <p:nvPr/>
        </p:nvSpPr>
        <p:spPr>
          <a:xfrm>
            <a:off x="4411644" y="3969792"/>
            <a:ext cx="1118870" cy="2488565"/>
          </a:xfrm>
          <a:custGeom>
            <a:avLst/>
            <a:gdLst/>
            <a:ahLst/>
            <a:cxnLst/>
            <a:rect l="l" t="t" r="r" b="b"/>
            <a:pathLst>
              <a:path w="1118870" h="2488565">
                <a:moveTo>
                  <a:pt x="1118412" y="0"/>
                </a:moveTo>
                <a:lnTo>
                  <a:pt x="0" y="2488147"/>
                </a:lnTo>
                <a:lnTo>
                  <a:pt x="36669" y="2488100"/>
                </a:lnTo>
                <a:lnTo>
                  <a:pt x="1118412" y="0"/>
                </a:lnTo>
                <a:close/>
              </a:path>
            </a:pathLst>
          </a:custGeom>
          <a:solidFill>
            <a:srgbClr val="56BE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bg object 318"/>
          <p:cNvSpPr/>
          <p:nvPr/>
        </p:nvSpPr>
        <p:spPr>
          <a:xfrm>
            <a:off x="5530057" y="1380010"/>
            <a:ext cx="1126490" cy="2590165"/>
          </a:xfrm>
          <a:custGeom>
            <a:avLst/>
            <a:gdLst/>
            <a:ahLst/>
            <a:cxnLst/>
            <a:rect l="l" t="t" r="r" b="b"/>
            <a:pathLst>
              <a:path w="1126490" h="2590165">
                <a:moveTo>
                  <a:pt x="1125950" y="0"/>
                </a:moveTo>
                <a:lnTo>
                  <a:pt x="1088194" y="47"/>
                </a:lnTo>
                <a:lnTo>
                  <a:pt x="0" y="2589782"/>
                </a:lnTo>
                <a:lnTo>
                  <a:pt x="1125950" y="0"/>
                </a:lnTo>
                <a:close/>
              </a:path>
            </a:pathLst>
          </a:custGeom>
          <a:solidFill>
            <a:srgbClr val="00B8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bg object 319"/>
          <p:cNvSpPr/>
          <p:nvPr/>
        </p:nvSpPr>
        <p:spPr>
          <a:xfrm>
            <a:off x="4448313" y="3969792"/>
            <a:ext cx="1082040" cy="2488565"/>
          </a:xfrm>
          <a:custGeom>
            <a:avLst/>
            <a:gdLst/>
            <a:ahLst/>
            <a:cxnLst/>
            <a:rect l="l" t="t" r="r" b="b"/>
            <a:pathLst>
              <a:path w="1082039" h="2488565">
                <a:moveTo>
                  <a:pt x="1081743" y="0"/>
                </a:moveTo>
                <a:lnTo>
                  <a:pt x="0" y="2488100"/>
                </a:lnTo>
                <a:lnTo>
                  <a:pt x="36274" y="2488055"/>
                </a:lnTo>
                <a:lnTo>
                  <a:pt x="1081743" y="0"/>
                </a:lnTo>
                <a:close/>
              </a:path>
            </a:pathLst>
          </a:custGeom>
          <a:solidFill>
            <a:srgbClr val="56BE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bg object 320"/>
          <p:cNvSpPr/>
          <p:nvPr/>
        </p:nvSpPr>
        <p:spPr>
          <a:xfrm>
            <a:off x="5530057" y="1380057"/>
            <a:ext cx="1088390" cy="2590165"/>
          </a:xfrm>
          <a:custGeom>
            <a:avLst/>
            <a:gdLst/>
            <a:ahLst/>
            <a:cxnLst/>
            <a:rect l="l" t="t" r="r" b="b"/>
            <a:pathLst>
              <a:path w="1088390" h="2590165">
                <a:moveTo>
                  <a:pt x="1088194" y="0"/>
                </a:moveTo>
                <a:lnTo>
                  <a:pt x="1050829" y="47"/>
                </a:lnTo>
                <a:lnTo>
                  <a:pt x="0" y="2589734"/>
                </a:lnTo>
                <a:lnTo>
                  <a:pt x="1088194" y="0"/>
                </a:lnTo>
                <a:close/>
              </a:path>
            </a:pathLst>
          </a:custGeom>
          <a:solidFill>
            <a:srgbClr val="00B8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bg object 321"/>
          <p:cNvSpPr/>
          <p:nvPr/>
        </p:nvSpPr>
        <p:spPr>
          <a:xfrm>
            <a:off x="4484587" y="3969792"/>
            <a:ext cx="1045844" cy="2488565"/>
          </a:xfrm>
          <a:custGeom>
            <a:avLst/>
            <a:gdLst/>
            <a:ahLst/>
            <a:cxnLst/>
            <a:rect l="l" t="t" r="r" b="b"/>
            <a:pathLst>
              <a:path w="1045845" h="2488565">
                <a:moveTo>
                  <a:pt x="1045469" y="0"/>
                </a:moveTo>
                <a:lnTo>
                  <a:pt x="0" y="2488055"/>
                </a:lnTo>
                <a:lnTo>
                  <a:pt x="35898" y="2488009"/>
                </a:lnTo>
                <a:lnTo>
                  <a:pt x="1045469" y="0"/>
                </a:lnTo>
                <a:close/>
              </a:path>
            </a:pathLst>
          </a:custGeom>
          <a:solidFill>
            <a:srgbClr val="57BE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bg object 322"/>
          <p:cNvSpPr/>
          <p:nvPr/>
        </p:nvSpPr>
        <p:spPr>
          <a:xfrm>
            <a:off x="5530057" y="1380105"/>
            <a:ext cx="1050925" cy="2590165"/>
          </a:xfrm>
          <a:custGeom>
            <a:avLst/>
            <a:gdLst/>
            <a:ahLst/>
            <a:cxnLst/>
            <a:rect l="l" t="t" r="r" b="b"/>
            <a:pathLst>
              <a:path w="1050925" h="2590165">
                <a:moveTo>
                  <a:pt x="1050829" y="0"/>
                </a:moveTo>
                <a:lnTo>
                  <a:pt x="1013836" y="46"/>
                </a:lnTo>
                <a:lnTo>
                  <a:pt x="0" y="2589687"/>
                </a:lnTo>
                <a:lnTo>
                  <a:pt x="1050829" y="0"/>
                </a:lnTo>
                <a:close/>
              </a:path>
            </a:pathLst>
          </a:custGeom>
          <a:solidFill>
            <a:srgbClr val="00B8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bg object 323"/>
          <p:cNvSpPr/>
          <p:nvPr/>
        </p:nvSpPr>
        <p:spPr>
          <a:xfrm>
            <a:off x="4520486" y="3969792"/>
            <a:ext cx="1009650" cy="2488565"/>
          </a:xfrm>
          <a:custGeom>
            <a:avLst/>
            <a:gdLst/>
            <a:ahLst/>
            <a:cxnLst/>
            <a:rect l="l" t="t" r="r" b="b"/>
            <a:pathLst>
              <a:path w="1009650" h="2488565">
                <a:moveTo>
                  <a:pt x="1009571" y="0"/>
                </a:moveTo>
                <a:lnTo>
                  <a:pt x="0" y="2488009"/>
                </a:lnTo>
                <a:lnTo>
                  <a:pt x="35540" y="2487964"/>
                </a:lnTo>
                <a:lnTo>
                  <a:pt x="1009571" y="0"/>
                </a:lnTo>
                <a:close/>
              </a:path>
            </a:pathLst>
          </a:custGeom>
          <a:solidFill>
            <a:srgbClr val="58BE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bg object 324"/>
          <p:cNvSpPr/>
          <p:nvPr/>
        </p:nvSpPr>
        <p:spPr>
          <a:xfrm>
            <a:off x="5530057" y="1380151"/>
            <a:ext cx="1014094" cy="2590165"/>
          </a:xfrm>
          <a:custGeom>
            <a:avLst/>
            <a:gdLst/>
            <a:ahLst/>
            <a:cxnLst/>
            <a:rect l="l" t="t" r="r" b="b"/>
            <a:pathLst>
              <a:path w="1014095" h="2590165">
                <a:moveTo>
                  <a:pt x="1013836" y="0"/>
                </a:moveTo>
                <a:lnTo>
                  <a:pt x="977198" y="46"/>
                </a:lnTo>
                <a:lnTo>
                  <a:pt x="0" y="2589640"/>
                </a:lnTo>
                <a:lnTo>
                  <a:pt x="1013836" y="0"/>
                </a:lnTo>
                <a:close/>
              </a:path>
            </a:pathLst>
          </a:custGeom>
          <a:solidFill>
            <a:srgbClr val="00B8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bg object 325"/>
          <p:cNvSpPr/>
          <p:nvPr/>
        </p:nvSpPr>
        <p:spPr>
          <a:xfrm>
            <a:off x="4556026" y="3969792"/>
            <a:ext cx="974090" cy="2488565"/>
          </a:xfrm>
          <a:custGeom>
            <a:avLst/>
            <a:gdLst/>
            <a:ahLst/>
            <a:cxnLst/>
            <a:rect l="l" t="t" r="r" b="b"/>
            <a:pathLst>
              <a:path w="974089" h="2488565">
                <a:moveTo>
                  <a:pt x="974030" y="0"/>
                </a:moveTo>
                <a:lnTo>
                  <a:pt x="0" y="2487964"/>
                </a:lnTo>
                <a:lnTo>
                  <a:pt x="35199" y="2487920"/>
                </a:lnTo>
                <a:lnTo>
                  <a:pt x="974030" y="0"/>
                </a:lnTo>
                <a:close/>
              </a:path>
            </a:pathLst>
          </a:custGeom>
          <a:solidFill>
            <a:srgbClr val="59BE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bg object 326"/>
          <p:cNvSpPr/>
          <p:nvPr/>
        </p:nvSpPr>
        <p:spPr>
          <a:xfrm>
            <a:off x="5530057" y="1380198"/>
            <a:ext cx="977265" cy="2590165"/>
          </a:xfrm>
          <a:custGeom>
            <a:avLst/>
            <a:gdLst/>
            <a:ahLst/>
            <a:cxnLst/>
            <a:rect l="l" t="t" r="r" b="b"/>
            <a:pathLst>
              <a:path w="977265" h="2590165">
                <a:moveTo>
                  <a:pt x="977198" y="0"/>
                </a:moveTo>
                <a:lnTo>
                  <a:pt x="940900" y="45"/>
                </a:lnTo>
                <a:lnTo>
                  <a:pt x="0" y="2589594"/>
                </a:lnTo>
                <a:lnTo>
                  <a:pt x="977198" y="0"/>
                </a:lnTo>
                <a:close/>
              </a:path>
            </a:pathLst>
          </a:custGeom>
          <a:solidFill>
            <a:srgbClr val="00B8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bg object 327"/>
          <p:cNvSpPr/>
          <p:nvPr/>
        </p:nvSpPr>
        <p:spPr>
          <a:xfrm>
            <a:off x="4591226" y="3969792"/>
            <a:ext cx="939165" cy="2487930"/>
          </a:xfrm>
          <a:custGeom>
            <a:avLst/>
            <a:gdLst/>
            <a:ahLst/>
            <a:cxnLst/>
            <a:rect l="l" t="t" r="r" b="b"/>
            <a:pathLst>
              <a:path w="939164" h="2487929">
                <a:moveTo>
                  <a:pt x="938831" y="0"/>
                </a:moveTo>
                <a:lnTo>
                  <a:pt x="0" y="2487920"/>
                </a:lnTo>
                <a:lnTo>
                  <a:pt x="34872" y="2487875"/>
                </a:lnTo>
                <a:lnTo>
                  <a:pt x="938831" y="0"/>
                </a:lnTo>
                <a:close/>
              </a:path>
            </a:pathLst>
          </a:custGeom>
          <a:solidFill>
            <a:srgbClr val="5BBF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bg object 328"/>
          <p:cNvSpPr/>
          <p:nvPr/>
        </p:nvSpPr>
        <p:spPr>
          <a:xfrm>
            <a:off x="5530057" y="1380244"/>
            <a:ext cx="941069" cy="2590165"/>
          </a:xfrm>
          <a:custGeom>
            <a:avLst/>
            <a:gdLst/>
            <a:ahLst/>
            <a:cxnLst/>
            <a:rect l="l" t="t" r="r" b="b"/>
            <a:pathLst>
              <a:path w="941070" h="2590165">
                <a:moveTo>
                  <a:pt x="940900" y="0"/>
                </a:moveTo>
                <a:lnTo>
                  <a:pt x="904930" y="45"/>
                </a:lnTo>
                <a:lnTo>
                  <a:pt x="0" y="2589548"/>
                </a:lnTo>
                <a:lnTo>
                  <a:pt x="940900" y="0"/>
                </a:lnTo>
                <a:close/>
              </a:path>
            </a:pathLst>
          </a:custGeom>
          <a:solidFill>
            <a:srgbClr val="00B8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bg object 329"/>
          <p:cNvSpPr/>
          <p:nvPr/>
        </p:nvSpPr>
        <p:spPr>
          <a:xfrm>
            <a:off x="4626098" y="3969792"/>
            <a:ext cx="904240" cy="2487930"/>
          </a:xfrm>
          <a:custGeom>
            <a:avLst/>
            <a:gdLst/>
            <a:ahLst/>
            <a:cxnLst/>
            <a:rect l="l" t="t" r="r" b="b"/>
            <a:pathLst>
              <a:path w="904239" h="2487929">
                <a:moveTo>
                  <a:pt x="903958" y="0"/>
                </a:moveTo>
                <a:lnTo>
                  <a:pt x="0" y="2487875"/>
                </a:lnTo>
                <a:lnTo>
                  <a:pt x="34557" y="2487832"/>
                </a:lnTo>
                <a:lnTo>
                  <a:pt x="903958" y="0"/>
                </a:lnTo>
                <a:close/>
              </a:path>
            </a:pathLst>
          </a:custGeom>
          <a:solidFill>
            <a:srgbClr val="5BBF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bg object 330"/>
          <p:cNvSpPr/>
          <p:nvPr/>
        </p:nvSpPr>
        <p:spPr>
          <a:xfrm>
            <a:off x="5530057" y="1380289"/>
            <a:ext cx="905510" cy="2589530"/>
          </a:xfrm>
          <a:custGeom>
            <a:avLst/>
            <a:gdLst/>
            <a:ahLst/>
            <a:cxnLst/>
            <a:rect l="l" t="t" r="r" b="b"/>
            <a:pathLst>
              <a:path w="905510" h="2589529">
                <a:moveTo>
                  <a:pt x="904930" y="0"/>
                </a:moveTo>
                <a:lnTo>
                  <a:pt x="869266" y="45"/>
                </a:lnTo>
                <a:lnTo>
                  <a:pt x="0" y="2589502"/>
                </a:lnTo>
                <a:lnTo>
                  <a:pt x="904930" y="0"/>
                </a:lnTo>
                <a:close/>
              </a:path>
            </a:pathLst>
          </a:custGeom>
          <a:solidFill>
            <a:srgbClr val="00B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bg object 331"/>
          <p:cNvSpPr/>
          <p:nvPr/>
        </p:nvSpPr>
        <p:spPr>
          <a:xfrm>
            <a:off x="4660656" y="3969792"/>
            <a:ext cx="869950" cy="2487930"/>
          </a:xfrm>
          <a:custGeom>
            <a:avLst/>
            <a:gdLst/>
            <a:ahLst/>
            <a:cxnLst/>
            <a:rect l="l" t="t" r="r" b="b"/>
            <a:pathLst>
              <a:path w="869950" h="2487929">
                <a:moveTo>
                  <a:pt x="869400" y="0"/>
                </a:moveTo>
                <a:lnTo>
                  <a:pt x="0" y="2487832"/>
                </a:lnTo>
                <a:lnTo>
                  <a:pt x="34263" y="2487788"/>
                </a:lnTo>
                <a:lnTo>
                  <a:pt x="869400" y="0"/>
                </a:lnTo>
                <a:close/>
              </a:path>
            </a:pathLst>
          </a:custGeom>
          <a:solidFill>
            <a:srgbClr val="5CBF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bg object 332"/>
          <p:cNvSpPr/>
          <p:nvPr/>
        </p:nvSpPr>
        <p:spPr>
          <a:xfrm>
            <a:off x="5530057" y="1380334"/>
            <a:ext cx="869315" cy="2589530"/>
          </a:xfrm>
          <a:custGeom>
            <a:avLst/>
            <a:gdLst/>
            <a:ahLst/>
            <a:cxnLst/>
            <a:rect l="l" t="t" r="r" b="b"/>
            <a:pathLst>
              <a:path w="869314" h="2589529">
                <a:moveTo>
                  <a:pt x="869266" y="0"/>
                </a:moveTo>
                <a:lnTo>
                  <a:pt x="833900" y="44"/>
                </a:lnTo>
                <a:lnTo>
                  <a:pt x="0" y="2589457"/>
                </a:lnTo>
                <a:lnTo>
                  <a:pt x="869266" y="0"/>
                </a:lnTo>
                <a:close/>
              </a:path>
            </a:pathLst>
          </a:custGeom>
          <a:solidFill>
            <a:srgbClr val="00B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bg object 333"/>
          <p:cNvSpPr/>
          <p:nvPr/>
        </p:nvSpPr>
        <p:spPr>
          <a:xfrm>
            <a:off x="4694920" y="3969792"/>
            <a:ext cx="835660" cy="2487930"/>
          </a:xfrm>
          <a:custGeom>
            <a:avLst/>
            <a:gdLst/>
            <a:ahLst/>
            <a:cxnLst/>
            <a:rect l="l" t="t" r="r" b="b"/>
            <a:pathLst>
              <a:path w="835660" h="2487929">
                <a:moveTo>
                  <a:pt x="835136" y="0"/>
                </a:moveTo>
                <a:lnTo>
                  <a:pt x="0" y="2487788"/>
                </a:lnTo>
                <a:lnTo>
                  <a:pt x="33977" y="2487745"/>
                </a:lnTo>
                <a:lnTo>
                  <a:pt x="835136" y="0"/>
                </a:lnTo>
                <a:close/>
              </a:path>
            </a:pathLst>
          </a:custGeom>
          <a:solidFill>
            <a:srgbClr val="5DBF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bg object 334"/>
          <p:cNvSpPr/>
          <p:nvPr/>
        </p:nvSpPr>
        <p:spPr>
          <a:xfrm>
            <a:off x="5530057" y="1380379"/>
            <a:ext cx="834390" cy="2589530"/>
          </a:xfrm>
          <a:custGeom>
            <a:avLst/>
            <a:gdLst/>
            <a:ahLst/>
            <a:cxnLst/>
            <a:rect l="l" t="t" r="r" b="b"/>
            <a:pathLst>
              <a:path w="834389" h="2589529">
                <a:moveTo>
                  <a:pt x="833900" y="0"/>
                </a:moveTo>
                <a:lnTo>
                  <a:pt x="798813" y="44"/>
                </a:lnTo>
                <a:lnTo>
                  <a:pt x="0" y="2589412"/>
                </a:lnTo>
                <a:lnTo>
                  <a:pt x="833900" y="0"/>
                </a:lnTo>
                <a:close/>
              </a:path>
            </a:pathLst>
          </a:custGeom>
          <a:solidFill>
            <a:srgbClr val="00B7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bg object 335"/>
          <p:cNvSpPr/>
          <p:nvPr/>
        </p:nvSpPr>
        <p:spPr>
          <a:xfrm>
            <a:off x="4728897" y="3969792"/>
            <a:ext cx="801370" cy="2487930"/>
          </a:xfrm>
          <a:custGeom>
            <a:avLst/>
            <a:gdLst/>
            <a:ahLst/>
            <a:cxnLst/>
            <a:rect l="l" t="t" r="r" b="b"/>
            <a:pathLst>
              <a:path w="801370" h="2487929">
                <a:moveTo>
                  <a:pt x="801159" y="0"/>
                </a:moveTo>
                <a:lnTo>
                  <a:pt x="0" y="2487745"/>
                </a:lnTo>
                <a:lnTo>
                  <a:pt x="33708" y="2487703"/>
                </a:lnTo>
                <a:lnTo>
                  <a:pt x="801159" y="0"/>
                </a:lnTo>
                <a:close/>
              </a:path>
            </a:pathLst>
          </a:custGeom>
          <a:solidFill>
            <a:srgbClr val="5EBF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bg object 336"/>
          <p:cNvSpPr/>
          <p:nvPr/>
        </p:nvSpPr>
        <p:spPr>
          <a:xfrm>
            <a:off x="5530057" y="1380424"/>
            <a:ext cx="798830" cy="2589530"/>
          </a:xfrm>
          <a:custGeom>
            <a:avLst/>
            <a:gdLst/>
            <a:ahLst/>
            <a:cxnLst/>
            <a:rect l="l" t="t" r="r" b="b"/>
            <a:pathLst>
              <a:path w="798829" h="2589529">
                <a:moveTo>
                  <a:pt x="798813" y="0"/>
                </a:moveTo>
                <a:lnTo>
                  <a:pt x="763995" y="44"/>
                </a:lnTo>
                <a:lnTo>
                  <a:pt x="0" y="2589368"/>
                </a:lnTo>
                <a:lnTo>
                  <a:pt x="798813" y="0"/>
                </a:lnTo>
                <a:close/>
              </a:path>
            </a:pathLst>
          </a:custGeom>
          <a:solidFill>
            <a:srgbClr val="00B7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bg object 337"/>
          <p:cNvSpPr/>
          <p:nvPr/>
        </p:nvSpPr>
        <p:spPr>
          <a:xfrm>
            <a:off x="4762606" y="3969792"/>
            <a:ext cx="767715" cy="2487930"/>
          </a:xfrm>
          <a:custGeom>
            <a:avLst/>
            <a:gdLst/>
            <a:ahLst/>
            <a:cxnLst/>
            <a:rect l="l" t="t" r="r" b="b"/>
            <a:pathLst>
              <a:path w="767714" h="2487929">
                <a:moveTo>
                  <a:pt x="767450" y="0"/>
                </a:moveTo>
                <a:lnTo>
                  <a:pt x="0" y="2487703"/>
                </a:lnTo>
                <a:lnTo>
                  <a:pt x="33451" y="2487660"/>
                </a:lnTo>
                <a:lnTo>
                  <a:pt x="767450" y="0"/>
                </a:lnTo>
                <a:close/>
              </a:path>
            </a:pathLst>
          </a:custGeom>
          <a:solidFill>
            <a:srgbClr val="60BF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bg object 338"/>
          <p:cNvSpPr/>
          <p:nvPr/>
        </p:nvSpPr>
        <p:spPr>
          <a:xfrm>
            <a:off x="5530057" y="1380468"/>
            <a:ext cx="764540" cy="2589530"/>
          </a:xfrm>
          <a:custGeom>
            <a:avLst/>
            <a:gdLst/>
            <a:ahLst/>
            <a:cxnLst/>
            <a:rect l="l" t="t" r="r" b="b"/>
            <a:pathLst>
              <a:path w="764539" h="2589529">
                <a:moveTo>
                  <a:pt x="763995" y="0"/>
                </a:moveTo>
                <a:lnTo>
                  <a:pt x="729427" y="43"/>
                </a:lnTo>
                <a:lnTo>
                  <a:pt x="0" y="2589324"/>
                </a:lnTo>
                <a:lnTo>
                  <a:pt x="763995" y="0"/>
                </a:lnTo>
                <a:close/>
              </a:path>
            </a:pathLst>
          </a:custGeom>
          <a:solidFill>
            <a:srgbClr val="00B7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bg object 339"/>
          <p:cNvSpPr/>
          <p:nvPr/>
        </p:nvSpPr>
        <p:spPr>
          <a:xfrm>
            <a:off x="4796058" y="3969792"/>
            <a:ext cx="734060" cy="2487930"/>
          </a:xfrm>
          <a:custGeom>
            <a:avLst/>
            <a:gdLst/>
            <a:ahLst/>
            <a:cxnLst/>
            <a:rect l="l" t="t" r="r" b="b"/>
            <a:pathLst>
              <a:path w="734060" h="2487929">
                <a:moveTo>
                  <a:pt x="733999" y="0"/>
                </a:moveTo>
                <a:lnTo>
                  <a:pt x="0" y="2487660"/>
                </a:lnTo>
                <a:lnTo>
                  <a:pt x="33209" y="2487618"/>
                </a:lnTo>
                <a:lnTo>
                  <a:pt x="733999" y="0"/>
                </a:lnTo>
                <a:close/>
              </a:path>
            </a:pathLst>
          </a:custGeom>
          <a:solidFill>
            <a:srgbClr val="60BF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bg object 340"/>
          <p:cNvSpPr/>
          <p:nvPr/>
        </p:nvSpPr>
        <p:spPr>
          <a:xfrm>
            <a:off x="5530057" y="1380511"/>
            <a:ext cx="729615" cy="2589530"/>
          </a:xfrm>
          <a:custGeom>
            <a:avLst/>
            <a:gdLst/>
            <a:ahLst/>
            <a:cxnLst/>
            <a:rect l="l" t="t" r="r" b="b"/>
            <a:pathLst>
              <a:path w="729614" h="2589529">
                <a:moveTo>
                  <a:pt x="729427" y="0"/>
                </a:moveTo>
                <a:lnTo>
                  <a:pt x="695102" y="43"/>
                </a:lnTo>
                <a:lnTo>
                  <a:pt x="0" y="2589280"/>
                </a:lnTo>
                <a:lnTo>
                  <a:pt x="729427" y="0"/>
                </a:lnTo>
                <a:close/>
              </a:path>
            </a:pathLst>
          </a:custGeom>
          <a:solidFill>
            <a:srgbClr val="00B7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bg object 341"/>
          <p:cNvSpPr/>
          <p:nvPr/>
        </p:nvSpPr>
        <p:spPr>
          <a:xfrm>
            <a:off x="4829267" y="3969792"/>
            <a:ext cx="701040" cy="2487930"/>
          </a:xfrm>
          <a:custGeom>
            <a:avLst/>
            <a:gdLst/>
            <a:ahLst/>
            <a:cxnLst/>
            <a:rect l="l" t="t" r="r" b="b"/>
            <a:pathLst>
              <a:path w="701039" h="2487929">
                <a:moveTo>
                  <a:pt x="700789" y="0"/>
                </a:moveTo>
                <a:lnTo>
                  <a:pt x="0" y="2487618"/>
                </a:lnTo>
                <a:lnTo>
                  <a:pt x="32977" y="2487577"/>
                </a:lnTo>
                <a:lnTo>
                  <a:pt x="700789" y="0"/>
                </a:lnTo>
                <a:close/>
              </a:path>
            </a:pathLst>
          </a:custGeom>
          <a:solidFill>
            <a:srgbClr val="61C0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bg object 342"/>
          <p:cNvSpPr/>
          <p:nvPr/>
        </p:nvSpPr>
        <p:spPr>
          <a:xfrm>
            <a:off x="5530057" y="1380555"/>
            <a:ext cx="695325" cy="2589530"/>
          </a:xfrm>
          <a:custGeom>
            <a:avLst/>
            <a:gdLst/>
            <a:ahLst/>
            <a:cxnLst/>
            <a:rect l="l" t="t" r="r" b="b"/>
            <a:pathLst>
              <a:path w="695325" h="2589529">
                <a:moveTo>
                  <a:pt x="695102" y="0"/>
                </a:moveTo>
                <a:lnTo>
                  <a:pt x="661003" y="43"/>
                </a:lnTo>
                <a:lnTo>
                  <a:pt x="0" y="2589237"/>
                </a:lnTo>
                <a:lnTo>
                  <a:pt x="695102" y="0"/>
                </a:lnTo>
                <a:close/>
              </a:path>
            </a:pathLst>
          </a:custGeom>
          <a:solidFill>
            <a:srgbClr val="00B7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bg object 343"/>
          <p:cNvSpPr/>
          <p:nvPr/>
        </p:nvSpPr>
        <p:spPr>
          <a:xfrm>
            <a:off x="4862245" y="3969792"/>
            <a:ext cx="668020" cy="2487930"/>
          </a:xfrm>
          <a:custGeom>
            <a:avLst/>
            <a:gdLst/>
            <a:ahLst/>
            <a:cxnLst/>
            <a:rect l="l" t="t" r="r" b="b"/>
            <a:pathLst>
              <a:path w="668020" h="2487929">
                <a:moveTo>
                  <a:pt x="667811" y="0"/>
                </a:moveTo>
                <a:lnTo>
                  <a:pt x="0" y="2487577"/>
                </a:lnTo>
                <a:lnTo>
                  <a:pt x="32759" y="2487535"/>
                </a:lnTo>
                <a:lnTo>
                  <a:pt x="667811" y="0"/>
                </a:lnTo>
                <a:close/>
              </a:path>
            </a:pathLst>
          </a:custGeom>
          <a:solidFill>
            <a:srgbClr val="61C0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bg object 344"/>
          <p:cNvSpPr/>
          <p:nvPr/>
        </p:nvSpPr>
        <p:spPr>
          <a:xfrm>
            <a:off x="5530057" y="1380598"/>
            <a:ext cx="661035" cy="2589530"/>
          </a:xfrm>
          <a:custGeom>
            <a:avLst/>
            <a:gdLst/>
            <a:ahLst/>
            <a:cxnLst/>
            <a:rect l="l" t="t" r="r" b="b"/>
            <a:pathLst>
              <a:path w="661035" h="2589529">
                <a:moveTo>
                  <a:pt x="661003" y="0"/>
                </a:moveTo>
                <a:lnTo>
                  <a:pt x="627121" y="42"/>
                </a:lnTo>
                <a:lnTo>
                  <a:pt x="0" y="2589193"/>
                </a:lnTo>
                <a:lnTo>
                  <a:pt x="661003" y="0"/>
                </a:lnTo>
                <a:close/>
              </a:path>
            </a:pathLst>
          </a:custGeom>
          <a:solidFill>
            <a:srgbClr val="00B7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bg object 345"/>
          <p:cNvSpPr/>
          <p:nvPr/>
        </p:nvSpPr>
        <p:spPr>
          <a:xfrm>
            <a:off x="4895005" y="3969792"/>
            <a:ext cx="635635" cy="2487930"/>
          </a:xfrm>
          <a:custGeom>
            <a:avLst/>
            <a:gdLst/>
            <a:ahLst/>
            <a:cxnLst/>
            <a:rect l="l" t="t" r="r" b="b"/>
            <a:pathLst>
              <a:path w="635635" h="2487929">
                <a:moveTo>
                  <a:pt x="635052" y="0"/>
                </a:moveTo>
                <a:lnTo>
                  <a:pt x="0" y="2487535"/>
                </a:lnTo>
                <a:lnTo>
                  <a:pt x="32551" y="2487494"/>
                </a:lnTo>
                <a:lnTo>
                  <a:pt x="635052" y="0"/>
                </a:lnTo>
                <a:close/>
              </a:path>
            </a:pathLst>
          </a:custGeom>
          <a:solidFill>
            <a:srgbClr val="63C0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bg object 346"/>
          <p:cNvSpPr/>
          <p:nvPr/>
        </p:nvSpPr>
        <p:spPr>
          <a:xfrm>
            <a:off x="5530057" y="1380641"/>
            <a:ext cx="627380" cy="2589530"/>
          </a:xfrm>
          <a:custGeom>
            <a:avLst/>
            <a:gdLst/>
            <a:ahLst/>
            <a:cxnLst/>
            <a:rect l="l" t="t" r="r" b="b"/>
            <a:pathLst>
              <a:path w="627379" h="2589529">
                <a:moveTo>
                  <a:pt x="627121" y="0"/>
                </a:moveTo>
                <a:lnTo>
                  <a:pt x="593440" y="42"/>
                </a:lnTo>
                <a:lnTo>
                  <a:pt x="0" y="2589151"/>
                </a:lnTo>
                <a:lnTo>
                  <a:pt x="627121" y="0"/>
                </a:lnTo>
                <a:close/>
              </a:path>
            </a:pathLst>
          </a:custGeom>
          <a:solidFill>
            <a:srgbClr val="00B7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bg object 347"/>
          <p:cNvSpPr/>
          <p:nvPr/>
        </p:nvSpPr>
        <p:spPr>
          <a:xfrm>
            <a:off x="4927557" y="3969792"/>
            <a:ext cx="602615" cy="2487930"/>
          </a:xfrm>
          <a:custGeom>
            <a:avLst/>
            <a:gdLst/>
            <a:ahLst/>
            <a:cxnLst/>
            <a:rect l="l" t="t" r="r" b="b"/>
            <a:pathLst>
              <a:path w="602614" h="2487929">
                <a:moveTo>
                  <a:pt x="602500" y="0"/>
                </a:moveTo>
                <a:lnTo>
                  <a:pt x="0" y="2487494"/>
                </a:lnTo>
                <a:lnTo>
                  <a:pt x="32358" y="2487453"/>
                </a:lnTo>
                <a:lnTo>
                  <a:pt x="602500" y="0"/>
                </a:lnTo>
                <a:close/>
              </a:path>
            </a:pathLst>
          </a:custGeom>
          <a:solidFill>
            <a:srgbClr val="64C0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bg object 348"/>
          <p:cNvSpPr/>
          <p:nvPr/>
        </p:nvSpPr>
        <p:spPr>
          <a:xfrm>
            <a:off x="5530057" y="1380683"/>
            <a:ext cx="593725" cy="2589530"/>
          </a:xfrm>
          <a:custGeom>
            <a:avLst/>
            <a:gdLst/>
            <a:ahLst/>
            <a:cxnLst/>
            <a:rect l="l" t="t" r="r" b="b"/>
            <a:pathLst>
              <a:path w="593725" h="2589529">
                <a:moveTo>
                  <a:pt x="593440" y="0"/>
                </a:moveTo>
                <a:lnTo>
                  <a:pt x="559950" y="42"/>
                </a:lnTo>
                <a:lnTo>
                  <a:pt x="0" y="2589108"/>
                </a:lnTo>
                <a:lnTo>
                  <a:pt x="593440" y="0"/>
                </a:lnTo>
                <a:close/>
              </a:path>
            </a:pathLst>
          </a:custGeom>
          <a:solidFill>
            <a:srgbClr val="00B6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bg object 349"/>
          <p:cNvSpPr/>
          <p:nvPr/>
        </p:nvSpPr>
        <p:spPr>
          <a:xfrm>
            <a:off x="4959916" y="3969792"/>
            <a:ext cx="570230" cy="2487930"/>
          </a:xfrm>
          <a:custGeom>
            <a:avLst/>
            <a:gdLst/>
            <a:ahLst/>
            <a:cxnLst/>
            <a:rect l="l" t="t" r="r" b="b"/>
            <a:pathLst>
              <a:path w="570229" h="2487929">
                <a:moveTo>
                  <a:pt x="570141" y="0"/>
                </a:moveTo>
                <a:lnTo>
                  <a:pt x="0" y="2487453"/>
                </a:lnTo>
                <a:lnTo>
                  <a:pt x="32175" y="2487412"/>
                </a:lnTo>
                <a:lnTo>
                  <a:pt x="570141" y="0"/>
                </a:lnTo>
                <a:close/>
              </a:path>
            </a:pathLst>
          </a:custGeom>
          <a:solidFill>
            <a:srgbClr val="64C0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bg object 350"/>
          <p:cNvSpPr/>
          <p:nvPr/>
        </p:nvSpPr>
        <p:spPr>
          <a:xfrm>
            <a:off x="5530057" y="1380726"/>
            <a:ext cx="560070" cy="2589530"/>
          </a:xfrm>
          <a:custGeom>
            <a:avLst/>
            <a:gdLst/>
            <a:ahLst/>
            <a:cxnLst/>
            <a:rect l="l" t="t" r="r" b="b"/>
            <a:pathLst>
              <a:path w="560070" h="2589529">
                <a:moveTo>
                  <a:pt x="559950" y="0"/>
                </a:moveTo>
                <a:lnTo>
                  <a:pt x="526639" y="42"/>
                </a:lnTo>
                <a:lnTo>
                  <a:pt x="0" y="2589066"/>
                </a:lnTo>
                <a:lnTo>
                  <a:pt x="559950" y="0"/>
                </a:lnTo>
                <a:close/>
              </a:path>
            </a:pathLst>
          </a:custGeom>
          <a:solidFill>
            <a:srgbClr val="00B6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bg object 351"/>
          <p:cNvSpPr/>
          <p:nvPr/>
        </p:nvSpPr>
        <p:spPr>
          <a:xfrm>
            <a:off x="4992091" y="3969792"/>
            <a:ext cx="538480" cy="2487930"/>
          </a:xfrm>
          <a:custGeom>
            <a:avLst/>
            <a:gdLst/>
            <a:ahLst/>
            <a:cxnLst/>
            <a:rect l="l" t="t" r="r" b="b"/>
            <a:pathLst>
              <a:path w="538479" h="2487929">
                <a:moveTo>
                  <a:pt x="537966" y="0"/>
                </a:moveTo>
                <a:lnTo>
                  <a:pt x="0" y="2487412"/>
                </a:lnTo>
                <a:lnTo>
                  <a:pt x="32002" y="2487372"/>
                </a:lnTo>
                <a:lnTo>
                  <a:pt x="537966" y="0"/>
                </a:lnTo>
                <a:close/>
              </a:path>
            </a:pathLst>
          </a:custGeom>
          <a:solidFill>
            <a:srgbClr val="66C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bg object 352"/>
          <p:cNvSpPr/>
          <p:nvPr/>
        </p:nvSpPr>
        <p:spPr>
          <a:xfrm>
            <a:off x="5530057" y="1380768"/>
            <a:ext cx="527050" cy="2589530"/>
          </a:xfrm>
          <a:custGeom>
            <a:avLst/>
            <a:gdLst/>
            <a:ahLst/>
            <a:cxnLst/>
            <a:rect l="l" t="t" r="r" b="b"/>
            <a:pathLst>
              <a:path w="527050" h="2589529">
                <a:moveTo>
                  <a:pt x="526639" y="0"/>
                </a:moveTo>
                <a:lnTo>
                  <a:pt x="493495" y="41"/>
                </a:lnTo>
                <a:lnTo>
                  <a:pt x="0" y="2589023"/>
                </a:lnTo>
                <a:lnTo>
                  <a:pt x="526639" y="0"/>
                </a:lnTo>
                <a:close/>
              </a:path>
            </a:pathLst>
          </a:custGeom>
          <a:solidFill>
            <a:srgbClr val="00B6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bg object 353"/>
          <p:cNvSpPr/>
          <p:nvPr/>
        </p:nvSpPr>
        <p:spPr>
          <a:xfrm>
            <a:off x="5024094" y="3969792"/>
            <a:ext cx="506095" cy="2487930"/>
          </a:xfrm>
          <a:custGeom>
            <a:avLst/>
            <a:gdLst/>
            <a:ahLst/>
            <a:cxnLst/>
            <a:rect l="l" t="t" r="r" b="b"/>
            <a:pathLst>
              <a:path w="506095" h="2487929">
                <a:moveTo>
                  <a:pt x="505963" y="0"/>
                </a:moveTo>
                <a:lnTo>
                  <a:pt x="0" y="2487372"/>
                </a:lnTo>
                <a:lnTo>
                  <a:pt x="31842" y="2487331"/>
                </a:lnTo>
                <a:lnTo>
                  <a:pt x="505963" y="0"/>
                </a:lnTo>
                <a:close/>
              </a:path>
            </a:pathLst>
          </a:custGeom>
          <a:solidFill>
            <a:srgbClr val="66C0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bg object 354"/>
          <p:cNvSpPr/>
          <p:nvPr/>
        </p:nvSpPr>
        <p:spPr>
          <a:xfrm>
            <a:off x="5530057" y="1380810"/>
            <a:ext cx="494030" cy="2589530"/>
          </a:xfrm>
          <a:custGeom>
            <a:avLst/>
            <a:gdLst/>
            <a:ahLst/>
            <a:cxnLst/>
            <a:rect l="l" t="t" r="r" b="b"/>
            <a:pathLst>
              <a:path w="494029" h="2589529">
                <a:moveTo>
                  <a:pt x="493495" y="0"/>
                </a:moveTo>
                <a:lnTo>
                  <a:pt x="460509" y="41"/>
                </a:lnTo>
                <a:lnTo>
                  <a:pt x="0" y="2588981"/>
                </a:lnTo>
                <a:lnTo>
                  <a:pt x="493495" y="0"/>
                </a:lnTo>
                <a:close/>
              </a:path>
            </a:pathLst>
          </a:custGeom>
          <a:solidFill>
            <a:srgbClr val="00B6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bg object 355"/>
          <p:cNvSpPr/>
          <p:nvPr/>
        </p:nvSpPr>
        <p:spPr>
          <a:xfrm>
            <a:off x="5055936" y="3969792"/>
            <a:ext cx="474345" cy="2487930"/>
          </a:xfrm>
          <a:custGeom>
            <a:avLst/>
            <a:gdLst/>
            <a:ahLst/>
            <a:cxnLst/>
            <a:rect l="l" t="t" r="r" b="b"/>
            <a:pathLst>
              <a:path w="474345" h="2487929">
                <a:moveTo>
                  <a:pt x="474120" y="0"/>
                </a:moveTo>
                <a:lnTo>
                  <a:pt x="0" y="2487331"/>
                </a:lnTo>
                <a:lnTo>
                  <a:pt x="31690" y="2487291"/>
                </a:lnTo>
                <a:lnTo>
                  <a:pt x="474120" y="0"/>
                </a:lnTo>
                <a:close/>
              </a:path>
            </a:pathLst>
          </a:custGeom>
          <a:solidFill>
            <a:srgbClr val="68C1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bg object 356"/>
          <p:cNvSpPr/>
          <p:nvPr/>
        </p:nvSpPr>
        <p:spPr>
          <a:xfrm>
            <a:off x="5530057" y="1380852"/>
            <a:ext cx="461009" cy="2589530"/>
          </a:xfrm>
          <a:custGeom>
            <a:avLst/>
            <a:gdLst/>
            <a:ahLst/>
            <a:cxnLst/>
            <a:rect l="l" t="t" r="r" b="b"/>
            <a:pathLst>
              <a:path w="461010" h="2589529">
                <a:moveTo>
                  <a:pt x="460509" y="0"/>
                </a:moveTo>
                <a:lnTo>
                  <a:pt x="427669" y="41"/>
                </a:lnTo>
                <a:lnTo>
                  <a:pt x="0" y="2588940"/>
                </a:lnTo>
                <a:lnTo>
                  <a:pt x="460509" y="0"/>
                </a:lnTo>
                <a:close/>
              </a:path>
            </a:pathLst>
          </a:custGeom>
          <a:solidFill>
            <a:srgbClr val="00B6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bg object 357"/>
          <p:cNvSpPr/>
          <p:nvPr/>
        </p:nvSpPr>
        <p:spPr>
          <a:xfrm>
            <a:off x="5087627" y="3969792"/>
            <a:ext cx="442595" cy="2487295"/>
          </a:xfrm>
          <a:custGeom>
            <a:avLst/>
            <a:gdLst/>
            <a:ahLst/>
            <a:cxnLst/>
            <a:rect l="l" t="t" r="r" b="b"/>
            <a:pathLst>
              <a:path w="442595" h="2487295">
                <a:moveTo>
                  <a:pt x="442429" y="0"/>
                </a:moveTo>
                <a:lnTo>
                  <a:pt x="0" y="2487291"/>
                </a:lnTo>
                <a:lnTo>
                  <a:pt x="31551" y="2487251"/>
                </a:lnTo>
                <a:lnTo>
                  <a:pt x="442429" y="0"/>
                </a:lnTo>
                <a:close/>
              </a:path>
            </a:pathLst>
          </a:custGeom>
          <a:solidFill>
            <a:srgbClr val="69C1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bg object 358"/>
          <p:cNvSpPr/>
          <p:nvPr/>
        </p:nvSpPr>
        <p:spPr>
          <a:xfrm>
            <a:off x="5530057" y="1380893"/>
            <a:ext cx="427990" cy="2588895"/>
          </a:xfrm>
          <a:custGeom>
            <a:avLst/>
            <a:gdLst/>
            <a:ahLst/>
            <a:cxnLst/>
            <a:rect l="l" t="t" r="r" b="b"/>
            <a:pathLst>
              <a:path w="427989" h="2588895">
                <a:moveTo>
                  <a:pt x="427669" y="0"/>
                </a:moveTo>
                <a:lnTo>
                  <a:pt x="394962" y="41"/>
                </a:lnTo>
                <a:lnTo>
                  <a:pt x="0" y="2588898"/>
                </a:lnTo>
                <a:lnTo>
                  <a:pt x="427669" y="0"/>
                </a:lnTo>
                <a:close/>
              </a:path>
            </a:pathLst>
          </a:custGeom>
          <a:solidFill>
            <a:srgbClr val="00B6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bg object 359"/>
          <p:cNvSpPr/>
          <p:nvPr/>
        </p:nvSpPr>
        <p:spPr>
          <a:xfrm>
            <a:off x="5119179" y="3969792"/>
            <a:ext cx="411480" cy="2487295"/>
          </a:xfrm>
          <a:custGeom>
            <a:avLst/>
            <a:gdLst/>
            <a:ahLst/>
            <a:cxnLst/>
            <a:rect l="l" t="t" r="r" b="b"/>
            <a:pathLst>
              <a:path w="411479" h="2487295">
                <a:moveTo>
                  <a:pt x="410877" y="0"/>
                </a:moveTo>
                <a:lnTo>
                  <a:pt x="0" y="2487251"/>
                </a:lnTo>
                <a:lnTo>
                  <a:pt x="31422" y="2487212"/>
                </a:lnTo>
                <a:lnTo>
                  <a:pt x="410877" y="0"/>
                </a:lnTo>
                <a:close/>
              </a:path>
            </a:pathLst>
          </a:custGeom>
          <a:solidFill>
            <a:srgbClr val="69C1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bg object 360"/>
          <p:cNvSpPr/>
          <p:nvPr/>
        </p:nvSpPr>
        <p:spPr>
          <a:xfrm>
            <a:off x="5530057" y="1380935"/>
            <a:ext cx="394970" cy="2588895"/>
          </a:xfrm>
          <a:custGeom>
            <a:avLst/>
            <a:gdLst/>
            <a:ahLst/>
            <a:cxnLst/>
            <a:rect l="l" t="t" r="r" b="b"/>
            <a:pathLst>
              <a:path w="394970" h="2588895">
                <a:moveTo>
                  <a:pt x="394962" y="0"/>
                </a:moveTo>
                <a:lnTo>
                  <a:pt x="362379" y="41"/>
                </a:lnTo>
                <a:lnTo>
                  <a:pt x="0" y="2588857"/>
                </a:lnTo>
                <a:lnTo>
                  <a:pt x="394962" y="0"/>
                </a:lnTo>
                <a:close/>
              </a:path>
            </a:pathLst>
          </a:custGeom>
          <a:solidFill>
            <a:srgbClr val="00B6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bg object 361"/>
          <p:cNvSpPr/>
          <p:nvPr/>
        </p:nvSpPr>
        <p:spPr>
          <a:xfrm>
            <a:off x="5150602" y="3969792"/>
            <a:ext cx="379730" cy="2487295"/>
          </a:xfrm>
          <a:custGeom>
            <a:avLst/>
            <a:gdLst/>
            <a:ahLst/>
            <a:cxnLst/>
            <a:rect l="l" t="t" r="r" b="b"/>
            <a:pathLst>
              <a:path w="379729" h="2487295">
                <a:moveTo>
                  <a:pt x="379455" y="0"/>
                </a:moveTo>
                <a:lnTo>
                  <a:pt x="0" y="2487212"/>
                </a:lnTo>
                <a:lnTo>
                  <a:pt x="31303" y="2487172"/>
                </a:lnTo>
                <a:lnTo>
                  <a:pt x="379455" y="0"/>
                </a:lnTo>
                <a:close/>
              </a:path>
            </a:pathLst>
          </a:custGeom>
          <a:solidFill>
            <a:srgbClr val="6AC1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bg object 362"/>
          <p:cNvSpPr/>
          <p:nvPr/>
        </p:nvSpPr>
        <p:spPr>
          <a:xfrm>
            <a:off x="5530057" y="1380976"/>
            <a:ext cx="362585" cy="2588895"/>
          </a:xfrm>
          <a:custGeom>
            <a:avLst/>
            <a:gdLst/>
            <a:ahLst/>
            <a:cxnLst/>
            <a:rect l="l" t="t" r="r" b="b"/>
            <a:pathLst>
              <a:path w="362585" h="2588895">
                <a:moveTo>
                  <a:pt x="362379" y="0"/>
                </a:moveTo>
                <a:lnTo>
                  <a:pt x="329907" y="41"/>
                </a:lnTo>
                <a:lnTo>
                  <a:pt x="0" y="2588815"/>
                </a:lnTo>
                <a:lnTo>
                  <a:pt x="362379" y="0"/>
                </a:lnTo>
                <a:close/>
              </a:path>
            </a:pathLst>
          </a:custGeom>
          <a:solidFill>
            <a:srgbClr val="00B6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bg object 363"/>
          <p:cNvSpPr/>
          <p:nvPr/>
        </p:nvSpPr>
        <p:spPr>
          <a:xfrm>
            <a:off x="5181905" y="3969792"/>
            <a:ext cx="348615" cy="2487295"/>
          </a:xfrm>
          <a:custGeom>
            <a:avLst/>
            <a:gdLst/>
            <a:ahLst/>
            <a:cxnLst/>
            <a:rect l="l" t="t" r="r" b="b"/>
            <a:pathLst>
              <a:path w="348614" h="2487295">
                <a:moveTo>
                  <a:pt x="348152" y="0"/>
                </a:moveTo>
                <a:lnTo>
                  <a:pt x="0" y="2487172"/>
                </a:lnTo>
                <a:lnTo>
                  <a:pt x="31196" y="2487133"/>
                </a:lnTo>
                <a:lnTo>
                  <a:pt x="348152" y="0"/>
                </a:lnTo>
                <a:close/>
              </a:path>
            </a:pathLst>
          </a:custGeom>
          <a:solidFill>
            <a:srgbClr val="6BC1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bg object 364"/>
          <p:cNvSpPr/>
          <p:nvPr/>
        </p:nvSpPr>
        <p:spPr>
          <a:xfrm>
            <a:off x="5530057" y="1381017"/>
            <a:ext cx="330200" cy="2588895"/>
          </a:xfrm>
          <a:custGeom>
            <a:avLst/>
            <a:gdLst/>
            <a:ahLst/>
            <a:cxnLst/>
            <a:rect l="l" t="t" r="r" b="b"/>
            <a:pathLst>
              <a:path w="330200" h="2588895">
                <a:moveTo>
                  <a:pt x="329907" y="0"/>
                </a:moveTo>
                <a:lnTo>
                  <a:pt x="297542" y="40"/>
                </a:lnTo>
                <a:lnTo>
                  <a:pt x="0" y="2588774"/>
                </a:lnTo>
                <a:lnTo>
                  <a:pt x="329907" y="0"/>
                </a:lnTo>
                <a:close/>
              </a:path>
            </a:pathLst>
          </a:custGeom>
          <a:solidFill>
            <a:srgbClr val="00B5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bg object 365"/>
          <p:cNvSpPr/>
          <p:nvPr/>
        </p:nvSpPr>
        <p:spPr>
          <a:xfrm>
            <a:off x="5213102" y="3969792"/>
            <a:ext cx="317500" cy="2487295"/>
          </a:xfrm>
          <a:custGeom>
            <a:avLst/>
            <a:gdLst/>
            <a:ahLst/>
            <a:cxnLst/>
            <a:rect l="l" t="t" r="r" b="b"/>
            <a:pathLst>
              <a:path w="317500" h="2487295">
                <a:moveTo>
                  <a:pt x="316955" y="0"/>
                </a:moveTo>
                <a:lnTo>
                  <a:pt x="0" y="2487133"/>
                </a:lnTo>
                <a:lnTo>
                  <a:pt x="31095" y="2487093"/>
                </a:lnTo>
                <a:lnTo>
                  <a:pt x="316955" y="0"/>
                </a:lnTo>
                <a:close/>
              </a:path>
            </a:pathLst>
          </a:custGeom>
          <a:solidFill>
            <a:srgbClr val="6CC1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bg object 366"/>
          <p:cNvSpPr/>
          <p:nvPr/>
        </p:nvSpPr>
        <p:spPr>
          <a:xfrm>
            <a:off x="5530057" y="1381058"/>
            <a:ext cx="297815" cy="2588895"/>
          </a:xfrm>
          <a:custGeom>
            <a:avLst/>
            <a:gdLst/>
            <a:ahLst/>
            <a:cxnLst/>
            <a:rect l="l" t="t" r="r" b="b"/>
            <a:pathLst>
              <a:path w="297814" h="2588895">
                <a:moveTo>
                  <a:pt x="297542" y="0"/>
                </a:moveTo>
                <a:lnTo>
                  <a:pt x="265265" y="40"/>
                </a:lnTo>
                <a:lnTo>
                  <a:pt x="0" y="2588733"/>
                </a:lnTo>
                <a:lnTo>
                  <a:pt x="297542" y="0"/>
                </a:lnTo>
                <a:close/>
              </a:path>
            </a:pathLst>
          </a:custGeom>
          <a:solidFill>
            <a:srgbClr val="00B6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bg object 367"/>
          <p:cNvSpPr/>
          <p:nvPr/>
        </p:nvSpPr>
        <p:spPr>
          <a:xfrm>
            <a:off x="5244197" y="3969792"/>
            <a:ext cx="286385" cy="2487295"/>
          </a:xfrm>
          <a:custGeom>
            <a:avLst/>
            <a:gdLst/>
            <a:ahLst/>
            <a:cxnLst/>
            <a:rect l="l" t="t" r="r" b="b"/>
            <a:pathLst>
              <a:path w="286385" h="2487295">
                <a:moveTo>
                  <a:pt x="285860" y="0"/>
                </a:moveTo>
                <a:lnTo>
                  <a:pt x="0" y="2487093"/>
                </a:lnTo>
                <a:lnTo>
                  <a:pt x="31009" y="2487054"/>
                </a:lnTo>
                <a:lnTo>
                  <a:pt x="285860" y="0"/>
                </a:lnTo>
                <a:close/>
              </a:path>
            </a:pathLst>
          </a:custGeom>
          <a:solidFill>
            <a:srgbClr val="6DC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bg object 368"/>
          <p:cNvSpPr/>
          <p:nvPr/>
        </p:nvSpPr>
        <p:spPr>
          <a:xfrm>
            <a:off x="5530057" y="1381099"/>
            <a:ext cx="265430" cy="2588895"/>
          </a:xfrm>
          <a:custGeom>
            <a:avLst/>
            <a:gdLst/>
            <a:ahLst/>
            <a:cxnLst/>
            <a:rect l="l" t="t" r="r" b="b"/>
            <a:pathLst>
              <a:path w="265429" h="2588895">
                <a:moveTo>
                  <a:pt x="265265" y="0"/>
                </a:moveTo>
                <a:lnTo>
                  <a:pt x="233075" y="40"/>
                </a:lnTo>
                <a:lnTo>
                  <a:pt x="0" y="2588693"/>
                </a:lnTo>
                <a:lnTo>
                  <a:pt x="265265" y="0"/>
                </a:lnTo>
                <a:close/>
              </a:path>
            </a:pathLst>
          </a:custGeom>
          <a:solidFill>
            <a:srgbClr val="00B5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bg object 369"/>
          <p:cNvSpPr/>
          <p:nvPr/>
        </p:nvSpPr>
        <p:spPr>
          <a:xfrm>
            <a:off x="5275206" y="3969792"/>
            <a:ext cx="255270" cy="2487295"/>
          </a:xfrm>
          <a:custGeom>
            <a:avLst/>
            <a:gdLst/>
            <a:ahLst/>
            <a:cxnLst/>
            <a:rect l="l" t="t" r="r" b="b"/>
            <a:pathLst>
              <a:path w="255270" h="2487295">
                <a:moveTo>
                  <a:pt x="254850" y="0"/>
                </a:moveTo>
                <a:lnTo>
                  <a:pt x="0" y="2487054"/>
                </a:lnTo>
                <a:lnTo>
                  <a:pt x="30925" y="2487015"/>
                </a:lnTo>
                <a:lnTo>
                  <a:pt x="254850" y="0"/>
                </a:lnTo>
                <a:close/>
              </a:path>
            </a:pathLst>
          </a:custGeom>
          <a:solidFill>
            <a:srgbClr val="6DC1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bg object 370"/>
          <p:cNvSpPr/>
          <p:nvPr/>
        </p:nvSpPr>
        <p:spPr>
          <a:xfrm>
            <a:off x="5530057" y="1381139"/>
            <a:ext cx="233679" cy="2588895"/>
          </a:xfrm>
          <a:custGeom>
            <a:avLst/>
            <a:gdLst/>
            <a:ahLst/>
            <a:cxnLst/>
            <a:rect l="l" t="t" r="r" b="b"/>
            <a:pathLst>
              <a:path w="233679" h="2588895">
                <a:moveTo>
                  <a:pt x="233075" y="0"/>
                </a:moveTo>
                <a:lnTo>
                  <a:pt x="200954" y="40"/>
                </a:lnTo>
                <a:lnTo>
                  <a:pt x="0" y="2588652"/>
                </a:lnTo>
                <a:lnTo>
                  <a:pt x="233075" y="0"/>
                </a:lnTo>
                <a:close/>
              </a:path>
            </a:pathLst>
          </a:custGeom>
          <a:solidFill>
            <a:srgbClr val="00B5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bg object 371"/>
          <p:cNvSpPr/>
          <p:nvPr/>
        </p:nvSpPr>
        <p:spPr>
          <a:xfrm>
            <a:off x="5306132" y="3969792"/>
            <a:ext cx="224154" cy="2487295"/>
          </a:xfrm>
          <a:custGeom>
            <a:avLst/>
            <a:gdLst/>
            <a:ahLst/>
            <a:cxnLst/>
            <a:rect l="l" t="t" r="r" b="b"/>
            <a:pathLst>
              <a:path w="224154" h="2487295">
                <a:moveTo>
                  <a:pt x="223925" y="0"/>
                </a:moveTo>
                <a:lnTo>
                  <a:pt x="0" y="2487015"/>
                </a:lnTo>
                <a:lnTo>
                  <a:pt x="30860" y="2486976"/>
                </a:lnTo>
                <a:lnTo>
                  <a:pt x="223925" y="0"/>
                </a:lnTo>
                <a:close/>
              </a:path>
            </a:pathLst>
          </a:custGeom>
          <a:solidFill>
            <a:srgbClr val="6FC2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bg object 372"/>
          <p:cNvSpPr/>
          <p:nvPr/>
        </p:nvSpPr>
        <p:spPr>
          <a:xfrm>
            <a:off x="5530057" y="1381180"/>
            <a:ext cx="201295" cy="2588895"/>
          </a:xfrm>
          <a:custGeom>
            <a:avLst/>
            <a:gdLst/>
            <a:ahLst/>
            <a:cxnLst/>
            <a:rect l="l" t="t" r="r" b="b"/>
            <a:pathLst>
              <a:path w="201295" h="2588895">
                <a:moveTo>
                  <a:pt x="200954" y="0"/>
                </a:moveTo>
                <a:lnTo>
                  <a:pt x="168897" y="40"/>
                </a:lnTo>
                <a:lnTo>
                  <a:pt x="0" y="2588611"/>
                </a:lnTo>
                <a:lnTo>
                  <a:pt x="200954" y="0"/>
                </a:lnTo>
                <a:close/>
              </a:path>
            </a:pathLst>
          </a:custGeom>
          <a:solidFill>
            <a:srgbClr val="00B5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bg object 373"/>
          <p:cNvSpPr/>
          <p:nvPr/>
        </p:nvSpPr>
        <p:spPr>
          <a:xfrm>
            <a:off x="5336992" y="3969792"/>
            <a:ext cx="193675" cy="2487295"/>
          </a:xfrm>
          <a:custGeom>
            <a:avLst/>
            <a:gdLst/>
            <a:ahLst/>
            <a:cxnLst/>
            <a:rect l="l" t="t" r="r" b="b"/>
            <a:pathLst>
              <a:path w="193675" h="2487295">
                <a:moveTo>
                  <a:pt x="193064" y="0"/>
                </a:moveTo>
                <a:lnTo>
                  <a:pt x="0" y="2486976"/>
                </a:lnTo>
                <a:lnTo>
                  <a:pt x="30797" y="2486937"/>
                </a:lnTo>
                <a:lnTo>
                  <a:pt x="193064" y="0"/>
                </a:lnTo>
                <a:close/>
              </a:path>
            </a:pathLst>
          </a:custGeom>
          <a:solidFill>
            <a:srgbClr val="6FC2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bg object 374"/>
          <p:cNvSpPr/>
          <p:nvPr/>
        </p:nvSpPr>
        <p:spPr>
          <a:xfrm>
            <a:off x="5530057" y="1381221"/>
            <a:ext cx="168910" cy="2588895"/>
          </a:xfrm>
          <a:custGeom>
            <a:avLst/>
            <a:gdLst/>
            <a:ahLst/>
            <a:cxnLst/>
            <a:rect l="l" t="t" r="r" b="b"/>
            <a:pathLst>
              <a:path w="168910" h="2588895">
                <a:moveTo>
                  <a:pt x="168897" y="0"/>
                </a:moveTo>
                <a:lnTo>
                  <a:pt x="136893" y="40"/>
                </a:lnTo>
                <a:lnTo>
                  <a:pt x="0" y="2588571"/>
                </a:lnTo>
                <a:lnTo>
                  <a:pt x="168897" y="0"/>
                </a:lnTo>
                <a:close/>
              </a:path>
            </a:pathLst>
          </a:custGeom>
          <a:solidFill>
            <a:srgbClr val="00B5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bg object 375"/>
          <p:cNvSpPr/>
          <p:nvPr/>
        </p:nvSpPr>
        <p:spPr>
          <a:xfrm>
            <a:off x="5367790" y="3969792"/>
            <a:ext cx="162560" cy="2487295"/>
          </a:xfrm>
          <a:custGeom>
            <a:avLst/>
            <a:gdLst/>
            <a:ahLst/>
            <a:cxnLst/>
            <a:rect l="l" t="t" r="r" b="b"/>
            <a:pathLst>
              <a:path w="162560" h="2487295">
                <a:moveTo>
                  <a:pt x="162267" y="0"/>
                </a:moveTo>
                <a:lnTo>
                  <a:pt x="0" y="2486937"/>
                </a:lnTo>
                <a:lnTo>
                  <a:pt x="30747" y="2486898"/>
                </a:lnTo>
                <a:lnTo>
                  <a:pt x="162267" y="0"/>
                </a:lnTo>
                <a:close/>
              </a:path>
            </a:pathLst>
          </a:custGeom>
          <a:solidFill>
            <a:srgbClr val="70C2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bg object 376"/>
          <p:cNvSpPr/>
          <p:nvPr/>
        </p:nvSpPr>
        <p:spPr>
          <a:xfrm>
            <a:off x="5530057" y="1381261"/>
            <a:ext cx="137160" cy="2588895"/>
          </a:xfrm>
          <a:custGeom>
            <a:avLst/>
            <a:gdLst/>
            <a:ahLst/>
            <a:cxnLst/>
            <a:rect l="l" t="t" r="r" b="b"/>
            <a:pathLst>
              <a:path w="137160" h="2588895">
                <a:moveTo>
                  <a:pt x="136893" y="0"/>
                </a:moveTo>
                <a:lnTo>
                  <a:pt x="104929" y="40"/>
                </a:lnTo>
                <a:lnTo>
                  <a:pt x="0" y="2588530"/>
                </a:lnTo>
                <a:lnTo>
                  <a:pt x="136893" y="0"/>
                </a:lnTo>
                <a:close/>
              </a:path>
            </a:pathLst>
          </a:custGeom>
          <a:solidFill>
            <a:srgbClr val="00B5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bg object 377"/>
          <p:cNvSpPr/>
          <p:nvPr/>
        </p:nvSpPr>
        <p:spPr>
          <a:xfrm>
            <a:off x="5398538" y="3969792"/>
            <a:ext cx="132080" cy="2487295"/>
          </a:xfrm>
          <a:custGeom>
            <a:avLst/>
            <a:gdLst/>
            <a:ahLst/>
            <a:cxnLst/>
            <a:rect l="l" t="t" r="r" b="b"/>
            <a:pathLst>
              <a:path w="132079" h="2487295">
                <a:moveTo>
                  <a:pt x="131519" y="0"/>
                </a:moveTo>
                <a:lnTo>
                  <a:pt x="0" y="2486898"/>
                </a:lnTo>
                <a:lnTo>
                  <a:pt x="30708" y="2486859"/>
                </a:lnTo>
                <a:lnTo>
                  <a:pt x="131519" y="0"/>
                </a:lnTo>
                <a:close/>
              </a:path>
            </a:pathLst>
          </a:custGeom>
          <a:solidFill>
            <a:srgbClr val="72C2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bg object 378"/>
          <p:cNvSpPr/>
          <p:nvPr/>
        </p:nvSpPr>
        <p:spPr>
          <a:xfrm>
            <a:off x="5530057" y="1381302"/>
            <a:ext cx="105410" cy="2588895"/>
          </a:xfrm>
          <a:custGeom>
            <a:avLst/>
            <a:gdLst/>
            <a:ahLst/>
            <a:cxnLst/>
            <a:rect l="l" t="t" r="r" b="b"/>
            <a:pathLst>
              <a:path w="105410" h="2588895">
                <a:moveTo>
                  <a:pt x="104929" y="0"/>
                </a:moveTo>
                <a:lnTo>
                  <a:pt x="73002" y="40"/>
                </a:lnTo>
                <a:lnTo>
                  <a:pt x="0" y="2588490"/>
                </a:lnTo>
                <a:lnTo>
                  <a:pt x="104929" y="0"/>
                </a:lnTo>
                <a:close/>
              </a:path>
            </a:pathLst>
          </a:custGeom>
          <a:solidFill>
            <a:srgbClr val="00B5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bg object 379"/>
          <p:cNvSpPr/>
          <p:nvPr/>
        </p:nvSpPr>
        <p:spPr>
          <a:xfrm>
            <a:off x="5429246" y="3969792"/>
            <a:ext cx="100965" cy="2487295"/>
          </a:xfrm>
          <a:custGeom>
            <a:avLst/>
            <a:gdLst/>
            <a:ahLst/>
            <a:cxnLst/>
            <a:rect l="l" t="t" r="r" b="b"/>
            <a:pathLst>
              <a:path w="100964" h="2487295">
                <a:moveTo>
                  <a:pt x="100810" y="0"/>
                </a:moveTo>
                <a:lnTo>
                  <a:pt x="0" y="2486859"/>
                </a:lnTo>
                <a:lnTo>
                  <a:pt x="30674" y="2486820"/>
                </a:lnTo>
                <a:lnTo>
                  <a:pt x="100810" y="0"/>
                </a:lnTo>
                <a:close/>
              </a:path>
            </a:pathLst>
          </a:custGeom>
          <a:solidFill>
            <a:srgbClr val="72C2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bg object 380"/>
          <p:cNvSpPr/>
          <p:nvPr/>
        </p:nvSpPr>
        <p:spPr>
          <a:xfrm>
            <a:off x="5530057" y="1381342"/>
            <a:ext cx="73025" cy="2588895"/>
          </a:xfrm>
          <a:custGeom>
            <a:avLst/>
            <a:gdLst/>
            <a:ahLst/>
            <a:cxnLst/>
            <a:rect l="l" t="t" r="r" b="b"/>
            <a:pathLst>
              <a:path w="73025" h="2588895">
                <a:moveTo>
                  <a:pt x="73002" y="0"/>
                </a:moveTo>
                <a:lnTo>
                  <a:pt x="41095" y="40"/>
                </a:lnTo>
                <a:lnTo>
                  <a:pt x="0" y="2588449"/>
                </a:lnTo>
                <a:lnTo>
                  <a:pt x="73002" y="0"/>
                </a:lnTo>
                <a:close/>
              </a:path>
            </a:pathLst>
          </a:custGeom>
          <a:solidFill>
            <a:srgbClr val="00B5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bg object 381"/>
          <p:cNvSpPr/>
          <p:nvPr/>
        </p:nvSpPr>
        <p:spPr>
          <a:xfrm>
            <a:off x="5459921" y="3969792"/>
            <a:ext cx="70485" cy="2487295"/>
          </a:xfrm>
          <a:custGeom>
            <a:avLst/>
            <a:gdLst/>
            <a:ahLst/>
            <a:cxnLst/>
            <a:rect l="l" t="t" r="r" b="b"/>
            <a:pathLst>
              <a:path w="70485" h="2487295">
                <a:moveTo>
                  <a:pt x="70135" y="0"/>
                </a:moveTo>
                <a:lnTo>
                  <a:pt x="0" y="2486820"/>
                </a:lnTo>
                <a:lnTo>
                  <a:pt x="30653" y="2486781"/>
                </a:lnTo>
                <a:lnTo>
                  <a:pt x="70135" y="0"/>
                </a:lnTo>
                <a:close/>
              </a:path>
            </a:pathLst>
          </a:custGeom>
          <a:solidFill>
            <a:srgbClr val="73C2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bg object 382"/>
          <p:cNvSpPr/>
          <p:nvPr/>
        </p:nvSpPr>
        <p:spPr>
          <a:xfrm>
            <a:off x="5530057" y="1381382"/>
            <a:ext cx="41275" cy="2588895"/>
          </a:xfrm>
          <a:custGeom>
            <a:avLst/>
            <a:gdLst/>
            <a:ahLst/>
            <a:cxnLst/>
            <a:rect l="l" t="t" r="r" b="b"/>
            <a:pathLst>
              <a:path w="41275" h="2588895">
                <a:moveTo>
                  <a:pt x="41095" y="0"/>
                </a:moveTo>
                <a:lnTo>
                  <a:pt x="9200" y="40"/>
                </a:lnTo>
                <a:lnTo>
                  <a:pt x="0" y="2588409"/>
                </a:lnTo>
                <a:lnTo>
                  <a:pt x="41095" y="0"/>
                </a:lnTo>
                <a:close/>
              </a:path>
            </a:pathLst>
          </a:custGeom>
          <a:solidFill>
            <a:srgbClr val="00B5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bg object 383"/>
          <p:cNvSpPr/>
          <p:nvPr/>
        </p:nvSpPr>
        <p:spPr>
          <a:xfrm>
            <a:off x="5490575" y="3969792"/>
            <a:ext cx="40005" cy="2487295"/>
          </a:xfrm>
          <a:custGeom>
            <a:avLst/>
            <a:gdLst/>
            <a:ahLst/>
            <a:cxnLst/>
            <a:rect l="l" t="t" r="r" b="b"/>
            <a:pathLst>
              <a:path w="40004" h="2487295">
                <a:moveTo>
                  <a:pt x="39482" y="0"/>
                </a:moveTo>
                <a:lnTo>
                  <a:pt x="0" y="2486781"/>
                </a:lnTo>
                <a:lnTo>
                  <a:pt x="30642" y="2486743"/>
                </a:lnTo>
                <a:lnTo>
                  <a:pt x="39482" y="0"/>
                </a:lnTo>
                <a:close/>
              </a:path>
            </a:pathLst>
          </a:custGeom>
          <a:solidFill>
            <a:srgbClr val="73C2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bg object 384"/>
          <p:cNvSpPr/>
          <p:nvPr/>
        </p:nvSpPr>
        <p:spPr>
          <a:xfrm>
            <a:off x="5507374" y="1381423"/>
            <a:ext cx="32384" cy="2588895"/>
          </a:xfrm>
          <a:custGeom>
            <a:avLst/>
            <a:gdLst/>
            <a:ahLst/>
            <a:cxnLst/>
            <a:rect l="l" t="t" r="r" b="b"/>
            <a:pathLst>
              <a:path w="32385" h="2588895">
                <a:moveTo>
                  <a:pt x="31883" y="0"/>
                </a:moveTo>
                <a:lnTo>
                  <a:pt x="0" y="40"/>
                </a:lnTo>
                <a:lnTo>
                  <a:pt x="22682" y="2588369"/>
                </a:lnTo>
                <a:lnTo>
                  <a:pt x="31883" y="0"/>
                </a:lnTo>
                <a:close/>
              </a:path>
            </a:pathLst>
          </a:custGeom>
          <a:solidFill>
            <a:srgbClr val="00B4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bg object 385"/>
          <p:cNvSpPr/>
          <p:nvPr/>
        </p:nvSpPr>
        <p:spPr>
          <a:xfrm>
            <a:off x="5521216" y="3969792"/>
            <a:ext cx="31115" cy="2487295"/>
          </a:xfrm>
          <a:custGeom>
            <a:avLst/>
            <a:gdLst/>
            <a:ahLst/>
            <a:cxnLst/>
            <a:rect l="l" t="t" r="r" b="b"/>
            <a:pathLst>
              <a:path w="31114" h="2487295">
                <a:moveTo>
                  <a:pt x="8840" y="0"/>
                </a:moveTo>
                <a:lnTo>
                  <a:pt x="0" y="2486743"/>
                </a:lnTo>
                <a:lnTo>
                  <a:pt x="30632" y="2486704"/>
                </a:lnTo>
                <a:lnTo>
                  <a:pt x="8840" y="0"/>
                </a:lnTo>
                <a:close/>
              </a:path>
            </a:pathLst>
          </a:custGeom>
          <a:solidFill>
            <a:srgbClr val="74C3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bg object 386"/>
          <p:cNvSpPr/>
          <p:nvPr/>
        </p:nvSpPr>
        <p:spPr>
          <a:xfrm>
            <a:off x="5475478" y="1381463"/>
            <a:ext cx="54610" cy="2588895"/>
          </a:xfrm>
          <a:custGeom>
            <a:avLst/>
            <a:gdLst/>
            <a:ahLst/>
            <a:cxnLst/>
            <a:rect l="l" t="t" r="r" b="b"/>
            <a:pathLst>
              <a:path w="54610" h="2588895">
                <a:moveTo>
                  <a:pt x="31896" y="0"/>
                </a:moveTo>
                <a:lnTo>
                  <a:pt x="0" y="40"/>
                </a:lnTo>
                <a:lnTo>
                  <a:pt x="54579" y="2588328"/>
                </a:lnTo>
                <a:lnTo>
                  <a:pt x="31896" y="0"/>
                </a:lnTo>
                <a:close/>
              </a:path>
            </a:pathLst>
          </a:custGeom>
          <a:solidFill>
            <a:srgbClr val="00B4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bg object 387"/>
          <p:cNvSpPr/>
          <p:nvPr/>
        </p:nvSpPr>
        <p:spPr>
          <a:xfrm>
            <a:off x="5530057" y="3969792"/>
            <a:ext cx="52705" cy="2487295"/>
          </a:xfrm>
          <a:custGeom>
            <a:avLst/>
            <a:gdLst/>
            <a:ahLst/>
            <a:cxnLst/>
            <a:rect l="l" t="t" r="r" b="b"/>
            <a:pathLst>
              <a:path w="52704" h="2487295">
                <a:moveTo>
                  <a:pt x="0" y="0"/>
                </a:moveTo>
                <a:lnTo>
                  <a:pt x="21792" y="2486704"/>
                </a:lnTo>
                <a:lnTo>
                  <a:pt x="52435" y="2486665"/>
                </a:lnTo>
                <a:lnTo>
                  <a:pt x="0" y="0"/>
                </a:lnTo>
                <a:close/>
              </a:path>
            </a:pathLst>
          </a:custGeom>
          <a:solidFill>
            <a:srgbClr val="76C3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bg object 388"/>
          <p:cNvSpPr/>
          <p:nvPr/>
        </p:nvSpPr>
        <p:spPr>
          <a:xfrm>
            <a:off x="5443568" y="1381503"/>
            <a:ext cx="86995" cy="2588895"/>
          </a:xfrm>
          <a:custGeom>
            <a:avLst/>
            <a:gdLst/>
            <a:ahLst/>
            <a:cxnLst/>
            <a:rect l="l" t="t" r="r" b="b"/>
            <a:pathLst>
              <a:path w="86995" h="2588895">
                <a:moveTo>
                  <a:pt x="31909" y="0"/>
                </a:moveTo>
                <a:lnTo>
                  <a:pt x="0" y="40"/>
                </a:lnTo>
                <a:lnTo>
                  <a:pt x="86488" y="2588288"/>
                </a:lnTo>
                <a:lnTo>
                  <a:pt x="31909" y="0"/>
                </a:lnTo>
                <a:close/>
              </a:path>
            </a:pathLst>
          </a:custGeom>
          <a:solidFill>
            <a:srgbClr val="00B4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bg object 389"/>
          <p:cNvSpPr/>
          <p:nvPr/>
        </p:nvSpPr>
        <p:spPr>
          <a:xfrm>
            <a:off x="5530057" y="3969792"/>
            <a:ext cx="83185" cy="2486660"/>
          </a:xfrm>
          <a:custGeom>
            <a:avLst/>
            <a:gdLst/>
            <a:ahLst/>
            <a:cxnLst/>
            <a:rect l="l" t="t" r="r" b="b"/>
            <a:pathLst>
              <a:path w="83185" h="2486660">
                <a:moveTo>
                  <a:pt x="0" y="0"/>
                </a:moveTo>
                <a:lnTo>
                  <a:pt x="52435" y="2486665"/>
                </a:lnTo>
                <a:lnTo>
                  <a:pt x="83092" y="2486626"/>
                </a:lnTo>
                <a:lnTo>
                  <a:pt x="0" y="0"/>
                </a:lnTo>
                <a:close/>
              </a:path>
            </a:pathLst>
          </a:custGeom>
          <a:solidFill>
            <a:srgbClr val="76C3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bg object 390"/>
          <p:cNvSpPr/>
          <p:nvPr/>
        </p:nvSpPr>
        <p:spPr>
          <a:xfrm>
            <a:off x="5411631" y="1381544"/>
            <a:ext cx="118745" cy="2588260"/>
          </a:xfrm>
          <a:custGeom>
            <a:avLst/>
            <a:gdLst/>
            <a:ahLst/>
            <a:cxnLst/>
            <a:rect l="l" t="t" r="r" b="b"/>
            <a:pathLst>
              <a:path w="118745" h="2588260">
                <a:moveTo>
                  <a:pt x="31937" y="0"/>
                </a:moveTo>
                <a:lnTo>
                  <a:pt x="0" y="40"/>
                </a:lnTo>
                <a:lnTo>
                  <a:pt x="118426" y="2588247"/>
                </a:lnTo>
                <a:lnTo>
                  <a:pt x="31937" y="0"/>
                </a:lnTo>
                <a:close/>
              </a:path>
            </a:pathLst>
          </a:custGeom>
          <a:solidFill>
            <a:srgbClr val="00B4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bg object 391"/>
          <p:cNvSpPr/>
          <p:nvPr/>
        </p:nvSpPr>
        <p:spPr>
          <a:xfrm>
            <a:off x="5530057" y="3969792"/>
            <a:ext cx="114300" cy="2486660"/>
          </a:xfrm>
          <a:custGeom>
            <a:avLst/>
            <a:gdLst/>
            <a:ahLst/>
            <a:cxnLst/>
            <a:rect l="l" t="t" r="r" b="b"/>
            <a:pathLst>
              <a:path w="114300" h="2486660">
                <a:moveTo>
                  <a:pt x="0" y="0"/>
                </a:moveTo>
                <a:lnTo>
                  <a:pt x="83092" y="2486626"/>
                </a:lnTo>
                <a:lnTo>
                  <a:pt x="113776" y="2486588"/>
                </a:lnTo>
                <a:lnTo>
                  <a:pt x="0" y="0"/>
                </a:lnTo>
                <a:close/>
              </a:path>
            </a:pathLst>
          </a:custGeom>
          <a:solidFill>
            <a:srgbClr val="77C3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bg object 392"/>
          <p:cNvSpPr/>
          <p:nvPr/>
        </p:nvSpPr>
        <p:spPr>
          <a:xfrm>
            <a:off x="5379661" y="1381584"/>
            <a:ext cx="150495" cy="2588260"/>
          </a:xfrm>
          <a:custGeom>
            <a:avLst/>
            <a:gdLst/>
            <a:ahLst/>
            <a:cxnLst/>
            <a:rect l="l" t="t" r="r" b="b"/>
            <a:pathLst>
              <a:path w="150495" h="2588260">
                <a:moveTo>
                  <a:pt x="31970" y="0"/>
                </a:moveTo>
                <a:lnTo>
                  <a:pt x="0" y="40"/>
                </a:lnTo>
                <a:lnTo>
                  <a:pt x="150396" y="2588207"/>
                </a:lnTo>
                <a:lnTo>
                  <a:pt x="31970" y="0"/>
                </a:lnTo>
                <a:close/>
              </a:path>
            </a:pathLst>
          </a:custGeom>
          <a:solidFill>
            <a:srgbClr val="00B4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bg object 393"/>
          <p:cNvSpPr/>
          <p:nvPr/>
        </p:nvSpPr>
        <p:spPr>
          <a:xfrm>
            <a:off x="5530057" y="3969792"/>
            <a:ext cx="144780" cy="2486660"/>
          </a:xfrm>
          <a:custGeom>
            <a:avLst/>
            <a:gdLst/>
            <a:ahLst/>
            <a:cxnLst/>
            <a:rect l="l" t="t" r="r" b="b"/>
            <a:pathLst>
              <a:path w="144779" h="2486660">
                <a:moveTo>
                  <a:pt x="0" y="0"/>
                </a:moveTo>
                <a:lnTo>
                  <a:pt x="113776" y="2486588"/>
                </a:lnTo>
                <a:lnTo>
                  <a:pt x="144491" y="2486549"/>
                </a:lnTo>
                <a:lnTo>
                  <a:pt x="0" y="0"/>
                </a:lnTo>
                <a:close/>
              </a:path>
            </a:pathLst>
          </a:custGeom>
          <a:solidFill>
            <a:srgbClr val="77C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bg object 394"/>
          <p:cNvSpPr/>
          <p:nvPr/>
        </p:nvSpPr>
        <p:spPr>
          <a:xfrm>
            <a:off x="5347646" y="1381625"/>
            <a:ext cx="182880" cy="2588260"/>
          </a:xfrm>
          <a:custGeom>
            <a:avLst/>
            <a:gdLst/>
            <a:ahLst/>
            <a:cxnLst/>
            <a:rect l="l" t="t" r="r" b="b"/>
            <a:pathLst>
              <a:path w="182879" h="2588260">
                <a:moveTo>
                  <a:pt x="32015" y="0"/>
                </a:moveTo>
                <a:lnTo>
                  <a:pt x="0" y="40"/>
                </a:lnTo>
                <a:lnTo>
                  <a:pt x="182411" y="2588167"/>
                </a:lnTo>
                <a:lnTo>
                  <a:pt x="32015" y="0"/>
                </a:lnTo>
                <a:close/>
              </a:path>
            </a:pathLst>
          </a:custGeom>
          <a:solidFill>
            <a:srgbClr val="00B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bg object 395"/>
          <p:cNvSpPr/>
          <p:nvPr/>
        </p:nvSpPr>
        <p:spPr>
          <a:xfrm>
            <a:off x="5530057" y="3969792"/>
            <a:ext cx="175260" cy="2486660"/>
          </a:xfrm>
          <a:custGeom>
            <a:avLst/>
            <a:gdLst/>
            <a:ahLst/>
            <a:cxnLst/>
            <a:rect l="l" t="t" r="r" b="b"/>
            <a:pathLst>
              <a:path w="175260" h="2486660">
                <a:moveTo>
                  <a:pt x="0" y="0"/>
                </a:moveTo>
                <a:lnTo>
                  <a:pt x="144491" y="2486549"/>
                </a:lnTo>
                <a:lnTo>
                  <a:pt x="175248" y="2486510"/>
                </a:lnTo>
                <a:lnTo>
                  <a:pt x="0" y="0"/>
                </a:lnTo>
                <a:close/>
              </a:path>
            </a:pathLst>
          </a:custGeom>
          <a:solidFill>
            <a:srgbClr val="78C3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bg object 396"/>
          <p:cNvSpPr/>
          <p:nvPr/>
        </p:nvSpPr>
        <p:spPr>
          <a:xfrm>
            <a:off x="5315574" y="1381665"/>
            <a:ext cx="214629" cy="2588260"/>
          </a:xfrm>
          <a:custGeom>
            <a:avLst/>
            <a:gdLst/>
            <a:ahLst/>
            <a:cxnLst/>
            <a:rect l="l" t="t" r="r" b="b"/>
            <a:pathLst>
              <a:path w="214629" h="2588260">
                <a:moveTo>
                  <a:pt x="32071" y="0"/>
                </a:moveTo>
                <a:lnTo>
                  <a:pt x="0" y="40"/>
                </a:lnTo>
                <a:lnTo>
                  <a:pt x="214482" y="2588126"/>
                </a:lnTo>
                <a:lnTo>
                  <a:pt x="32071" y="0"/>
                </a:lnTo>
                <a:close/>
              </a:path>
            </a:pathLst>
          </a:custGeom>
          <a:solidFill>
            <a:srgbClr val="00B4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bg object 397"/>
          <p:cNvSpPr/>
          <p:nvPr/>
        </p:nvSpPr>
        <p:spPr>
          <a:xfrm>
            <a:off x="5530057" y="3969792"/>
            <a:ext cx="206375" cy="2486660"/>
          </a:xfrm>
          <a:custGeom>
            <a:avLst/>
            <a:gdLst/>
            <a:ahLst/>
            <a:cxnLst/>
            <a:rect l="l" t="t" r="r" b="b"/>
            <a:pathLst>
              <a:path w="206375" h="2486660">
                <a:moveTo>
                  <a:pt x="0" y="0"/>
                </a:moveTo>
                <a:lnTo>
                  <a:pt x="175248" y="2486510"/>
                </a:lnTo>
                <a:lnTo>
                  <a:pt x="206060" y="2486471"/>
                </a:lnTo>
                <a:lnTo>
                  <a:pt x="0" y="0"/>
                </a:lnTo>
                <a:close/>
              </a:path>
            </a:pathLst>
          </a:custGeom>
          <a:solidFill>
            <a:srgbClr val="79C4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bg object 398"/>
          <p:cNvSpPr/>
          <p:nvPr/>
        </p:nvSpPr>
        <p:spPr>
          <a:xfrm>
            <a:off x="5283440" y="1381706"/>
            <a:ext cx="247015" cy="2588260"/>
          </a:xfrm>
          <a:custGeom>
            <a:avLst/>
            <a:gdLst/>
            <a:ahLst/>
            <a:cxnLst/>
            <a:rect l="l" t="t" r="r" b="b"/>
            <a:pathLst>
              <a:path w="247014" h="2588260">
                <a:moveTo>
                  <a:pt x="32134" y="0"/>
                </a:moveTo>
                <a:lnTo>
                  <a:pt x="0" y="40"/>
                </a:lnTo>
                <a:lnTo>
                  <a:pt x="246617" y="2588085"/>
                </a:lnTo>
                <a:lnTo>
                  <a:pt x="32134" y="0"/>
                </a:lnTo>
                <a:close/>
              </a:path>
            </a:pathLst>
          </a:custGeom>
          <a:solidFill>
            <a:srgbClr val="00B4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bg object 399"/>
          <p:cNvSpPr/>
          <p:nvPr/>
        </p:nvSpPr>
        <p:spPr>
          <a:xfrm>
            <a:off x="5530057" y="3969792"/>
            <a:ext cx="237490" cy="2486660"/>
          </a:xfrm>
          <a:custGeom>
            <a:avLst/>
            <a:gdLst/>
            <a:ahLst/>
            <a:cxnLst/>
            <a:rect l="l" t="t" r="r" b="b"/>
            <a:pathLst>
              <a:path w="237489" h="2486660">
                <a:moveTo>
                  <a:pt x="0" y="0"/>
                </a:moveTo>
                <a:lnTo>
                  <a:pt x="206060" y="2486471"/>
                </a:lnTo>
                <a:lnTo>
                  <a:pt x="236933" y="2486432"/>
                </a:lnTo>
                <a:lnTo>
                  <a:pt x="0" y="0"/>
                </a:lnTo>
                <a:close/>
              </a:path>
            </a:pathLst>
          </a:custGeom>
          <a:solidFill>
            <a:srgbClr val="79C4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bg object 400"/>
          <p:cNvSpPr/>
          <p:nvPr/>
        </p:nvSpPr>
        <p:spPr>
          <a:xfrm>
            <a:off x="5251231" y="1381747"/>
            <a:ext cx="279400" cy="2588260"/>
          </a:xfrm>
          <a:custGeom>
            <a:avLst/>
            <a:gdLst/>
            <a:ahLst/>
            <a:cxnLst/>
            <a:rect l="l" t="t" r="r" b="b"/>
            <a:pathLst>
              <a:path w="279400" h="2588260">
                <a:moveTo>
                  <a:pt x="32208" y="0"/>
                </a:moveTo>
                <a:lnTo>
                  <a:pt x="0" y="40"/>
                </a:lnTo>
                <a:lnTo>
                  <a:pt x="278825" y="2588045"/>
                </a:lnTo>
                <a:lnTo>
                  <a:pt x="32208" y="0"/>
                </a:lnTo>
                <a:close/>
              </a:path>
            </a:pathLst>
          </a:custGeom>
          <a:solidFill>
            <a:srgbClr val="00B3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bg object 401"/>
          <p:cNvSpPr/>
          <p:nvPr/>
        </p:nvSpPr>
        <p:spPr>
          <a:xfrm>
            <a:off x="5530057" y="3969792"/>
            <a:ext cx="267970" cy="2486660"/>
          </a:xfrm>
          <a:custGeom>
            <a:avLst/>
            <a:gdLst/>
            <a:ahLst/>
            <a:cxnLst/>
            <a:rect l="l" t="t" r="r" b="b"/>
            <a:pathLst>
              <a:path w="267970" h="2486660">
                <a:moveTo>
                  <a:pt x="0" y="0"/>
                </a:moveTo>
                <a:lnTo>
                  <a:pt x="236933" y="2486432"/>
                </a:lnTo>
                <a:lnTo>
                  <a:pt x="267877" y="2486393"/>
                </a:lnTo>
                <a:lnTo>
                  <a:pt x="0" y="0"/>
                </a:lnTo>
                <a:close/>
              </a:path>
            </a:pathLst>
          </a:custGeom>
          <a:solidFill>
            <a:srgbClr val="7BC4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bg object 402"/>
          <p:cNvSpPr/>
          <p:nvPr/>
        </p:nvSpPr>
        <p:spPr>
          <a:xfrm>
            <a:off x="5218938" y="1381787"/>
            <a:ext cx="311150" cy="2588260"/>
          </a:xfrm>
          <a:custGeom>
            <a:avLst/>
            <a:gdLst/>
            <a:ahLst/>
            <a:cxnLst/>
            <a:rect l="l" t="t" r="r" b="b"/>
            <a:pathLst>
              <a:path w="311150" h="2588260">
                <a:moveTo>
                  <a:pt x="32293" y="0"/>
                </a:moveTo>
                <a:lnTo>
                  <a:pt x="0" y="40"/>
                </a:lnTo>
                <a:lnTo>
                  <a:pt x="311119" y="2588004"/>
                </a:lnTo>
                <a:lnTo>
                  <a:pt x="32293" y="0"/>
                </a:lnTo>
                <a:close/>
              </a:path>
            </a:pathLst>
          </a:custGeom>
          <a:solidFill>
            <a:srgbClr val="00B3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bg object 403"/>
          <p:cNvSpPr/>
          <p:nvPr/>
        </p:nvSpPr>
        <p:spPr>
          <a:xfrm>
            <a:off x="5530057" y="3969792"/>
            <a:ext cx="299085" cy="2486660"/>
          </a:xfrm>
          <a:custGeom>
            <a:avLst/>
            <a:gdLst/>
            <a:ahLst/>
            <a:cxnLst/>
            <a:rect l="l" t="t" r="r" b="b"/>
            <a:pathLst>
              <a:path w="299085" h="2486660">
                <a:moveTo>
                  <a:pt x="0" y="0"/>
                </a:moveTo>
                <a:lnTo>
                  <a:pt x="267877" y="2486393"/>
                </a:lnTo>
                <a:lnTo>
                  <a:pt x="298904" y="2486353"/>
                </a:lnTo>
                <a:lnTo>
                  <a:pt x="0" y="0"/>
                </a:lnTo>
                <a:close/>
              </a:path>
            </a:pathLst>
          </a:custGeom>
          <a:solidFill>
            <a:srgbClr val="7BC4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bg object 404"/>
          <p:cNvSpPr/>
          <p:nvPr/>
        </p:nvSpPr>
        <p:spPr>
          <a:xfrm>
            <a:off x="5186549" y="1381828"/>
            <a:ext cx="343535" cy="2588260"/>
          </a:xfrm>
          <a:custGeom>
            <a:avLst/>
            <a:gdLst/>
            <a:ahLst/>
            <a:cxnLst/>
            <a:rect l="l" t="t" r="r" b="b"/>
            <a:pathLst>
              <a:path w="343535" h="2588260">
                <a:moveTo>
                  <a:pt x="32388" y="0"/>
                </a:moveTo>
                <a:lnTo>
                  <a:pt x="0" y="40"/>
                </a:lnTo>
                <a:lnTo>
                  <a:pt x="343508" y="2587963"/>
                </a:lnTo>
                <a:lnTo>
                  <a:pt x="32388" y="0"/>
                </a:lnTo>
                <a:close/>
              </a:path>
            </a:pathLst>
          </a:custGeom>
          <a:solidFill>
            <a:srgbClr val="00B3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bg object 405"/>
          <p:cNvSpPr/>
          <p:nvPr/>
        </p:nvSpPr>
        <p:spPr>
          <a:xfrm>
            <a:off x="5530057" y="3969792"/>
            <a:ext cx="330200" cy="2486660"/>
          </a:xfrm>
          <a:custGeom>
            <a:avLst/>
            <a:gdLst/>
            <a:ahLst/>
            <a:cxnLst/>
            <a:rect l="l" t="t" r="r" b="b"/>
            <a:pathLst>
              <a:path w="330200" h="2486660">
                <a:moveTo>
                  <a:pt x="0" y="0"/>
                </a:moveTo>
                <a:lnTo>
                  <a:pt x="298904" y="2486353"/>
                </a:lnTo>
                <a:lnTo>
                  <a:pt x="330021" y="2486314"/>
                </a:lnTo>
                <a:lnTo>
                  <a:pt x="0" y="0"/>
                </a:lnTo>
                <a:close/>
              </a:path>
            </a:pathLst>
          </a:custGeom>
          <a:solidFill>
            <a:srgbClr val="7CC4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bg object 406"/>
          <p:cNvSpPr/>
          <p:nvPr/>
        </p:nvSpPr>
        <p:spPr>
          <a:xfrm>
            <a:off x="5154057" y="1381869"/>
            <a:ext cx="376555" cy="2588260"/>
          </a:xfrm>
          <a:custGeom>
            <a:avLst/>
            <a:gdLst/>
            <a:ahLst/>
            <a:cxnLst/>
            <a:rect l="l" t="t" r="r" b="b"/>
            <a:pathLst>
              <a:path w="376554" h="2588260">
                <a:moveTo>
                  <a:pt x="32492" y="0"/>
                </a:moveTo>
                <a:lnTo>
                  <a:pt x="0" y="41"/>
                </a:lnTo>
                <a:lnTo>
                  <a:pt x="376000" y="2587922"/>
                </a:lnTo>
                <a:lnTo>
                  <a:pt x="32492" y="0"/>
                </a:lnTo>
                <a:close/>
              </a:path>
            </a:pathLst>
          </a:custGeom>
          <a:solidFill>
            <a:srgbClr val="00B3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bg object 407"/>
          <p:cNvSpPr/>
          <p:nvPr/>
        </p:nvSpPr>
        <p:spPr>
          <a:xfrm>
            <a:off x="5530057" y="3969792"/>
            <a:ext cx="361315" cy="2486660"/>
          </a:xfrm>
          <a:custGeom>
            <a:avLst/>
            <a:gdLst/>
            <a:ahLst/>
            <a:cxnLst/>
            <a:rect l="l" t="t" r="r" b="b"/>
            <a:pathLst>
              <a:path w="361314" h="2486660">
                <a:moveTo>
                  <a:pt x="0" y="0"/>
                </a:moveTo>
                <a:lnTo>
                  <a:pt x="330021" y="2486314"/>
                </a:lnTo>
                <a:lnTo>
                  <a:pt x="361237" y="2486274"/>
                </a:lnTo>
                <a:lnTo>
                  <a:pt x="0" y="0"/>
                </a:lnTo>
                <a:close/>
              </a:path>
            </a:pathLst>
          </a:custGeom>
          <a:solidFill>
            <a:srgbClr val="7DC4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bg object 408"/>
          <p:cNvSpPr/>
          <p:nvPr/>
        </p:nvSpPr>
        <p:spPr>
          <a:xfrm>
            <a:off x="5121447" y="1381910"/>
            <a:ext cx="408940" cy="2588260"/>
          </a:xfrm>
          <a:custGeom>
            <a:avLst/>
            <a:gdLst/>
            <a:ahLst/>
            <a:cxnLst/>
            <a:rect l="l" t="t" r="r" b="b"/>
            <a:pathLst>
              <a:path w="408939" h="2588260">
                <a:moveTo>
                  <a:pt x="32610" y="0"/>
                </a:moveTo>
                <a:lnTo>
                  <a:pt x="0" y="41"/>
                </a:lnTo>
                <a:lnTo>
                  <a:pt x="408610" y="2587881"/>
                </a:lnTo>
                <a:lnTo>
                  <a:pt x="32610" y="0"/>
                </a:lnTo>
                <a:close/>
              </a:path>
            </a:pathLst>
          </a:custGeom>
          <a:solidFill>
            <a:srgbClr val="00B3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bg object 409"/>
          <p:cNvSpPr/>
          <p:nvPr/>
        </p:nvSpPr>
        <p:spPr>
          <a:xfrm>
            <a:off x="5530057" y="3969792"/>
            <a:ext cx="393065" cy="2486660"/>
          </a:xfrm>
          <a:custGeom>
            <a:avLst/>
            <a:gdLst/>
            <a:ahLst/>
            <a:cxnLst/>
            <a:rect l="l" t="t" r="r" b="b"/>
            <a:pathLst>
              <a:path w="393064" h="2486660">
                <a:moveTo>
                  <a:pt x="0" y="0"/>
                </a:moveTo>
                <a:lnTo>
                  <a:pt x="361237" y="2486274"/>
                </a:lnTo>
                <a:lnTo>
                  <a:pt x="392567" y="2486235"/>
                </a:lnTo>
                <a:lnTo>
                  <a:pt x="0" y="0"/>
                </a:lnTo>
                <a:close/>
              </a:path>
            </a:pathLst>
          </a:custGeom>
          <a:solidFill>
            <a:srgbClr val="7DC4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bg object 410"/>
          <p:cNvSpPr/>
          <p:nvPr/>
        </p:nvSpPr>
        <p:spPr>
          <a:xfrm>
            <a:off x="5088710" y="1381952"/>
            <a:ext cx="441959" cy="2588260"/>
          </a:xfrm>
          <a:custGeom>
            <a:avLst/>
            <a:gdLst/>
            <a:ahLst/>
            <a:cxnLst/>
            <a:rect l="l" t="t" r="r" b="b"/>
            <a:pathLst>
              <a:path w="441960" h="2588260">
                <a:moveTo>
                  <a:pt x="32736" y="0"/>
                </a:moveTo>
                <a:lnTo>
                  <a:pt x="0" y="41"/>
                </a:lnTo>
                <a:lnTo>
                  <a:pt x="441347" y="2587840"/>
                </a:lnTo>
                <a:lnTo>
                  <a:pt x="32736" y="0"/>
                </a:lnTo>
                <a:close/>
              </a:path>
            </a:pathLst>
          </a:custGeom>
          <a:solidFill>
            <a:srgbClr val="00B3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bg object 411"/>
          <p:cNvSpPr/>
          <p:nvPr/>
        </p:nvSpPr>
        <p:spPr>
          <a:xfrm>
            <a:off x="5530057" y="3969792"/>
            <a:ext cx="424180" cy="2486660"/>
          </a:xfrm>
          <a:custGeom>
            <a:avLst/>
            <a:gdLst/>
            <a:ahLst/>
            <a:cxnLst/>
            <a:rect l="l" t="t" r="r" b="b"/>
            <a:pathLst>
              <a:path w="424179" h="2486660">
                <a:moveTo>
                  <a:pt x="0" y="0"/>
                </a:moveTo>
                <a:lnTo>
                  <a:pt x="392567" y="2486235"/>
                </a:lnTo>
                <a:lnTo>
                  <a:pt x="424017" y="2486195"/>
                </a:lnTo>
                <a:lnTo>
                  <a:pt x="0" y="0"/>
                </a:lnTo>
                <a:close/>
              </a:path>
            </a:pathLst>
          </a:custGeom>
          <a:solidFill>
            <a:srgbClr val="7EC56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bg object 412"/>
          <p:cNvSpPr/>
          <p:nvPr/>
        </p:nvSpPr>
        <p:spPr>
          <a:xfrm>
            <a:off x="5055839" y="1381993"/>
            <a:ext cx="474345" cy="2588260"/>
          </a:xfrm>
          <a:custGeom>
            <a:avLst/>
            <a:gdLst/>
            <a:ahLst/>
            <a:cxnLst/>
            <a:rect l="l" t="t" r="r" b="b"/>
            <a:pathLst>
              <a:path w="474345" h="2588260">
                <a:moveTo>
                  <a:pt x="32871" y="0"/>
                </a:moveTo>
                <a:lnTo>
                  <a:pt x="0" y="41"/>
                </a:lnTo>
                <a:lnTo>
                  <a:pt x="474218" y="2587798"/>
                </a:lnTo>
                <a:lnTo>
                  <a:pt x="32871" y="0"/>
                </a:lnTo>
                <a:close/>
              </a:path>
            </a:pathLst>
          </a:custGeom>
          <a:solidFill>
            <a:srgbClr val="00B3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bg object 413"/>
          <p:cNvSpPr/>
          <p:nvPr/>
        </p:nvSpPr>
        <p:spPr>
          <a:xfrm>
            <a:off x="5530057" y="3969792"/>
            <a:ext cx="455930" cy="2486660"/>
          </a:xfrm>
          <a:custGeom>
            <a:avLst/>
            <a:gdLst/>
            <a:ahLst/>
            <a:cxnLst/>
            <a:rect l="l" t="t" r="r" b="b"/>
            <a:pathLst>
              <a:path w="455929" h="2486660">
                <a:moveTo>
                  <a:pt x="0" y="0"/>
                </a:moveTo>
                <a:lnTo>
                  <a:pt x="424017" y="2486195"/>
                </a:lnTo>
                <a:lnTo>
                  <a:pt x="455599" y="2486155"/>
                </a:lnTo>
                <a:lnTo>
                  <a:pt x="0" y="0"/>
                </a:lnTo>
                <a:close/>
              </a:path>
            </a:pathLst>
          </a:custGeom>
          <a:solidFill>
            <a:srgbClr val="7FC56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bg object 414"/>
          <p:cNvSpPr/>
          <p:nvPr/>
        </p:nvSpPr>
        <p:spPr>
          <a:xfrm>
            <a:off x="5022820" y="1382035"/>
            <a:ext cx="507365" cy="2588260"/>
          </a:xfrm>
          <a:custGeom>
            <a:avLst/>
            <a:gdLst/>
            <a:ahLst/>
            <a:cxnLst/>
            <a:rect l="l" t="t" r="r" b="b"/>
            <a:pathLst>
              <a:path w="507364" h="2588260">
                <a:moveTo>
                  <a:pt x="33018" y="0"/>
                </a:moveTo>
                <a:lnTo>
                  <a:pt x="0" y="41"/>
                </a:lnTo>
                <a:lnTo>
                  <a:pt x="507237" y="2587757"/>
                </a:lnTo>
                <a:lnTo>
                  <a:pt x="33018" y="0"/>
                </a:lnTo>
                <a:close/>
              </a:path>
            </a:pathLst>
          </a:custGeom>
          <a:solidFill>
            <a:srgbClr val="00B3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bg object 415"/>
          <p:cNvSpPr/>
          <p:nvPr/>
        </p:nvSpPr>
        <p:spPr>
          <a:xfrm>
            <a:off x="5530057" y="3969792"/>
            <a:ext cx="487680" cy="2486660"/>
          </a:xfrm>
          <a:custGeom>
            <a:avLst/>
            <a:gdLst/>
            <a:ahLst/>
            <a:cxnLst/>
            <a:rect l="l" t="t" r="r" b="b"/>
            <a:pathLst>
              <a:path w="487679" h="2486660">
                <a:moveTo>
                  <a:pt x="0" y="0"/>
                </a:moveTo>
                <a:lnTo>
                  <a:pt x="455599" y="2486155"/>
                </a:lnTo>
                <a:lnTo>
                  <a:pt x="487321" y="2486115"/>
                </a:lnTo>
                <a:lnTo>
                  <a:pt x="0" y="0"/>
                </a:lnTo>
                <a:close/>
              </a:path>
            </a:pathLst>
          </a:custGeom>
          <a:solidFill>
            <a:srgbClr val="80C5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bg object 416"/>
          <p:cNvSpPr/>
          <p:nvPr/>
        </p:nvSpPr>
        <p:spPr>
          <a:xfrm>
            <a:off x="4989641" y="1382076"/>
            <a:ext cx="541020" cy="2588260"/>
          </a:xfrm>
          <a:custGeom>
            <a:avLst/>
            <a:gdLst/>
            <a:ahLst/>
            <a:cxnLst/>
            <a:rect l="l" t="t" r="r" b="b"/>
            <a:pathLst>
              <a:path w="541020" h="2588260">
                <a:moveTo>
                  <a:pt x="33178" y="0"/>
                </a:moveTo>
                <a:lnTo>
                  <a:pt x="0" y="41"/>
                </a:lnTo>
                <a:lnTo>
                  <a:pt x="540415" y="2587715"/>
                </a:lnTo>
                <a:lnTo>
                  <a:pt x="33178" y="0"/>
                </a:lnTo>
                <a:close/>
              </a:path>
            </a:pathLst>
          </a:custGeom>
          <a:solidFill>
            <a:srgbClr val="00B3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bg object 417"/>
          <p:cNvSpPr/>
          <p:nvPr/>
        </p:nvSpPr>
        <p:spPr>
          <a:xfrm>
            <a:off x="5530057" y="3969792"/>
            <a:ext cx="519430" cy="2486660"/>
          </a:xfrm>
          <a:custGeom>
            <a:avLst/>
            <a:gdLst/>
            <a:ahLst/>
            <a:cxnLst/>
            <a:rect l="l" t="t" r="r" b="b"/>
            <a:pathLst>
              <a:path w="519429" h="2486660">
                <a:moveTo>
                  <a:pt x="0" y="0"/>
                </a:moveTo>
                <a:lnTo>
                  <a:pt x="487321" y="2486115"/>
                </a:lnTo>
                <a:lnTo>
                  <a:pt x="519197" y="2486074"/>
                </a:lnTo>
                <a:lnTo>
                  <a:pt x="0" y="0"/>
                </a:lnTo>
                <a:close/>
              </a:path>
            </a:pathLst>
          </a:custGeom>
          <a:solidFill>
            <a:srgbClr val="81C5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bg object 418"/>
          <p:cNvSpPr/>
          <p:nvPr/>
        </p:nvSpPr>
        <p:spPr>
          <a:xfrm>
            <a:off x="4956291" y="1382118"/>
            <a:ext cx="574040" cy="2588260"/>
          </a:xfrm>
          <a:custGeom>
            <a:avLst/>
            <a:gdLst/>
            <a:ahLst/>
            <a:cxnLst/>
            <a:rect l="l" t="t" r="r" b="b"/>
            <a:pathLst>
              <a:path w="574039" h="2588260">
                <a:moveTo>
                  <a:pt x="33350" y="0"/>
                </a:moveTo>
                <a:lnTo>
                  <a:pt x="0" y="42"/>
                </a:lnTo>
                <a:lnTo>
                  <a:pt x="573765" y="2587673"/>
                </a:lnTo>
                <a:lnTo>
                  <a:pt x="33350" y="0"/>
                </a:lnTo>
                <a:close/>
              </a:path>
            </a:pathLst>
          </a:custGeom>
          <a:solidFill>
            <a:srgbClr val="00B3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bg object 419"/>
          <p:cNvSpPr/>
          <p:nvPr/>
        </p:nvSpPr>
        <p:spPr>
          <a:xfrm>
            <a:off x="5530057" y="3969792"/>
            <a:ext cx="551815" cy="2486660"/>
          </a:xfrm>
          <a:custGeom>
            <a:avLst/>
            <a:gdLst/>
            <a:ahLst/>
            <a:cxnLst/>
            <a:rect l="l" t="t" r="r" b="b"/>
            <a:pathLst>
              <a:path w="551814" h="2486660">
                <a:moveTo>
                  <a:pt x="0" y="0"/>
                </a:moveTo>
                <a:lnTo>
                  <a:pt x="519197" y="2486074"/>
                </a:lnTo>
                <a:lnTo>
                  <a:pt x="551237" y="2486034"/>
                </a:lnTo>
                <a:lnTo>
                  <a:pt x="0" y="0"/>
                </a:lnTo>
                <a:close/>
              </a:path>
            </a:pathLst>
          </a:custGeom>
          <a:solidFill>
            <a:srgbClr val="81C5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bg object 420"/>
          <p:cNvSpPr/>
          <p:nvPr/>
        </p:nvSpPr>
        <p:spPr>
          <a:xfrm>
            <a:off x="4922763" y="1382161"/>
            <a:ext cx="607695" cy="2587625"/>
          </a:xfrm>
          <a:custGeom>
            <a:avLst/>
            <a:gdLst/>
            <a:ahLst/>
            <a:cxnLst/>
            <a:rect l="l" t="t" r="r" b="b"/>
            <a:pathLst>
              <a:path w="607695" h="2587625">
                <a:moveTo>
                  <a:pt x="33527" y="0"/>
                </a:moveTo>
                <a:lnTo>
                  <a:pt x="0" y="42"/>
                </a:lnTo>
                <a:lnTo>
                  <a:pt x="607293" y="2587631"/>
                </a:lnTo>
                <a:lnTo>
                  <a:pt x="33527" y="0"/>
                </a:lnTo>
                <a:close/>
              </a:path>
            </a:pathLst>
          </a:custGeom>
          <a:solidFill>
            <a:srgbClr val="00B2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bg object 421"/>
          <p:cNvSpPr/>
          <p:nvPr/>
        </p:nvSpPr>
        <p:spPr>
          <a:xfrm>
            <a:off x="5530057" y="3969792"/>
            <a:ext cx="583565" cy="2486660"/>
          </a:xfrm>
          <a:custGeom>
            <a:avLst/>
            <a:gdLst/>
            <a:ahLst/>
            <a:cxnLst/>
            <a:rect l="l" t="t" r="r" b="b"/>
            <a:pathLst>
              <a:path w="583564" h="2486660">
                <a:moveTo>
                  <a:pt x="0" y="0"/>
                </a:moveTo>
                <a:lnTo>
                  <a:pt x="551237" y="2486034"/>
                </a:lnTo>
                <a:lnTo>
                  <a:pt x="583450" y="2485993"/>
                </a:lnTo>
                <a:lnTo>
                  <a:pt x="0" y="0"/>
                </a:lnTo>
                <a:close/>
              </a:path>
            </a:pathLst>
          </a:custGeom>
          <a:solidFill>
            <a:srgbClr val="82C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bg object 422"/>
          <p:cNvSpPr/>
          <p:nvPr/>
        </p:nvSpPr>
        <p:spPr>
          <a:xfrm>
            <a:off x="4889038" y="1382203"/>
            <a:ext cx="641350" cy="2587625"/>
          </a:xfrm>
          <a:custGeom>
            <a:avLst/>
            <a:gdLst/>
            <a:ahLst/>
            <a:cxnLst/>
            <a:rect l="l" t="t" r="r" b="b"/>
            <a:pathLst>
              <a:path w="641350" h="2587625">
                <a:moveTo>
                  <a:pt x="33725" y="0"/>
                </a:moveTo>
                <a:lnTo>
                  <a:pt x="0" y="42"/>
                </a:lnTo>
                <a:lnTo>
                  <a:pt x="641019" y="2587588"/>
                </a:lnTo>
                <a:lnTo>
                  <a:pt x="33725" y="0"/>
                </a:lnTo>
                <a:close/>
              </a:path>
            </a:pathLst>
          </a:custGeom>
          <a:solidFill>
            <a:srgbClr val="00B2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bg object 423"/>
          <p:cNvSpPr/>
          <p:nvPr/>
        </p:nvSpPr>
        <p:spPr>
          <a:xfrm>
            <a:off x="5530057" y="3969792"/>
            <a:ext cx="615950" cy="2486025"/>
          </a:xfrm>
          <a:custGeom>
            <a:avLst/>
            <a:gdLst/>
            <a:ahLst/>
            <a:cxnLst/>
            <a:rect l="l" t="t" r="r" b="b"/>
            <a:pathLst>
              <a:path w="615950" h="2486025">
                <a:moveTo>
                  <a:pt x="0" y="0"/>
                </a:moveTo>
                <a:lnTo>
                  <a:pt x="583450" y="2485993"/>
                </a:lnTo>
                <a:lnTo>
                  <a:pt x="615850" y="2485952"/>
                </a:lnTo>
                <a:lnTo>
                  <a:pt x="0" y="0"/>
                </a:lnTo>
                <a:close/>
              </a:path>
            </a:pathLst>
          </a:custGeom>
          <a:solidFill>
            <a:srgbClr val="82C5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bg object 424"/>
          <p:cNvSpPr/>
          <p:nvPr/>
        </p:nvSpPr>
        <p:spPr>
          <a:xfrm>
            <a:off x="4855109" y="1382246"/>
            <a:ext cx="675005" cy="2587625"/>
          </a:xfrm>
          <a:custGeom>
            <a:avLst/>
            <a:gdLst/>
            <a:ahLst/>
            <a:cxnLst/>
            <a:rect l="l" t="t" r="r" b="b"/>
            <a:pathLst>
              <a:path w="675004" h="2587625">
                <a:moveTo>
                  <a:pt x="33929" y="0"/>
                </a:moveTo>
                <a:lnTo>
                  <a:pt x="0" y="42"/>
                </a:lnTo>
                <a:lnTo>
                  <a:pt x="674948" y="2587546"/>
                </a:lnTo>
                <a:lnTo>
                  <a:pt x="33929" y="0"/>
                </a:lnTo>
                <a:close/>
              </a:path>
            </a:pathLst>
          </a:custGeom>
          <a:solidFill>
            <a:srgbClr val="00B2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bg object 425"/>
          <p:cNvSpPr/>
          <p:nvPr/>
        </p:nvSpPr>
        <p:spPr>
          <a:xfrm>
            <a:off x="5530057" y="3969792"/>
            <a:ext cx="648970" cy="2486025"/>
          </a:xfrm>
          <a:custGeom>
            <a:avLst/>
            <a:gdLst/>
            <a:ahLst/>
            <a:cxnLst/>
            <a:rect l="l" t="t" r="r" b="b"/>
            <a:pathLst>
              <a:path w="648970" h="2486025">
                <a:moveTo>
                  <a:pt x="0" y="0"/>
                </a:moveTo>
                <a:lnTo>
                  <a:pt x="615850" y="2485952"/>
                </a:lnTo>
                <a:lnTo>
                  <a:pt x="648448" y="2485911"/>
                </a:lnTo>
                <a:lnTo>
                  <a:pt x="0" y="0"/>
                </a:lnTo>
                <a:close/>
              </a:path>
            </a:pathLst>
          </a:custGeom>
          <a:solidFill>
            <a:srgbClr val="83C66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bg object 426"/>
          <p:cNvSpPr/>
          <p:nvPr/>
        </p:nvSpPr>
        <p:spPr>
          <a:xfrm>
            <a:off x="4820963" y="1382289"/>
            <a:ext cx="709295" cy="2587625"/>
          </a:xfrm>
          <a:custGeom>
            <a:avLst/>
            <a:gdLst/>
            <a:ahLst/>
            <a:cxnLst/>
            <a:rect l="l" t="t" r="r" b="b"/>
            <a:pathLst>
              <a:path w="709295" h="2587625">
                <a:moveTo>
                  <a:pt x="34146" y="0"/>
                </a:moveTo>
                <a:lnTo>
                  <a:pt x="0" y="43"/>
                </a:lnTo>
                <a:lnTo>
                  <a:pt x="709094" y="2587503"/>
                </a:lnTo>
                <a:lnTo>
                  <a:pt x="34146" y="0"/>
                </a:lnTo>
                <a:close/>
              </a:path>
            </a:pathLst>
          </a:custGeom>
          <a:solidFill>
            <a:srgbClr val="00B2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bg object 427"/>
          <p:cNvSpPr/>
          <p:nvPr/>
        </p:nvSpPr>
        <p:spPr>
          <a:xfrm>
            <a:off x="5530057" y="3969792"/>
            <a:ext cx="681355" cy="2486025"/>
          </a:xfrm>
          <a:custGeom>
            <a:avLst/>
            <a:gdLst/>
            <a:ahLst/>
            <a:cxnLst/>
            <a:rect l="l" t="t" r="r" b="b"/>
            <a:pathLst>
              <a:path w="681354" h="2486025">
                <a:moveTo>
                  <a:pt x="0" y="0"/>
                </a:moveTo>
                <a:lnTo>
                  <a:pt x="648448" y="2485911"/>
                </a:lnTo>
                <a:lnTo>
                  <a:pt x="681252" y="2485869"/>
                </a:lnTo>
                <a:lnTo>
                  <a:pt x="0" y="0"/>
                </a:lnTo>
                <a:close/>
              </a:path>
            </a:pathLst>
          </a:custGeom>
          <a:solidFill>
            <a:srgbClr val="85C6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bg object 428"/>
          <p:cNvSpPr/>
          <p:nvPr/>
        </p:nvSpPr>
        <p:spPr>
          <a:xfrm>
            <a:off x="4786585" y="1382332"/>
            <a:ext cx="743585" cy="2587625"/>
          </a:xfrm>
          <a:custGeom>
            <a:avLst/>
            <a:gdLst/>
            <a:ahLst/>
            <a:cxnLst/>
            <a:rect l="l" t="t" r="r" b="b"/>
            <a:pathLst>
              <a:path w="743585" h="2587625">
                <a:moveTo>
                  <a:pt x="34377" y="0"/>
                </a:moveTo>
                <a:lnTo>
                  <a:pt x="0" y="43"/>
                </a:lnTo>
                <a:lnTo>
                  <a:pt x="743471" y="2587460"/>
                </a:lnTo>
                <a:lnTo>
                  <a:pt x="34377" y="0"/>
                </a:lnTo>
                <a:close/>
              </a:path>
            </a:pathLst>
          </a:custGeom>
          <a:solidFill>
            <a:srgbClr val="00B2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bg object 429"/>
          <p:cNvSpPr/>
          <p:nvPr/>
        </p:nvSpPr>
        <p:spPr>
          <a:xfrm>
            <a:off x="5530057" y="3969792"/>
            <a:ext cx="714375" cy="2486025"/>
          </a:xfrm>
          <a:custGeom>
            <a:avLst/>
            <a:gdLst/>
            <a:ahLst/>
            <a:cxnLst/>
            <a:rect l="l" t="t" r="r" b="b"/>
            <a:pathLst>
              <a:path w="714375" h="2486025">
                <a:moveTo>
                  <a:pt x="0" y="0"/>
                </a:moveTo>
                <a:lnTo>
                  <a:pt x="681252" y="2485869"/>
                </a:lnTo>
                <a:lnTo>
                  <a:pt x="714281" y="2485828"/>
                </a:lnTo>
                <a:lnTo>
                  <a:pt x="0" y="0"/>
                </a:lnTo>
                <a:close/>
              </a:path>
            </a:pathLst>
          </a:custGeom>
          <a:solidFill>
            <a:srgbClr val="85C6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bg object 430"/>
          <p:cNvSpPr/>
          <p:nvPr/>
        </p:nvSpPr>
        <p:spPr>
          <a:xfrm>
            <a:off x="4751967" y="1382375"/>
            <a:ext cx="778510" cy="2587625"/>
          </a:xfrm>
          <a:custGeom>
            <a:avLst/>
            <a:gdLst/>
            <a:ahLst/>
            <a:cxnLst/>
            <a:rect l="l" t="t" r="r" b="b"/>
            <a:pathLst>
              <a:path w="778510" h="2587625">
                <a:moveTo>
                  <a:pt x="34618" y="0"/>
                </a:moveTo>
                <a:lnTo>
                  <a:pt x="0" y="43"/>
                </a:lnTo>
                <a:lnTo>
                  <a:pt x="778090" y="2587416"/>
                </a:lnTo>
                <a:lnTo>
                  <a:pt x="34618" y="0"/>
                </a:lnTo>
                <a:close/>
              </a:path>
            </a:pathLst>
          </a:custGeom>
          <a:solidFill>
            <a:srgbClr val="00B2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bg object 431"/>
          <p:cNvSpPr/>
          <p:nvPr/>
        </p:nvSpPr>
        <p:spPr>
          <a:xfrm>
            <a:off x="5530057" y="3969792"/>
            <a:ext cx="748030" cy="2486025"/>
          </a:xfrm>
          <a:custGeom>
            <a:avLst/>
            <a:gdLst/>
            <a:ahLst/>
            <a:cxnLst/>
            <a:rect l="l" t="t" r="r" b="b"/>
            <a:pathLst>
              <a:path w="748029" h="2486025">
                <a:moveTo>
                  <a:pt x="0" y="0"/>
                </a:moveTo>
                <a:lnTo>
                  <a:pt x="714281" y="2485828"/>
                </a:lnTo>
                <a:lnTo>
                  <a:pt x="747540" y="2485786"/>
                </a:lnTo>
                <a:lnTo>
                  <a:pt x="0" y="0"/>
                </a:lnTo>
                <a:close/>
              </a:path>
            </a:pathLst>
          </a:custGeom>
          <a:solidFill>
            <a:srgbClr val="86C6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bg object 432"/>
          <p:cNvSpPr/>
          <p:nvPr/>
        </p:nvSpPr>
        <p:spPr>
          <a:xfrm>
            <a:off x="4717088" y="1382419"/>
            <a:ext cx="813435" cy="2587625"/>
          </a:xfrm>
          <a:custGeom>
            <a:avLst/>
            <a:gdLst/>
            <a:ahLst/>
            <a:cxnLst/>
            <a:rect l="l" t="t" r="r" b="b"/>
            <a:pathLst>
              <a:path w="813435" h="2587625">
                <a:moveTo>
                  <a:pt x="34878" y="0"/>
                </a:moveTo>
                <a:lnTo>
                  <a:pt x="0" y="44"/>
                </a:lnTo>
                <a:lnTo>
                  <a:pt x="812968" y="2587372"/>
                </a:lnTo>
                <a:lnTo>
                  <a:pt x="34878" y="0"/>
                </a:lnTo>
                <a:close/>
              </a:path>
            </a:pathLst>
          </a:custGeom>
          <a:solidFill>
            <a:srgbClr val="00B2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bg object 433"/>
          <p:cNvSpPr/>
          <p:nvPr/>
        </p:nvSpPr>
        <p:spPr>
          <a:xfrm>
            <a:off x="5530057" y="3969792"/>
            <a:ext cx="781050" cy="2486025"/>
          </a:xfrm>
          <a:custGeom>
            <a:avLst/>
            <a:gdLst/>
            <a:ahLst/>
            <a:cxnLst/>
            <a:rect l="l" t="t" r="r" b="b"/>
            <a:pathLst>
              <a:path w="781050" h="2486025">
                <a:moveTo>
                  <a:pt x="0" y="0"/>
                </a:moveTo>
                <a:lnTo>
                  <a:pt x="747540" y="2485786"/>
                </a:lnTo>
                <a:lnTo>
                  <a:pt x="781048" y="2485743"/>
                </a:lnTo>
                <a:lnTo>
                  <a:pt x="0" y="0"/>
                </a:lnTo>
                <a:close/>
              </a:path>
            </a:pathLst>
          </a:custGeom>
          <a:solidFill>
            <a:srgbClr val="86C6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bg object 434"/>
          <p:cNvSpPr/>
          <p:nvPr/>
        </p:nvSpPr>
        <p:spPr>
          <a:xfrm>
            <a:off x="4681944" y="1382463"/>
            <a:ext cx="848360" cy="2587625"/>
          </a:xfrm>
          <a:custGeom>
            <a:avLst/>
            <a:gdLst/>
            <a:ahLst/>
            <a:cxnLst/>
            <a:rect l="l" t="t" r="r" b="b"/>
            <a:pathLst>
              <a:path w="848360" h="2587625">
                <a:moveTo>
                  <a:pt x="35144" y="0"/>
                </a:moveTo>
                <a:lnTo>
                  <a:pt x="0" y="44"/>
                </a:lnTo>
                <a:lnTo>
                  <a:pt x="848112" y="2587328"/>
                </a:lnTo>
                <a:lnTo>
                  <a:pt x="35144" y="0"/>
                </a:lnTo>
                <a:close/>
              </a:path>
            </a:pathLst>
          </a:custGeom>
          <a:solidFill>
            <a:srgbClr val="00B2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bg object 435"/>
          <p:cNvSpPr/>
          <p:nvPr/>
        </p:nvSpPr>
        <p:spPr>
          <a:xfrm>
            <a:off x="5530057" y="3969792"/>
            <a:ext cx="815340" cy="2486025"/>
          </a:xfrm>
          <a:custGeom>
            <a:avLst/>
            <a:gdLst/>
            <a:ahLst/>
            <a:cxnLst/>
            <a:rect l="l" t="t" r="r" b="b"/>
            <a:pathLst>
              <a:path w="815339" h="2486025">
                <a:moveTo>
                  <a:pt x="0" y="0"/>
                </a:moveTo>
                <a:lnTo>
                  <a:pt x="781048" y="2485743"/>
                </a:lnTo>
                <a:lnTo>
                  <a:pt x="814813" y="2485700"/>
                </a:lnTo>
                <a:lnTo>
                  <a:pt x="0" y="0"/>
                </a:lnTo>
                <a:close/>
              </a:path>
            </a:pathLst>
          </a:custGeom>
          <a:solidFill>
            <a:srgbClr val="87C6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bg object 436"/>
          <p:cNvSpPr/>
          <p:nvPr/>
        </p:nvSpPr>
        <p:spPr>
          <a:xfrm>
            <a:off x="4646514" y="1382508"/>
            <a:ext cx="883919" cy="2587625"/>
          </a:xfrm>
          <a:custGeom>
            <a:avLst/>
            <a:gdLst/>
            <a:ahLst/>
            <a:cxnLst/>
            <a:rect l="l" t="t" r="r" b="b"/>
            <a:pathLst>
              <a:path w="883920" h="2587625">
                <a:moveTo>
                  <a:pt x="35430" y="0"/>
                </a:moveTo>
                <a:lnTo>
                  <a:pt x="0" y="44"/>
                </a:lnTo>
                <a:lnTo>
                  <a:pt x="883543" y="2587284"/>
                </a:lnTo>
                <a:lnTo>
                  <a:pt x="35430" y="0"/>
                </a:lnTo>
                <a:close/>
              </a:path>
            </a:pathLst>
          </a:custGeom>
          <a:solidFill>
            <a:srgbClr val="00B2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bg object 437"/>
          <p:cNvSpPr/>
          <p:nvPr/>
        </p:nvSpPr>
        <p:spPr>
          <a:xfrm>
            <a:off x="5530057" y="3969792"/>
            <a:ext cx="848994" cy="2486025"/>
          </a:xfrm>
          <a:custGeom>
            <a:avLst/>
            <a:gdLst/>
            <a:ahLst/>
            <a:cxnLst/>
            <a:rect l="l" t="t" r="r" b="b"/>
            <a:pathLst>
              <a:path w="848995" h="2486025">
                <a:moveTo>
                  <a:pt x="0" y="0"/>
                </a:moveTo>
                <a:lnTo>
                  <a:pt x="814813" y="2485700"/>
                </a:lnTo>
                <a:lnTo>
                  <a:pt x="848852" y="2485657"/>
                </a:lnTo>
                <a:lnTo>
                  <a:pt x="0" y="0"/>
                </a:lnTo>
                <a:close/>
              </a:path>
            </a:pathLst>
          </a:custGeom>
          <a:solidFill>
            <a:srgbClr val="88C7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bg object 438"/>
          <p:cNvSpPr/>
          <p:nvPr/>
        </p:nvSpPr>
        <p:spPr>
          <a:xfrm>
            <a:off x="4610784" y="1382553"/>
            <a:ext cx="919480" cy="2587625"/>
          </a:xfrm>
          <a:custGeom>
            <a:avLst/>
            <a:gdLst/>
            <a:ahLst/>
            <a:cxnLst/>
            <a:rect l="l" t="t" r="r" b="b"/>
            <a:pathLst>
              <a:path w="919479" h="2587625">
                <a:moveTo>
                  <a:pt x="35729" y="0"/>
                </a:moveTo>
                <a:lnTo>
                  <a:pt x="0" y="45"/>
                </a:lnTo>
                <a:lnTo>
                  <a:pt x="919272" y="2587239"/>
                </a:lnTo>
                <a:lnTo>
                  <a:pt x="35729" y="0"/>
                </a:lnTo>
                <a:close/>
              </a:path>
            </a:pathLst>
          </a:custGeom>
          <a:solidFill>
            <a:srgbClr val="00B2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bg object 439"/>
          <p:cNvSpPr/>
          <p:nvPr/>
        </p:nvSpPr>
        <p:spPr>
          <a:xfrm>
            <a:off x="5530057" y="3969792"/>
            <a:ext cx="883285" cy="2486025"/>
          </a:xfrm>
          <a:custGeom>
            <a:avLst/>
            <a:gdLst/>
            <a:ahLst/>
            <a:cxnLst/>
            <a:rect l="l" t="t" r="r" b="b"/>
            <a:pathLst>
              <a:path w="883285" h="2486025">
                <a:moveTo>
                  <a:pt x="0" y="0"/>
                </a:moveTo>
                <a:lnTo>
                  <a:pt x="848852" y="2485657"/>
                </a:lnTo>
                <a:lnTo>
                  <a:pt x="883180" y="2485614"/>
                </a:lnTo>
                <a:lnTo>
                  <a:pt x="0" y="0"/>
                </a:lnTo>
                <a:close/>
              </a:path>
            </a:pathLst>
          </a:custGeom>
          <a:solidFill>
            <a:srgbClr val="88C7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bg object 440"/>
          <p:cNvSpPr/>
          <p:nvPr/>
        </p:nvSpPr>
        <p:spPr>
          <a:xfrm>
            <a:off x="4574743" y="1382598"/>
            <a:ext cx="955675" cy="2587625"/>
          </a:xfrm>
          <a:custGeom>
            <a:avLst/>
            <a:gdLst/>
            <a:ahLst/>
            <a:cxnLst/>
            <a:rect l="l" t="t" r="r" b="b"/>
            <a:pathLst>
              <a:path w="955675" h="2587625">
                <a:moveTo>
                  <a:pt x="36041" y="0"/>
                </a:moveTo>
                <a:lnTo>
                  <a:pt x="0" y="45"/>
                </a:lnTo>
                <a:lnTo>
                  <a:pt x="955313" y="2587194"/>
                </a:lnTo>
                <a:lnTo>
                  <a:pt x="36041" y="0"/>
                </a:lnTo>
                <a:close/>
              </a:path>
            </a:pathLst>
          </a:custGeom>
          <a:solidFill>
            <a:srgbClr val="00B1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bg object 441"/>
          <p:cNvSpPr/>
          <p:nvPr/>
        </p:nvSpPr>
        <p:spPr>
          <a:xfrm>
            <a:off x="5530057" y="3969792"/>
            <a:ext cx="918210" cy="2486025"/>
          </a:xfrm>
          <a:custGeom>
            <a:avLst/>
            <a:gdLst/>
            <a:ahLst/>
            <a:cxnLst/>
            <a:rect l="l" t="t" r="r" b="b"/>
            <a:pathLst>
              <a:path w="918210" h="2486025">
                <a:moveTo>
                  <a:pt x="0" y="0"/>
                </a:moveTo>
                <a:lnTo>
                  <a:pt x="883180" y="2485614"/>
                </a:lnTo>
                <a:lnTo>
                  <a:pt x="917805" y="2485570"/>
                </a:lnTo>
                <a:lnTo>
                  <a:pt x="0" y="0"/>
                </a:lnTo>
                <a:close/>
              </a:path>
            </a:pathLst>
          </a:custGeom>
          <a:solidFill>
            <a:srgbClr val="89C7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bg object 442"/>
          <p:cNvSpPr/>
          <p:nvPr/>
        </p:nvSpPr>
        <p:spPr>
          <a:xfrm>
            <a:off x="4538375" y="1382643"/>
            <a:ext cx="991869" cy="2587625"/>
          </a:xfrm>
          <a:custGeom>
            <a:avLst/>
            <a:gdLst/>
            <a:ahLst/>
            <a:cxnLst/>
            <a:rect l="l" t="t" r="r" b="b"/>
            <a:pathLst>
              <a:path w="991870" h="2587625">
                <a:moveTo>
                  <a:pt x="36368" y="0"/>
                </a:moveTo>
                <a:lnTo>
                  <a:pt x="0" y="46"/>
                </a:lnTo>
                <a:lnTo>
                  <a:pt x="991682" y="2587148"/>
                </a:lnTo>
                <a:lnTo>
                  <a:pt x="36368" y="0"/>
                </a:lnTo>
                <a:close/>
              </a:path>
            </a:pathLst>
          </a:custGeom>
          <a:solidFill>
            <a:srgbClr val="00B1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bg object 443"/>
          <p:cNvSpPr/>
          <p:nvPr/>
        </p:nvSpPr>
        <p:spPr>
          <a:xfrm>
            <a:off x="5530057" y="3969792"/>
            <a:ext cx="953135" cy="2486025"/>
          </a:xfrm>
          <a:custGeom>
            <a:avLst/>
            <a:gdLst/>
            <a:ahLst/>
            <a:cxnLst/>
            <a:rect l="l" t="t" r="r" b="b"/>
            <a:pathLst>
              <a:path w="953135" h="2486025">
                <a:moveTo>
                  <a:pt x="0" y="0"/>
                </a:moveTo>
                <a:lnTo>
                  <a:pt x="917805" y="2485570"/>
                </a:lnTo>
                <a:lnTo>
                  <a:pt x="952745" y="2485526"/>
                </a:lnTo>
                <a:lnTo>
                  <a:pt x="0" y="0"/>
                </a:lnTo>
                <a:close/>
              </a:path>
            </a:pathLst>
          </a:custGeom>
          <a:solidFill>
            <a:srgbClr val="89C7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bg object 444"/>
          <p:cNvSpPr/>
          <p:nvPr/>
        </p:nvSpPr>
        <p:spPr>
          <a:xfrm>
            <a:off x="4501660" y="1382689"/>
            <a:ext cx="1028700" cy="2587625"/>
          </a:xfrm>
          <a:custGeom>
            <a:avLst/>
            <a:gdLst/>
            <a:ahLst/>
            <a:cxnLst/>
            <a:rect l="l" t="t" r="r" b="b"/>
            <a:pathLst>
              <a:path w="1028700" h="2587625">
                <a:moveTo>
                  <a:pt x="36714" y="0"/>
                </a:moveTo>
                <a:lnTo>
                  <a:pt x="0" y="46"/>
                </a:lnTo>
                <a:lnTo>
                  <a:pt x="1028397" y="2587102"/>
                </a:lnTo>
                <a:lnTo>
                  <a:pt x="36714" y="0"/>
                </a:lnTo>
                <a:close/>
              </a:path>
            </a:pathLst>
          </a:custGeom>
          <a:solidFill>
            <a:srgbClr val="00B1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bg object 445"/>
          <p:cNvSpPr/>
          <p:nvPr/>
        </p:nvSpPr>
        <p:spPr>
          <a:xfrm>
            <a:off x="5530057" y="3969792"/>
            <a:ext cx="988060" cy="2486025"/>
          </a:xfrm>
          <a:custGeom>
            <a:avLst/>
            <a:gdLst/>
            <a:ahLst/>
            <a:cxnLst/>
            <a:rect l="l" t="t" r="r" b="b"/>
            <a:pathLst>
              <a:path w="988059" h="2486025">
                <a:moveTo>
                  <a:pt x="0" y="0"/>
                </a:moveTo>
                <a:lnTo>
                  <a:pt x="952745" y="2485526"/>
                </a:lnTo>
                <a:lnTo>
                  <a:pt x="988019" y="2485481"/>
                </a:lnTo>
                <a:lnTo>
                  <a:pt x="0" y="0"/>
                </a:lnTo>
                <a:close/>
              </a:path>
            </a:pathLst>
          </a:custGeom>
          <a:solidFill>
            <a:srgbClr val="8BC7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bg object 446"/>
          <p:cNvSpPr/>
          <p:nvPr/>
        </p:nvSpPr>
        <p:spPr>
          <a:xfrm>
            <a:off x="4464589" y="1382736"/>
            <a:ext cx="1065530" cy="2587625"/>
          </a:xfrm>
          <a:custGeom>
            <a:avLst/>
            <a:gdLst/>
            <a:ahLst/>
            <a:cxnLst/>
            <a:rect l="l" t="t" r="r" b="b"/>
            <a:pathLst>
              <a:path w="1065529" h="2587625">
                <a:moveTo>
                  <a:pt x="37070" y="0"/>
                </a:moveTo>
                <a:lnTo>
                  <a:pt x="0" y="46"/>
                </a:lnTo>
                <a:lnTo>
                  <a:pt x="1065467" y="2587055"/>
                </a:lnTo>
                <a:lnTo>
                  <a:pt x="37070" y="0"/>
                </a:lnTo>
                <a:close/>
              </a:path>
            </a:pathLst>
          </a:custGeom>
          <a:solidFill>
            <a:srgbClr val="00B1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7" name="bg object 447"/>
          <p:cNvSpPr/>
          <p:nvPr/>
        </p:nvSpPr>
        <p:spPr>
          <a:xfrm>
            <a:off x="5530057" y="3969792"/>
            <a:ext cx="1024255" cy="2486025"/>
          </a:xfrm>
          <a:custGeom>
            <a:avLst/>
            <a:gdLst/>
            <a:ahLst/>
            <a:cxnLst/>
            <a:rect l="l" t="t" r="r" b="b"/>
            <a:pathLst>
              <a:path w="1024254" h="2486025">
                <a:moveTo>
                  <a:pt x="0" y="0"/>
                </a:moveTo>
                <a:lnTo>
                  <a:pt x="988019" y="2485481"/>
                </a:lnTo>
                <a:lnTo>
                  <a:pt x="1023633" y="2485436"/>
                </a:lnTo>
                <a:lnTo>
                  <a:pt x="0" y="0"/>
                </a:lnTo>
                <a:close/>
              </a:path>
            </a:pathLst>
          </a:custGeom>
          <a:solidFill>
            <a:srgbClr val="8CC7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bg object 448"/>
          <p:cNvSpPr/>
          <p:nvPr/>
        </p:nvSpPr>
        <p:spPr>
          <a:xfrm>
            <a:off x="4427139" y="1382783"/>
            <a:ext cx="1102995" cy="2587625"/>
          </a:xfrm>
          <a:custGeom>
            <a:avLst/>
            <a:gdLst/>
            <a:ahLst/>
            <a:cxnLst/>
            <a:rect l="l" t="t" r="r" b="b"/>
            <a:pathLst>
              <a:path w="1102995" h="2587625">
                <a:moveTo>
                  <a:pt x="37450" y="0"/>
                </a:moveTo>
                <a:lnTo>
                  <a:pt x="0" y="47"/>
                </a:lnTo>
                <a:lnTo>
                  <a:pt x="1102917" y="2587009"/>
                </a:lnTo>
                <a:lnTo>
                  <a:pt x="37450" y="0"/>
                </a:lnTo>
                <a:close/>
              </a:path>
            </a:pathLst>
          </a:custGeom>
          <a:solidFill>
            <a:srgbClr val="00B1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bg object 449"/>
          <p:cNvSpPr/>
          <p:nvPr/>
        </p:nvSpPr>
        <p:spPr>
          <a:xfrm>
            <a:off x="5530057" y="3969792"/>
            <a:ext cx="1059815" cy="2486025"/>
          </a:xfrm>
          <a:custGeom>
            <a:avLst/>
            <a:gdLst/>
            <a:ahLst/>
            <a:cxnLst/>
            <a:rect l="l" t="t" r="r" b="b"/>
            <a:pathLst>
              <a:path w="1059815" h="2486025">
                <a:moveTo>
                  <a:pt x="0" y="0"/>
                </a:moveTo>
                <a:lnTo>
                  <a:pt x="1023633" y="2485436"/>
                </a:lnTo>
                <a:lnTo>
                  <a:pt x="1059614" y="2485391"/>
                </a:lnTo>
                <a:lnTo>
                  <a:pt x="0" y="0"/>
                </a:lnTo>
                <a:close/>
              </a:path>
            </a:pathLst>
          </a:custGeom>
          <a:solidFill>
            <a:srgbClr val="8CC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bg object 450"/>
          <p:cNvSpPr/>
          <p:nvPr/>
        </p:nvSpPr>
        <p:spPr>
          <a:xfrm>
            <a:off x="4389294" y="1382830"/>
            <a:ext cx="1141095" cy="2586990"/>
          </a:xfrm>
          <a:custGeom>
            <a:avLst/>
            <a:gdLst/>
            <a:ahLst/>
            <a:cxnLst/>
            <a:rect l="l" t="t" r="r" b="b"/>
            <a:pathLst>
              <a:path w="1141095" h="2586990">
                <a:moveTo>
                  <a:pt x="37844" y="0"/>
                </a:moveTo>
                <a:lnTo>
                  <a:pt x="0" y="47"/>
                </a:lnTo>
                <a:lnTo>
                  <a:pt x="1140762" y="2586961"/>
                </a:lnTo>
                <a:lnTo>
                  <a:pt x="37844" y="0"/>
                </a:lnTo>
                <a:close/>
              </a:path>
            </a:pathLst>
          </a:custGeom>
          <a:solidFill>
            <a:srgbClr val="00B1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bg object 451"/>
          <p:cNvSpPr/>
          <p:nvPr/>
        </p:nvSpPr>
        <p:spPr>
          <a:xfrm>
            <a:off x="5530057" y="3969792"/>
            <a:ext cx="1096010" cy="2485390"/>
          </a:xfrm>
          <a:custGeom>
            <a:avLst/>
            <a:gdLst/>
            <a:ahLst/>
            <a:cxnLst/>
            <a:rect l="l" t="t" r="r" b="b"/>
            <a:pathLst>
              <a:path w="1096009" h="2485390">
                <a:moveTo>
                  <a:pt x="0" y="0"/>
                </a:moveTo>
                <a:lnTo>
                  <a:pt x="1059614" y="2485391"/>
                </a:lnTo>
                <a:lnTo>
                  <a:pt x="1095973" y="2485345"/>
                </a:lnTo>
                <a:lnTo>
                  <a:pt x="0" y="0"/>
                </a:lnTo>
                <a:close/>
              </a:path>
            </a:pathLst>
          </a:custGeom>
          <a:solidFill>
            <a:srgbClr val="8DC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bg object 452"/>
          <p:cNvSpPr/>
          <p:nvPr/>
        </p:nvSpPr>
        <p:spPr>
          <a:xfrm>
            <a:off x="4351037" y="1382878"/>
            <a:ext cx="1179195" cy="2586990"/>
          </a:xfrm>
          <a:custGeom>
            <a:avLst/>
            <a:gdLst/>
            <a:ahLst/>
            <a:cxnLst/>
            <a:rect l="l" t="t" r="r" b="b"/>
            <a:pathLst>
              <a:path w="1179195" h="2586990">
                <a:moveTo>
                  <a:pt x="38257" y="0"/>
                </a:moveTo>
                <a:lnTo>
                  <a:pt x="0" y="48"/>
                </a:lnTo>
                <a:lnTo>
                  <a:pt x="1179019" y="2586913"/>
                </a:lnTo>
                <a:lnTo>
                  <a:pt x="38257" y="0"/>
                </a:lnTo>
                <a:close/>
              </a:path>
            </a:pathLst>
          </a:custGeom>
          <a:solidFill>
            <a:srgbClr val="00B1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bg object 453"/>
          <p:cNvSpPr/>
          <p:nvPr/>
        </p:nvSpPr>
        <p:spPr>
          <a:xfrm>
            <a:off x="5530057" y="3969792"/>
            <a:ext cx="1132840" cy="2485390"/>
          </a:xfrm>
          <a:custGeom>
            <a:avLst/>
            <a:gdLst/>
            <a:ahLst/>
            <a:cxnLst/>
            <a:rect l="l" t="t" r="r" b="b"/>
            <a:pathLst>
              <a:path w="1132840" h="2485390">
                <a:moveTo>
                  <a:pt x="0" y="0"/>
                </a:moveTo>
                <a:lnTo>
                  <a:pt x="1095973" y="2485345"/>
                </a:lnTo>
                <a:lnTo>
                  <a:pt x="1132727" y="2485298"/>
                </a:lnTo>
                <a:lnTo>
                  <a:pt x="0" y="0"/>
                </a:lnTo>
                <a:close/>
              </a:path>
            </a:pathLst>
          </a:custGeom>
          <a:solidFill>
            <a:srgbClr val="8DC8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bg object 454"/>
          <p:cNvSpPr/>
          <p:nvPr/>
        </p:nvSpPr>
        <p:spPr>
          <a:xfrm>
            <a:off x="4312352" y="1382926"/>
            <a:ext cx="1217930" cy="2586990"/>
          </a:xfrm>
          <a:custGeom>
            <a:avLst/>
            <a:gdLst/>
            <a:ahLst/>
            <a:cxnLst/>
            <a:rect l="l" t="t" r="r" b="b"/>
            <a:pathLst>
              <a:path w="1217929" h="2586990">
                <a:moveTo>
                  <a:pt x="38684" y="0"/>
                </a:moveTo>
                <a:lnTo>
                  <a:pt x="0" y="48"/>
                </a:lnTo>
                <a:lnTo>
                  <a:pt x="1217704" y="2586865"/>
                </a:lnTo>
                <a:lnTo>
                  <a:pt x="38684" y="0"/>
                </a:lnTo>
                <a:close/>
              </a:path>
            </a:pathLst>
          </a:custGeom>
          <a:solidFill>
            <a:srgbClr val="00B1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5" name="bg object 455"/>
          <p:cNvSpPr/>
          <p:nvPr/>
        </p:nvSpPr>
        <p:spPr>
          <a:xfrm>
            <a:off x="5530057" y="3969792"/>
            <a:ext cx="1170305" cy="2485390"/>
          </a:xfrm>
          <a:custGeom>
            <a:avLst/>
            <a:gdLst/>
            <a:ahLst/>
            <a:cxnLst/>
            <a:rect l="l" t="t" r="r" b="b"/>
            <a:pathLst>
              <a:path w="1170304" h="2485390">
                <a:moveTo>
                  <a:pt x="0" y="0"/>
                </a:moveTo>
                <a:lnTo>
                  <a:pt x="1132727" y="2485298"/>
                </a:lnTo>
                <a:lnTo>
                  <a:pt x="1169895" y="2485251"/>
                </a:lnTo>
                <a:lnTo>
                  <a:pt x="0" y="0"/>
                </a:lnTo>
                <a:close/>
              </a:path>
            </a:pathLst>
          </a:custGeom>
          <a:solidFill>
            <a:srgbClr val="8EC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bg object 456"/>
          <p:cNvSpPr/>
          <p:nvPr/>
        </p:nvSpPr>
        <p:spPr>
          <a:xfrm>
            <a:off x="4273216" y="1382975"/>
            <a:ext cx="1257300" cy="2586990"/>
          </a:xfrm>
          <a:custGeom>
            <a:avLst/>
            <a:gdLst/>
            <a:ahLst/>
            <a:cxnLst/>
            <a:rect l="l" t="t" r="r" b="b"/>
            <a:pathLst>
              <a:path w="1257300" h="2586990">
                <a:moveTo>
                  <a:pt x="39136" y="0"/>
                </a:moveTo>
                <a:lnTo>
                  <a:pt x="0" y="49"/>
                </a:lnTo>
                <a:lnTo>
                  <a:pt x="1256841" y="2586816"/>
                </a:lnTo>
                <a:lnTo>
                  <a:pt x="39136" y="0"/>
                </a:lnTo>
                <a:close/>
              </a:path>
            </a:pathLst>
          </a:custGeom>
          <a:solidFill>
            <a:srgbClr val="00B1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bg object 457"/>
          <p:cNvSpPr/>
          <p:nvPr/>
        </p:nvSpPr>
        <p:spPr>
          <a:xfrm>
            <a:off x="5530057" y="3969792"/>
            <a:ext cx="1207770" cy="2485390"/>
          </a:xfrm>
          <a:custGeom>
            <a:avLst/>
            <a:gdLst/>
            <a:ahLst/>
            <a:cxnLst/>
            <a:rect l="l" t="t" r="r" b="b"/>
            <a:pathLst>
              <a:path w="1207770" h="2485390">
                <a:moveTo>
                  <a:pt x="0" y="0"/>
                </a:moveTo>
                <a:lnTo>
                  <a:pt x="1169895" y="2485251"/>
                </a:lnTo>
                <a:lnTo>
                  <a:pt x="1207493" y="2485203"/>
                </a:lnTo>
                <a:lnTo>
                  <a:pt x="0" y="0"/>
                </a:lnTo>
                <a:close/>
              </a:path>
            </a:pathLst>
          </a:custGeom>
          <a:solidFill>
            <a:srgbClr val="8FC8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bg object 458"/>
          <p:cNvSpPr/>
          <p:nvPr/>
        </p:nvSpPr>
        <p:spPr>
          <a:xfrm>
            <a:off x="4233607" y="1383025"/>
            <a:ext cx="1296670" cy="2586990"/>
          </a:xfrm>
          <a:custGeom>
            <a:avLst/>
            <a:gdLst/>
            <a:ahLst/>
            <a:cxnLst/>
            <a:rect l="l" t="t" r="r" b="b"/>
            <a:pathLst>
              <a:path w="1296670" h="2586990">
                <a:moveTo>
                  <a:pt x="39608" y="0"/>
                </a:moveTo>
                <a:lnTo>
                  <a:pt x="0" y="50"/>
                </a:lnTo>
                <a:lnTo>
                  <a:pt x="1296449" y="2586766"/>
                </a:lnTo>
                <a:lnTo>
                  <a:pt x="39608" y="0"/>
                </a:lnTo>
                <a:close/>
              </a:path>
            </a:pathLst>
          </a:custGeom>
          <a:solidFill>
            <a:srgbClr val="00B1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bg object 459"/>
          <p:cNvSpPr/>
          <p:nvPr/>
        </p:nvSpPr>
        <p:spPr>
          <a:xfrm>
            <a:off x="5530057" y="3969792"/>
            <a:ext cx="1245870" cy="2485390"/>
          </a:xfrm>
          <a:custGeom>
            <a:avLst/>
            <a:gdLst/>
            <a:ahLst/>
            <a:cxnLst/>
            <a:rect l="l" t="t" r="r" b="b"/>
            <a:pathLst>
              <a:path w="1245870" h="2485390">
                <a:moveTo>
                  <a:pt x="0" y="0"/>
                </a:moveTo>
                <a:lnTo>
                  <a:pt x="1207493" y="2485203"/>
                </a:lnTo>
                <a:lnTo>
                  <a:pt x="1245547" y="2485155"/>
                </a:lnTo>
                <a:lnTo>
                  <a:pt x="0" y="0"/>
                </a:lnTo>
                <a:close/>
              </a:path>
            </a:pathLst>
          </a:custGeom>
          <a:solidFill>
            <a:srgbClr val="8FC8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bg object 460"/>
          <p:cNvSpPr/>
          <p:nvPr/>
        </p:nvSpPr>
        <p:spPr>
          <a:xfrm>
            <a:off x="4193513" y="1383075"/>
            <a:ext cx="1336675" cy="2586990"/>
          </a:xfrm>
          <a:custGeom>
            <a:avLst/>
            <a:gdLst/>
            <a:ahLst/>
            <a:cxnLst/>
            <a:rect l="l" t="t" r="r" b="b"/>
            <a:pathLst>
              <a:path w="1336675" h="2586990">
                <a:moveTo>
                  <a:pt x="40094" y="0"/>
                </a:moveTo>
                <a:lnTo>
                  <a:pt x="0" y="50"/>
                </a:lnTo>
                <a:lnTo>
                  <a:pt x="1336544" y="2586716"/>
                </a:lnTo>
                <a:lnTo>
                  <a:pt x="40094" y="0"/>
                </a:lnTo>
                <a:close/>
              </a:path>
            </a:pathLst>
          </a:custGeom>
          <a:solidFill>
            <a:srgbClr val="00B0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1" name="bg object 461"/>
          <p:cNvSpPr/>
          <p:nvPr/>
        </p:nvSpPr>
        <p:spPr>
          <a:xfrm>
            <a:off x="5530057" y="3969792"/>
            <a:ext cx="1284605" cy="2485390"/>
          </a:xfrm>
          <a:custGeom>
            <a:avLst/>
            <a:gdLst/>
            <a:ahLst/>
            <a:cxnLst/>
            <a:rect l="l" t="t" r="r" b="b"/>
            <a:pathLst>
              <a:path w="1284604" h="2485390">
                <a:moveTo>
                  <a:pt x="0" y="0"/>
                </a:moveTo>
                <a:lnTo>
                  <a:pt x="1245547" y="2485155"/>
                </a:lnTo>
                <a:lnTo>
                  <a:pt x="1284068" y="2485107"/>
                </a:lnTo>
                <a:lnTo>
                  <a:pt x="0" y="0"/>
                </a:lnTo>
                <a:close/>
              </a:path>
            </a:pathLst>
          </a:custGeom>
          <a:solidFill>
            <a:srgbClr val="90C9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2" name="bg object 462"/>
          <p:cNvSpPr/>
          <p:nvPr/>
        </p:nvSpPr>
        <p:spPr>
          <a:xfrm>
            <a:off x="4152902" y="1383126"/>
            <a:ext cx="1377315" cy="2586990"/>
          </a:xfrm>
          <a:custGeom>
            <a:avLst/>
            <a:gdLst/>
            <a:ahLst/>
            <a:cxnLst/>
            <a:rect l="l" t="t" r="r" b="b"/>
            <a:pathLst>
              <a:path w="1377314" h="2586990">
                <a:moveTo>
                  <a:pt x="40610" y="0"/>
                </a:moveTo>
                <a:lnTo>
                  <a:pt x="0" y="51"/>
                </a:lnTo>
                <a:lnTo>
                  <a:pt x="1377154" y="2586666"/>
                </a:lnTo>
                <a:lnTo>
                  <a:pt x="40610" y="0"/>
                </a:lnTo>
                <a:close/>
              </a:path>
            </a:pathLst>
          </a:custGeom>
          <a:solidFill>
            <a:srgbClr val="00B0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bg object 463"/>
          <p:cNvSpPr/>
          <p:nvPr/>
        </p:nvSpPr>
        <p:spPr>
          <a:xfrm>
            <a:off x="5530057" y="3969792"/>
            <a:ext cx="1323340" cy="2485390"/>
          </a:xfrm>
          <a:custGeom>
            <a:avLst/>
            <a:gdLst/>
            <a:ahLst/>
            <a:cxnLst/>
            <a:rect l="l" t="t" r="r" b="b"/>
            <a:pathLst>
              <a:path w="1323340" h="2485390">
                <a:moveTo>
                  <a:pt x="0" y="0"/>
                </a:moveTo>
                <a:lnTo>
                  <a:pt x="1284068" y="2485107"/>
                </a:lnTo>
                <a:lnTo>
                  <a:pt x="1323083" y="2485057"/>
                </a:lnTo>
                <a:lnTo>
                  <a:pt x="0" y="0"/>
                </a:lnTo>
                <a:close/>
              </a:path>
            </a:pathLst>
          </a:custGeom>
          <a:solidFill>
            <a:srgbClr val="90C9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4" name="bg object 464"/>
          <p:cNvSpPr/>
          <p:nvPr/>
        </p:nvSpPr>
        <p:spPr>
          <a:xfrm>
            <a:off x="4111758" y="1383177"/>
            <a:ext cx="1418590" cy="2586990"/>
          </a:xfrm>
          <a:custGeom>
            <a:avLst/>
            <a:gdLst/>
            <a:ahLst/>
            <a:cxnLst/>
            <a:rect l="l" t="t" r="r" b="b"/>
            <a:pathLst>
              <a:path w="1418589" h="2586990">
                <a:moveTo>
                  <a:pt x="41144" y="0"/>
                </a:moveTo>
                <a:lnTo>
                  <a:pt x="0" y="52"/>
                </a:lnTo>
                <a:lnTo>
                  <a:pt x="1418299" y="2586614"/>
                </a:lnTo>
                <a:lnTo>
                  <a:pt x="41144" y="0"/>
                </a:lnTo>
                <a:close/>
              </a:path>
            </a:pathLst>
          </a:custGeom>
          <a:solidFill>
            <a:srgbClr val="00B0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5" name="bg object 465"/>
          <p:cNvSpPr/>
          <p:nvPr/>
        </p:nvSpPr>
        <p:spPr>
          <a:xfrm>
            <a:off x="5530057" y="3969792"/>
            <a:ext cx="1362710" cy="2485390"/>
          </a:xfrm>
          <a:custGeom>
            <a:avLst/>
            <a:gdLst/>
            <a:ahLst/>
            <a:cxnLst/>
            <a:rect l="l" t="t" r="r" b="b"/>
            <a:pathLst>
              <a:path w="1362709" h="2485390">
                <a:moveTo>
                  <a:pt x="0" y="0"/>
                </a:moveTo>
                <a:lnTo>
                  <a:pt x="1323083" y="2485057"/>
                </a:lnTo>
                <a:lnTo>
                  <a:pt x="1362613" y="2485007"/>
                </a:lnTo>
                <a:lnTo>
                  <a:pt x="0" y="0"/>
                </a:lnTo>
                <a:close/>
              </a:path>
            </a:pathLst>
          </a:custGeom>
          <a:solidFill>
            <a:srgbClr val="92C9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bg object 466"/>
          <p:cNvSpPr/>
          <p:nvPr/>
        </p:nvSpPr>
        <p:spPr>
          <a:xfrm>
            <a:off x="4070056" y="1383229"/>
            <a:ext cx="1460500" cy="2586990"/>
          </a:xfrm>
          <a:custGeom>
            <a:avLst/>
            <a:gdLst/>
            <a:ahLst/>
            <a:cxnLst/>
            <a:rect l="l" t="t" r="r" b="b"/>
            <a:pathLst>
              <a:path w="1460500" h="2586990">
                <a:moveTo>
                  <a:pt x="41701" y="0"/>
                </a:moveTo>
                <a:lnTo>
                  <a:pt x="0" y="52"/>
                </a:lnTo>
                <a:lnTo>
                  <a:pt x="1460001" y="2586562"/>
                </a:lnTo>
                <a:lnTo>
                  <a:pt x="41701" y="0"/>
                </a:lnTo>
                <a:close/>
              </a:path>
            </a:pathLst>
          </a:custGeom>
          <a:solidFill>
            <a:srgbClr val="00B0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7" name="bg object 467"/>
          <p:cNvSpPr/>
          <p:nvPr/>
        </p:nvSpPr>
        <p:spPr>
          <a:xfrm>
            <a:off x="5530057" y="3969792"/>
            <a:ext cx="1402715" cy="2485390"/>
          </a:xfrm>
          <a:custGeom>
            <a:avLst/>
            <a:gdLst/>
            <a:ahLst/>
            <a:cxnLst/>
            <a:rect l="l" t="t" r="r" b="b"/>
            <a:pathLst>
              <a:path w="1402715" h="2485390">
                <a:moveTo>
                  <a:pt x="0" y="0"/>
                </a:moveTo>
                <a:lnTo>
                  <a:pt x="1362613" y="2485007"/>
                </a:lnTo>
                <a:lnTo>
                  <a:pt x="1402677" y="2484956"/>
                </a:lnTo>
                <a:lnTo>
                  <a:pt x="0" y="0"/>
                </a:lnTo>
                <a:close/>
              </a:path>
            </a:pathLst>
          </a:custGeom>
          <a:solidFill>
            <a:srgbClr val="93C9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bg object 468"/>
          <p:cNvSpPr/>
          <p:nvPr/>
        </p:nvSpPr>
        <p:spPr>
          <a:xfrm>
            <a:off x="4027774" y="1383282"/>
            <a:ext cx="1502410" cy="2586990"/>
          </a:xfrm>
          <a:custGeom>
            <a:avLst/>
            <a:gdLst/>
            <a:ahLst/>
            <a:cxnLst/>
            <a:rect l="l" t="t" r="r" b="b"/>
            <a:pathLst>
              <a:path w="1502410" h="2586990">
                <a:moveTo>
                  <a:pt x="42281" y="0"/>
                </a:moveTo>
                <a:lnTo>
                  <a:pt x="0" y="53"/>
                </a:lnTo>
                <a:lnTo>
                  <a:pt x="1502282" y="2586509"/>
                </a:lnTo>
                <a:lnTo>
                  <a:pt x="42281" y="0"/>
                </a:lnTo>
                <a:close/>
              </a:path>
            </a:pathLst>
          </a:custGeom>
          <a:solidFill>
            <a:srgbClr val="00B0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9" name="bg object 469"/>
          <p:cNvSpPr/>
          <p:nvPr/>
        </p:nvSpPr>
        <p:spPr>
          <a:xfrm>
            <a:off x="5530057" y="3969792"/>
            <a:ext cx="1443355" cy="2485390"/>
          </a:xfrm>
          <a:custGeom>
            <a:avLst/>
            <a:gdLst/>
            <a:ahLst/>
            <a:cxnLst/>
            <a:rect l="l" t="t" r="r" b="b"/>
            <a:pathLst>
              <a:path w="1443354" h="2485390">
                <a:moveTo>
                  <a:pt x="0" y="0"/>
                </a:moveTo>
                <a:lnTo>
                  <a:pt x="1402677" y="2484956"/>
                </a:lnTo>
                <a:lnTo>
                  <a:pt x="1443298" y="2484905"/>
                </a:lnTo>
                <a:lnTo>
                  <a:pt x="0" y="0"/>
                </a:lnTo>
                <a:close/>
              </a:path>
            </a:pathLst>
          </a:custGeom>
          <a:solidFill>
            <a:srgbClr val="93C9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0" name="bg object 470"/>
          <p:cNvSpPr/>
          <p:nvPr/>
        </p:nvSpPr>
        <p:spPr>
          <a:xfrm>
            <a:off x="3984881" y="1383336"/>
            <a:ext cx="1545590" cy="2586990"/>
          </a:xfrm>
          <a:custGeom>
            <a:avLst/>
            <a:gdLst/>
            <a:ahLst/>
            <a:cxnLst/>
            <a:rect l="l" t="t" r="r" b="b"/>
            <a:pathLst>
              <a:path w="1545589" h="2586990">
                <a:moveTo>
                  <a:pt x="42892" y="0"/>
                </a:moveTo>
                <a:lnTo>
                  <a:pt x="0" y="54"/>
                </a:lnTo>
                <a:lnTo>
                  <a:pt x="1545175" y="2586456"/>
                </a:lnTo>
                <a:lnTo>
                  <a:pt x="42892" y="0"/>
                </a:lnTo>
                <a:close/>
              </a:path>
            </a:pathLst>
          </a:custGeom>
          <a:solidFill>
            <a:srgbClr val="00B0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1" name="bg object 471"/>
          <p:cNvSpPr/>
          <p:nvPr/>
        </p:nvSpPr>
        <p:spPr>
          <a:xfrm>
            <a:off x="5530057" y="3969792"/>
            <a:ext cx="1484630" cy="2485390"/>
          </a:xfrm>
          <a:custGeom>
            <a:avLst/>
            <a:gdLst/>
            <a:ahLst/>
            <a:cxnLst/>
            <a:rect l="l" t="t" r="r" b="b"/>
            <a:pathLst>
              <a:path w="1484629" h="2485390">
                <a:moveTo>
                  <a:pt x="0" y="0"/>
                </a:moveTo>
                <a:lnTo>
                  <a:pt x="1443298" y="2484905"/>
                </a:lnTo>
                <a:lnTo>
                  <a:pt x="1484507" y="2484853"/>
                </a:lnTo>
                <a:lnTo>
                  <a:pt x="0" y="0"/>
                </a:lnTo>
                <a:close/>
              </a:path>
            </a:pathLst>
          </a:custGeom>
          <a:solidFill>
            <a:srgbClr val="94C9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2" name="bg object 472"/>
          <p:cNvSpPr/>
          <p:nvPr/>
        </p:nvSpPr>
        <p:spPr>
          <a:xfrm>
            <a:off x="3941353" y="1383390"/>
            <a:ext cx="1588770" cy="2586990"/>
          </a:xfrm>
          <a:custGeom>
            <a:avLst/>
            <a:gdLst/>
            <a:ahLst/>
            <a:cxnLst/>
            <a:rect l="l" t="t" r="r" b="b"/>
            <a:pathLst>
              <a:path w="1588770" h="2586990">
                <a:moveTo>
                  <a:pt x="43527" y="0"/>
                </a:moveTo>
                <a:lnTo>
                  <a:pt x="0" y="55"/>
                </a:lnTo>
                <a:lnTo>
                  <a:pt x="1588703" y="2586402"/>
                </a:lnTo>
                <a:lnTo>
                  <a:pt x="43527" y="0"/>
                </a:lnTo>
                <a:close/>
              </a:path>
            </a:pathLst>
          </a:custGeom>
          <a:solidFill>
            <a:srgbClr val="00B0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3" name="bg object 473"/>
          <p:cNvSpPr/>
          <p:nvPr/>
        </p:nvSpPr>
        <p:spPr>
          <a:xfrm>
            <a:off x="5530057" y="3969792"/>
            <a:ext cx="1526540" cy="2485390"/>
          </a:xfrm>
          <a:custGeom>
            <a:avLst/>
            <a:gdLst/>
            <a:ahLst/>
            <a:cxnLst/>
            <a:rect l="l" t="t" r="r" b="b"/>
            <a:pathLst>
              <a:path w="1526540" h="2485390">
                <a:moveTo>
                  <a:pt x="0" y="0"/>
                </a:moveTo>
                <a:lnTo>
                  <a:pt x="1484507" y="2484853"/>
                </a:lnTo>
                <a:lnTo>
                  <a:pt x="1526327" y="2484800"/>
                </a:lnTo>
                <a:lnTo>
                  <a:pt x="0" y="0"/>
                </a:lnTo>
                <a:close/>
              </a:path>
            </a:pathLst>
          </a:custGeom>
          <a:solidFill>
            <a:srgbClr val="94C9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4" name="bg object 474"/>
          <p:cNvSpPr/>
          <p:nvPr/>
        </p:nvSpPr>
        <p:spPr>
          <a:xfrm>
            <a:off x="3897167" y="1383445"/>
            <a:ext cx="1633220" cy="2586355"/>
          </a:xfrm>
          <a:custGeom>
            <a:avLst/>
            <a:gdLst/>
            <a:ahLst/>
            <a:cxnLst/>
            <a:rect l="l" t="t" r="r" b="b"/>
            <a:pathLst>
              <a:path w="1633220" h="2586354">
                <a:moveTo>
                  <a:pt x="44186" y="0"/>
                </a:moveTo>
                <a:lnTo>
                  <a:pt x="0" y="55"/>
                </a:lnTo>
                <a:lnTo>
                  <a:pt x="1632890" y="2586346"/>
                </a:lnTo>
                <a:lnTo>
                  <a:pt x="44186" y="0"/>
                </a:lnTo>
                <a:close/>
              </a:path>
            </a:pathLst>
          </a:custGeom>
          <a:solidFill>
            <a:srgbClr val="00B0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5" name="bg object 475"/>
          <p:cNvSpPr/>
          <p:nvPr/>
        </p:nvSpPr>
        <p:spPr>
          <a:xfrm>
            <a:off x="5530057" y="3969792"/>
            <a:ext cx="1569085" cy="2485390"/>
          </a:xfrm>
          <a:custGeom>
            <a:avLst/>
            <a:gdLst/>
            <a:ahLst/>
            <a:cxnLst/>
            <a:rect l="l" t="t" r="r" b="b"/>
            <a:pathLst>
              <a:path w="1569084" h="2485390">
                <a:moveTo>
                  <a:pt x="0" y="0"/>
                </a:moveTo>
                <a:lnTo>
                  <a:pt x="1526327" y="2484800"/>
                </a:lnTo>
                <a:lnTo>
                  <a:pt x="1568778" y="2484746"/>
                </a:lnTo>
                <a:lnTo>
                  <a:pt x="0" y="0"/>
                </a:lnTo>
                <a:close/>
              </a:path>
            </a:pathLst>
          </a:custGeom>
          <a:solidFill>
            <a:srgbClr val="95CA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6" name="bg object 476"/>
          <p:cNvSpPr/>
          <p:nvPr/>
        </p:nvSpPr>
        <p:spPr>
          <a:xfrm>
            <a:off x="3852288" y="1383501"/>
            <a:ext cx="1678305" cy="2586355"/>
          </a:xfrm>
          <a:custGeom>
            <a:avLst/>
            <a:gdLst/>
            <a:ahLst/>
            <a:cxnLst/>
            <a:rect l="l" t="t" r="r" b="b"/>
            <a:pathLst>
              <a:path w="1678304" h="2586354">
                <a:moveTo>
                  <a:pt x="44878" y="0"/>
                </a:moveTo>
                <a:lnTo>
                  <a:pt x="0" y="56"/>
                </a:lnTo>
                <a:lnTo>
                  <a:pt x="1677768" y="2586291"/>
                </a:lnTo>
                <a:lnTo>
                  <a:pt x="44878" y="0"/>
                </a:lnTo>
                <a:close/>
              </a:path>
            </a:pathLst>
          </a:custGeom>
          <a:solidFill>
            <a:srgbClr val="00B0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7" name="bg object 477"/>
          <p:cNvSpPr/>
          <p:nvPr/>
        </p:nvSpPr>
        <p:spPr>
          <a:xfrm>
            <a:off x="5530057" y="3969792"/>
            <a:ext cx="1612265" cy="2484755"/>
          </a:xfrm>
          <a:custGeom>
            <a:avLst/>
            <a:gdLst/>
            <a:ahLst/>
            <a:cxnLst/>
            <a:rect l="l" t="t" r="r" b="b"/>
            <a:pathLst>
              <a:path w="1612265" h="2484754">
                <a:moveTo>
                  <a:pt x="0" y="0"/>
                </a:moveTo>
                <a:lnTo>
                  <a:pt x="1568778" y="2484746"/>
                </a:lnTo>
                <a:lnTo>
                  <a:pt x="1611895" y="2484692"/>
                </a:lnTo>
                <a:lnTo>
                  <a:pt x="0" y="0"/>
                </a:lnTo>
                <a:close/>
              </a:path>
            </a:pathLst>
          </a:custGeom>
          <a:solidFill>
            <a:srgbClr val="96CA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8" name="bg object 478"/>
          <p:cNvSpPr/>
          <p:nvPr/>
        </p:nvSpPr>
        <p:spPr>
          <a:xfrm>
            <a:off x="3806686" y="1383558"/>
            <a:ext cx="1723389" cy="2586355"/>
          </a:xfrm>
          <a:custGeom>
            <a:avLst/>
            <a:gdLst/>
            <a:ahLst/>
            <a:cxnLst/>
            <a:rect l="l" t="t" r="r" b="b"/>
            <a:pathLst>
              <a:path w="1723389" h="2586354">
                <a:moveTo>
                  <a:pt x="45601" y="0"/>
                </a:moveTo>
                <a:lnTo>
                  <a:pt x="0" y="57"/>
                </a:lnTo>
                <a:lnTo>
                  <a:pt x="1723370" y="2586234"/>
                </a:lnTo>
                <a:lnTo>
                  <a:pt x="45601" y="0"/>
                </a:lnTo>
                <a:close/>
              </a:path>
            </a:pathLst>
          </a:custGeom>
          <a:solidFill>
            <a:srgbClr val="00B0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9" name="bg object 479"/>
          <p:cNvSpPr/>
          <p:nvPr/>
        </p:nvSpPr>
        <p:spPr>
          <a:xfrm>
            <a:off x="5530057" y="3969792"/>
            <a:ext cx="1656080" cy="2484755"/>
          </a:xfrm>
          <a:custGeom>
            <a:avLst/>
            <a:gdLst/>
            <a:ahLst/>
            <a:cxnLst/>
            <a:rect l="l" t="t" r="r" b="b"/>
            <a:pathLst>
              <a:path w="1656079" h="2484754">
                <a:moveTo>
                  <a:pt x="0" y="0"/>
                </a:moveTo>
                <a:lnTo>
                  <a:pt x="1611895" y="2484692"/>
                </a:lnTo>
                <a:lnTo>
                  <a:pt x="1655706" y="2484636"/>
                </a:lnTo>
                <a:lnTo>
                  <a:pt x="0" y="0"/>
                </a:lnTo>
                <a:close/>
              </a:path>
            </a:pathLst>
          </a:custGeom>
          <a:solidFill>
            <a:srgbClr val="96CA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0" name="bg object 480"/>
          <p:cNvSpPr/>
          <p:nvPr/>
        </p:nvSpPr>
        <p:spPr>
          <a:xfrm>
            <a:off x="3760333" y="1383615"/>
            <a:ext cx="1769745" cy="2586355"/>
          </a:xfrm>
          <a:custGeom>
            <a:avLst/>
            <a:gdLst/>
            <a:ahLst/>
            <a:cxnLst/>
            <a:rect l="l" t="t" r="r" b="b"/>
            <a:pathLst>
              <a:path w="1769745" h="2586354">
                <a:moveTo>
                  <a:pt x="46353" y="0"/>
                </a:moveTo>
                <a:lnTo>
                  <a:pt x="0" y="58"/>
                </a:lnTo>
                <a:lnTo>
                  <a:pt x="1769723" y="2586176"/>
                </a:lnTo>
                <a:lnTo>
                  <a:pt x="46353" y="0"/>
                </a:lnTo>
                <a:close/>
              </a:path>
            </a:pathLst>
          </a:custGeom>
          <a:solidFill>
            <a:srgbClr val="00AF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1" name="bg object 481"/>
          <p:cNvSpPr/>
          <p:nvPr/>
        </p:nvSpPr>
        <p:spPr>
          <a:xfrm>
            <a:off x="5530057" y="3969792"/>
            <a:ext cx="1700530" cy="2484755"/>
          </a:xfrm>
          <a:custGeom>
            <a:avLst/>
            <a:gdLst/>
            <a:ahLst/>
            <a:cxnLst/>
            <a:rect l="l" t="t" r="r" b="b"/>
            <a:pathLst>
              <a:path w="1700529" h="2484754">
                <a:moveTo>
                  <a:pt x="0" y="0"/>
                </a:moveTo>
                <a:lnTo>
                  <a:pt x="1655706" y="2484636"/>
                </a:lnTo>
                <a:lnTo>
                  <a:pt x="1700239" y="2484580"/>
                </a:lnTo>
                <a:lnTo>
                  <a:pt x="0" y="0"/>
                </a:lnTo>
                <a:close/>
              </a:path>
            </a:pathLst>
          </a:custGeom>
          <a:solidFill>
            <a:srgbClr val="97CA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2" name="bg object 482"/>
          <p:cNvSpPr/>
          <p:nvPr/>
        </p:nvSpPr>
        <p:spPr>
          <a:xfrm>
            <a:off x="3713196" y="1383674"/>
            <a:ext cx="1817370" cy="2586355"/>
          </a:xfrm>
          <a:custGeom>
            <a:avLst/>
            <a:gdLst/>
            <a:ahLst/>
            <a:cxnLst/>
            <a:rect l="l" t="t" r="r" b="b"/>
            <a:pathLst>
              <a:path w="1817370" h="2586354">
                <a:moveTo>
                  <a:pt x="47137" y="0"/>
                </a:moveTo>
                <a:lnTo>
                  <a:pt x="0" y="59"/>
                </a:lnTo>
                <a:lnTo>
                  <a:pt x="1816861" y="2586117"/>
                </a:lnTo>
                <a:lnTo>
                  <a:pt x="47137" y="0"/>
                </a:lnTo>
                <a:close/>
              </a:path>
            </a:pathLst>
          </a:custGeom>
          <a:solidFill>
            <a:srgbClr val="00A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3" name="bg object 483"/>
          <p:cNvSpPr/>
          <p:nvPr/>
        </p:nvSpPr>
        <p:spPr>
          <a:xfrm>
            <a:off x="5530057" y="3969792"/>
            <a:ext cx="1745614" cy="2484755"/>
          </a:xfrm>
          <a:custGeom>
            <a:avLst/>
            <a:gdLst/>
            <a:ahLst/>
            <a:cxnLst/>
            <a:rect l="l" t="t" r="r" b="b"/>
            <a:pathLst>
              <a:path w="1745615" h="2484754">
                <a:moveTo>
                  <a:pt x="0" y="0"/>
                </a:moveTo>
                <a:lnTo>
                  <a:pt x="1700239" y="2484580"/>
                </a:lnTo>
                <a:lnTo>
                  <a:pt x="1745526" y="2484523"/>
                </a:lnTo>
                <a:lnTo>
                  <a:pt x="0" y="0"/>
                </a:lnTo>
                <a:close/>
              </a:path>
            </a:pathLst>
          </a:custGeom>
          <a:solidFill>
            <a:srgbClr val="97CA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4" name="bg object 484"/>
          <p:cNvSpPr/>
          <p:nvPr/>
        </p:nvSpPr>
        <p:spPr>
          <a:xfrm>
            <a:off x="3665236" y="1383734"/>
            <a:ext cx="1864995" cy="2586355"/>
          </a:xfrm>
          <a:custGeom>
            <a:avLst/>
            <a:gdLst/>
            <a:ahLst/>
            <a:cxnLst/>
            <a:rect l="l" t="t" r="r" b="b"/>
            <a:pathLst>
              <a:path w="1864995" h="2586354">
                <a:moveTo>
                  <a:pt x="47960" y="0"/>
                </a:moveTo>
                <a:lnTo>
                  <a:pt x="0" y="60"/>
                </a:lnTo>
                <a:lnTo>
                  <a:pt x="1864821" y="2586058"/>
                </a:lnTo>
                <a:lnTo>
                  <a:pt x="47960" y="0"/>
                </a:lnTo>
                <a:close/>
              </a:path>
            </a:pathLst>
          </a:custGeom>
          <a:solidFill>
            <a:srgbClr val="00A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5" name="bg object 485"/>
          <p:cNvSpPr/>
          <p:nvPr/>
        </p:nvSpPr>
        <p:spPr>
          <a:xfrm>
            <a:off x="5530057" y="3969792"/>
            <a:ext cx="1791970" cy="2484755"/>
          </a:xfrm>
          <a:custGeom>
            <a:avLst/>
            <a:gdLst/>
            <a:ahLst/>
            <a:cxnLst/>
            <a:rect l="l" t="t" r="r" b="b"/>
            <a:pathLst>
              <a:path w="1791970" h="2484754">
                <a:moveTo>
                  <a:pt x="0" y="0"/>
                </a:moveTo>
                <a:lnTo>
                  <a:pt x="1745526" y="2484523"/>
                </a:lnTo>
                <a:lnTo>
                  <a:pt x="1791602" y="2484464"/>
                </a:lnTo>
                <a:lnTo>
                  <a:pt x="0" y="0"/>
                </a:lnTo>
                <a:close/>
              </a:path>
            </a:pathLst>
          </a:custGeom>
          <a:solidFill>
            <a:srgbClr val="98CA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6" name="bg object 486"/>
          <p:cNvSpPr/>
          <p:nvPr/>
        </p:nvSpPr>
        <p:spPr>
          <a:xfrm>
            <a:off x="3616418" y="1383794"/>
            <a:ext cx="1913889" cy="2586355"/>
          </a:xfrm>
          <a:custGeom>
            <a:avLst/>
            <a:gdLst/>
            <a:ahLst/>
            <a:cxnLst/>
            <a:rect l="l" t="t" r="r" b="b"/>
            <a:pathLst>
              <a:path w="1913889" h="2586354">
                <a:moveTo>
                  <a:pt x="48817" y="0"/>
                </a:moveTo>
                <a:lnTo>
                  <a:pt x="0" y="61"/>
                </a:lnTo>
                <a:lnTo>
                  <a:pt x="1913639" y="2585997"/>
                </a:lnTo>
                <a:lnTo>
                  <a:pt x="48817" y="0"/>
                </a:lnTo>
                <a:close/>
              </a:path>
            </a:pathLst>
          </a:custGeom>
          <a:solidFill>
            <a:srgbClr val="00A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7" name="bg object 487"/>
          <p:cNvSpPr/>
          <p:nvPr/>
        </p:nvSpPr>
        <p:spPr>
          <a:xfrm>
            <a:off x="5530057" y="3969792"/>
            <a:ext cx="1838960" cy="2484755"/>
          </a:xfrm>
          <a:custGeom>
            <a:avLst/>
            <a:gdLst/>
            <a:ahLst/>
            <a:cxnLst/>
            <a:rect l="l" t="t" r="r" b="b"/>
            <a:pathLst>
              <a:path w="1838959" h="2484754">
                <a:moveTo>
                  <a:pt x="0" y="0"/>
                </a:moveTo>
                <a:lnTo>
                  <a:pt x="1791602" y="2484464"/>
                </a:lnTo>
                <a:lnTo>
                  <a:pt x="1838505" y="2484405"/>
                </a:lnTo>
                <a:lnTo>
                  <a:pt x="0" y="0"/>
                </a:lnTo>
                <a:close/>
              </a:path>
            </a:pathLst>
          </a:custGeom>
          <a:solidFill>
            <a:srgbClr val="99CB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8" name="bg object 488"/>
          <p:cNvSpPr/>
          <p:nvPr/>
        </p:nvSpPr>
        <p:spPr>
          <a:xfrm>
            <a:off x="3566703" y="1383856"/>
            <a:ext cx="1963420" cy="2586355"/>
          </a:xfrm>
          <a:custGeom>
            <a:avLst/>
            <a:gdLst/>
            <a:ahLst/>
            <a:cxnLst/>
            <a:rect l="l" t="t" r="r" b="b"/>
            <a:pathLst>
              <a:path w="1963420" h="2586354">
                <a:moveTo>
                  <a:pt x="49715" y="0"/>
                </a:moveTo>
                <a:lnTo>
                  <a:pt x="0" y="62"/>
                </a:lnTo>
                <a:lnTo>
                  <a:pt x="1963354" y="2585935"/>
                </a:lnTo>
                <a:lnTo>
                  <a:pt x="49715" y="0"/>
                </a:lnTo>
                <a:close/>
              </a:path>
            </a:pathLst>
          </a:custGeom>
          <a:solidFill>
            <a:srgbClr val="00AF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9" name="bg object 489"/>
          <p:cNvSpPr/>
          <p:nvPr/>
        </p:nvSpPr>
        <p:spPr>
          <a:xfrm>
            <a:off x="5530057" y="3969792"/>
            <a:ext cx="1886585" cy="2484755"/>
          </a:xfrm>
          <a:custGeom>
            <a:avLst/>
            <a:gdLst/>
            <a:ahLst/>
            <a:cxnLst/>
            <a:rect l="l" t="t" r="r" b="b"/>
            <a:pathLst>
              <a:path w="1886584" h="2484754">
                <a:moveTo>
                  <a:pt x="0" y="0"/>
                </a:moveTo>
                <a:lnTo>
                  <a:pt x="1838505" y="2484405"/>
                </a:lnTo>
                <a:lnTo>
                  <a:pt x="1886267" y="2484344"/>
                </a:lnTo>
                <a:lnTo>
                  <a:pt x="0" y="0"/>
                </a:lnTo>
                <a:close/>
              </a:path>
            </a:pathLst>
          </a:custGeom>
          <a:solidFill>
            <a:srgbClr val="9ACB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0" name="bg object 490"/>
          <p:cNvSpPr/>
          <p:nvPr/>
        </p:nvSpPr>
        <p:spPr>
          <a:xfrm>
            <a:off x="3516052" y="1383919"/>
            <a:ext cx="2014220" cy="2586355"/>
          </a:xfrm>
          <a:custGeom>
            <a:avLst/>
            <a:gdLst/>
            <a:ahLst/>
            <a:cxnLst/>
            <a:rect l="l" t="t" r="r" b="b"/>
            <a:pathLst>
              <a:path w="2014220" h="2586354">
                <a:moveTo>
                  <a:pt x="50650" y="0"/>
                </a:moveTo>
                <a:lnTo>
                  <a:pt x="0" y="64"/>
                </a:lnTo>
                <a:lnTo>
                  <a:pt x="2014004" y="2585872"/>
                </a:lnTo>
                <a:lnTo>
                  <a:pt x="50650" y="0"/>
                </a:lnTo>
                <a:close/>
              </a:path>
            </a:pathLst>
          </a:custGeom>
          <a:solidFill>
            <a:srgbClr val="00AF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1" name="bg object 491"/>
          <p:cNvSpPr/>
          <p:nvPr/>
        </p:nvSpPr>
        <p:spPr>
          <a:xfrm>
            <a:off x="5530057" y="3969792"/>
            <a:ext cx="1935480" cy="2484755"/>
          </a:xfrm>
          <a:custGeom>
            <a:avLst/>
            <a:gdLst/>
            <a:ahLst/>
            <a:cxnLst/>
            <a:rect l="l" t="t" r="r" b="b"/>
            <a:pathLst>
              <a:path w="1935479" h="2484754">
                <a:moveTo>
                  <a:pt x="0" y="0"/>
                </a:moveTo>
                <a:lnTo>
                  <a:pt x="1886267" y="2484344"/>
                </a:lnTo>
                <a:lnTo>
                  <a:pt x="1934929" y="2484283"/>
                </a:lnTo>
                <a:lnTo>
                  <a:pt x="0" y="0"/>
                </a:lnTo>
                <a:close/>
              </a:path>
            </a:pathLst>
          </a:custGeom>
          <a:solidFill>
            <a:srgbClr val="9BCB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2" name="bg object 492"/>
          <p:cNvSpPr/>
          <p:nvPr/>
        </p:nvSpPr>
        <p:spPr>
          <a:xfrm>
            <a:off x="3464423" y="1383983"/>
            <a:ext cx="2065655" cy="2586355"/>
          </a:xfrm>
          <a:custGeom>
            <a:avLst/>
            <a:gdLst/>
            <a:ahLst/>
            <a:cxnLst/>
            <a:rect l="l" t="t" r="r" b="b"/>
            <a:pathLst>
              <a:path w="2065654" h="2586354">
                <a:moveTo>
                  <a:pt x="51629" y="0"/>
                </a:moveTo>
                <a:lnTo>
                  <a:pt x="0" y="65"/>
                </a:lnTo>
                <a:lnTo>
                  <a:pt x="2065634" y="2585808"/>
                </a:lnTo>
                <a:lnTo>
                  <a:pt x="51629" y="0"/>
                </a:lnTo>
                <a:close/>
              </a:path>
            </a:pathLst>
          </a:custGeom>
          <a:solidFill>
            <a:srgbClr val="00A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3" name="bg object 493"/>
          <p:cNvSpPr/>
          <p:nvPr/>
        </p:nvSpPr>
        <p:spPr>
          <a:xfrm>
            <a:off x="5530057" y="3969792"/>
            <a:ext cx="1985010" cy="2484755"/>
          </a:xfrm>
          <a:custGeom>
            <a:avLst/>
            <a:gdLst/>
            <a:ahLst/>
            <a:cxnLst/>
            <a:rect l="l" t="t" r="r" b="b"/>
            <a:pathLst>
              <a:path w="1985009" h="2484754">
                <a:moveTo>
                  <a:pt x="0" y="0"/>
                </a:moveTo>
                <a:lnTo>
                  <a:pt x="1934929" y="2484283"/>
                </a:lnTo>
                <a:lnTo>
                  <a:pt x="1984533" y="2484220"/>
                </a:lnTo>
                <a:lnTo>
                  <a:pt x="0" y="0"/>
                </a:lnTo>
                <a:close/>
              </a:path>
            </a:pathLst>
          </a:custGeom>
          <a:solidFill>
            <a:srgbClr val="9BCB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4" name="bg object 494"/>
          <p:cNvSpPr/>
          <p:nvPr/>
        </p:nvSpPr>
        <p:spPr>
          <a:xfrm>
            <a:off x="3411769" y="1384048"/>
            <a:ext cx="2118360" cy="2586355"/>
          </a:xfrm>
          <a:custGeom>
            <a:avLst/>
            <a:gdLst/>
            <a:ahLst/>
            <a:cxnLst/>
            <a:rect l="l" t="t" r="r" b="b"/>
            <a:pathLst>
              <a:path w="2118360" h="2586354">
                <a:moveTo>
                  <a:pt x="52653" y="0"/>
                </a:moveTo>
                <a:lnTo>
                  <a:pt x="0" y="66"/>
                </a:lnTo>
                <a:lnTo>
                  <a:pt x="2118287" y="2585743"/>
                </a:lnTo>
                <a:lnTo>
                  <a:pt x="52653" y="0"/>
                </a:lnTo>
                <a:close/>
              </a:path>
            </a:pathLst>
          </a:custGeom>
          <a:solidFill>
            <a:srgbClr val="00AF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5" name="bg object 495"/>
          <p:cNvSpPr/>
          <p:nvPr/>
        </p:nvSpPr>
        <p:spPr>
          <a:xfrm>
            <a:off x="5530057" y="3969792"/>
            <a:ext cx="2035175" cy="2484755"/>
          </a:xfrm>
          <a:custGeom>
            <a:avLst/>
            <a:gdLst/>
            <a:ahLst/>
            <a:cxnLst/>
            <a:rect l="l" t="t" r="r" b="b"/>
            <a:pathLst>
              <a:path w="2035175" h="2484754">
                <a:moveTo>
                  <a:pt x="0" y="0"/>
                </a:moveTo>
                <a:lnTo>
                  <a:pt x="1984533" y="2484220"/>
                </a:lnTo>
                <a:lnTo>
                  <a:pt x="2035119" y="2484156"/>
                </a:lnTo>
                <a:lnTo>
                  <a:pt x="0" y="0"/>
                </a:lnTo>
                <a:close/>
              </a:path>
            </a:pathLst>
          </a:custGeom>
          <a:solidFill>
            <a:srgbClr val="9CCB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6" name="bg object 496"/>
          <p:cNvSpPr/>
          <p:nvPr/>
        </p:nvSpPr>
        <p:spPr>
          <a:xfrm>
            <a:off x="3358048" y="1384115"/>
            <a:ext cx="2172335" cy="2585720"/>
          </a:xfrm>
          <a:custGeom>
            <a:avLst/>
            <a:gdLst/>
            <a:ahLst/>
            <a:cxnLst/>
            <a:rect l="l" t="t" r="r" b="b"/>
            <a:pathLst>
              <a:path w="2172335" h="2585720">
                <a:moveTo>
                  <a:pt x="53721" y="0"/>
                </a:moveTo>
                <a:lnTo>
                  <a:pt x="0" y="67"/>
                </a:lnTo>
                <a:lnTo>
                  <a:pt x="2172008" y="2585676"/>
                </a:lnTo>
                <a:lnTo>
                  <a:pt x="53721" y="0"/>
                </a:lnTo>
                <a:close/>
              </a:path>
            </a:pathLst>
          </a:custGeom>
          <a:solidFill>
            <a:srgbClr val="00AF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7" name="bg object 497"/>
          <p:cNvSpPr/>
          <p:nvPr/>
        </p:nvSpPr>
        <p:spPr>
          <a:xfrm>
            <a:off x="5530057" y="3969792"/>
            <a:ext cx="2087245" cy="2484755"/>
          </a:xfrm>
          <a:custGeom>
            <a:avLst/>
            <a:gdLst/>
            <a:ahLst/>
            <a:cxnLst/>
            <a:rect l="l" t="t" r="r" b="b"/>
            <a:pathLst>
              <a:path w="2087245" h="2484754">
                <a:moveTo>
                  <a:pt x="0" y="0"/>
                </a:moveTo>
                <a:lnTo>
                  <a:pt x="2035119" y="2484156"/>
                </a:lnTo>
                <a:lnTo>
                  <a:pt x="2086730" y="2484091"/>
                </a:lnTo>
                <a:lnTo>
                  <a:pt x="0" y="0"/>
                </a:lnTo>
                <a:close/>
              </a:path>
            </a:pathLst>
          </a:custGeom>
          <a:solidFill>
            <a:srgbClr val="9DCC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8" name="bg object 498"/>
          <p:cNvSpPr/>
          <p:nvPr/>
        </p:nvSpPr>
        <p:spPr>
          <a:xfrm>
            <a:off x="3303204" y="1384183"/>
            <a:ext cx="2226945" cy="2585720"/>
          </a:xfrm>
          <a:custGeom>
            <a:avLst/>
            <a:gdLst/>
            <a:ahLst/>
            <a:cxnLst/>
            <a:rect l="l" t="t" r="r" b="b"/>
            <a:pathLst>
              <a:path w="2226945" h="2585720">
                <a:moveTo>
                  <a:pt x="54843" y="0"/>
                </a:moveTo>
                <a:lnTo>
                  <a:pt x="0" y="69"/>
                </a:lnTo>
                <a:lnTo>
                  <a:pt x="2226852" y="2585608"/>
                </a:lnTo>
                <a:lnTo>
                  <a:pt x="54843" y="0"/>
                </a:lnTo>
                <a:close/>
              </a:path>
            </a:pathLst>
          </a:custGeom>
          <a:solidFill>
            <a:srgbClr val="00AF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9" name="bg object 499"/>
          <p:cNvSpPr/>
          <p:nvPr/>
        </p:nvSpPr>
        <p:spPr>
          <a:xfrm>
            <a:off x="5530057" y="3969792"/>
            <a:ext cx="2139950" cy="2484120"/>
          </a:xfrm>
          <a:custGeom>
            <a:avLst/>
            <a:gdLst/>
            <a:ahLst/>
            <a:cxnLst/>
            <a:rect l="l" t="t" r="r" b="b"/>
            <a:pathLst>
              <a:path w="2139950" h="2484120">
                <a:moveTo>
                  <a:pt x="0" y="0"/>
                </a:moveTo>
                <a:lnTo>
                  <a:pt x="2086730" y="2484091"/>
                </a:lnTo>
                <a:lnTo>
                  <a:pt x="2139421" y="2484024"/>
                </a:lnTo>
                <a:lnTo>
                  <a:pt x="0" y="0"/>
                </a:lnTo>
                <a:close/>
              </a:path>
            </a:pathLst>
          </a:custGeom>
          <a:solidFill>
            <a:srgbClr val="9DCC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0" name="bg object 500"/>
          <p:cNvSpPr/>
          <p:nvPr/>
        </p:nvSpPr>
        <p:spPr>
          <a:xfrm>
            <a:off x="3247183" y="1384252"/>
            <a:ext cx="2283460" cy="2585720"/>
          </a:xfrm>
          <a:custGeom>
            <a:avLst/>
            <a:gdLst/>
            <a:ahLst/>
            <a:cxnLst/>
            <a:rect l="l" t="t" r="r" b="b"/>
            <a:pathLst>
              <a:path w="2283460" h="2585720">
                <a:moveTo>
                  <a:pt x="56021" y="0"/>
                </a:moveTo>
                <a:lnTo>
                  <a:pt x="0" y="70"/>
                </a:lnTo>
                <a:lnTo>
                  <a:pt x="2282874" y="2585539"/>
                </a:lnTo>
                <a:lnTo>
                  <a:pt x="56021" y="0"/>
                </a:lnTo>
                <a:close/>
              </a:path>
            </a:pathLst>
          </a:custGeom>
          <a:solidFill>
            <a:srgbClr val="00AE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1" name="bg object 501"/>
          <p:cNvSpPr/>
          <p:nvPr/>
        </p:nvSpPr>
        <p:spPr>
          <a:xfrm>
            <a:off x="5530057" y="3969792"/>
            <a:ext cx="2193290" cy="2484120"/>
          </a:xfrm>
          <a:custGeom>
            <a:avLst/>
            <a:gdLst/>
            <a:ahLst/>
            <a:cxnLst/>
            <a:rect l="l" t="t" r="r" b="b"/>
            <a:pathLst>
              <a:path w="2193290" h="2484120">
                <a:moveTo>
                  <a:pt x="0" y="0"/>
                </a:moveTo>
                <a:lnTo>
                  <a:pt x="2139421" y="2484024"/>
                </a:lnTo>
                <a:lnTo>
                  <a:pt x="2193243" y="2483956"/>
                </a:lnTo>
                <a:lnTo>
                  <a:pt x="0" y="0"/>
                </a:lnTo>
                <a:close/>
              </a:path>
            </a:pathLst>
          </a:custGeom>
          <a:solidFill>
            <a:srgbClr val="9ECC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2" name="bg object 502"/>
          <p:cNvSpPr/>
          <p:nvPr/>
        </p:nvSpPr>
        <p:spPr>
          <a:xfrm>
            <a:off x="3189937" y="1384323"/>
            <a:ext cx="2340610" cy="2585720"/>
          </a:xfrm>
          <a:custGeom>
            <a:avLst/>
            <a:gdLst/>
            <a:ahLst/>
            <a:cxnLst/>
            <a:rect l="l" t="t" r="r" b="b"/>
            <a:pathLst>
              <a:path w="2340610" h="2585720">
                <a:moveTo>
                  <a:pt x="57245" y="0"/>
                </a:moveTo>
                <a:lnTo>
                  <a:pt x="0" y="72"/>
                </a:lnTo>
                <a:lnTo>
                  <a:pt x="2340119" y="2585468"/>
                </a:lnTo>
                <a:lnTo>
                  <a:pt x="57245" y="0"/>
                </a:lnTo>
                <a:close/>
              </a:path>
            </a:pathLst>
          </a:custGeom>
          <a:solidFill>
            <a:srgbClr val="00AE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3" name="bg object 503"/>
          <p:cNvSpPr/>
          <p:nvPr/>
        </p:nvSpPr>
        <p:spPr>
          <a:xfrm>
            <a:off x="5530057" y="3969792"/>
            <a:ext cx="2248535" cy="2484120"/>
          </a:xfrm>
          <a:custGeom>
            <a:avLst/>
            <a:gdLst/>
            <a:ahLst/>
            <a:cxnLst/>
            <a:rect l="l" t="t" r="r" b="b"/>
            <a:pathLst>
              <a:path w="2248534" h="2484120">
                <a:moveTo>
                  <a:pt x="0" y="0"/>
                </a:moveTo>
                <a:lnTo>
                  <a:pt x="2193243" y="2483956"/>
                </a:lnTo>
                <a:lnTo>
                  <a:pt x="2248241" y="2483886"/>
                </a:lnTo>
                <a:lnTo>
                  <a:pt x="0" y="0"/>
                </a:lnTo>
                <a:close/>
              </a:path>
            </a:pathLst>
          </a:custGeom>
          <a:solidFill>
            <a:srgbClr val="9ECC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4" name="bg object 504"/>
          <p:cNvSpPr/>
          <p:nvPr/>
        </p:nvSpPr>
        <p:spPr>
          <a:xfrm>
            <a:off x="3131402" y="1384396"/>
            <a:ext cx="2399030" cy="2585720"/>
          </a:xfrm>
          <a:custGeom>
            <a:avLst/>
            <a:gdLst/>
            <a:ahLst/>
            <a:cxnLst/>
            <a:rect l="l" t="t" r="r" b="b"/>
            <a:pathLst>
              <a:path w="2399029" h="2585720">
                <a:moveTo>
                  <a:pt x="58535" y="0"/>
                </a:moveTo>
                <a:lnTo>
                  <a:pt x="0" y="74"/>
                </a:lnTo>
                <a:lnTo>
                  <a:pt x="2398655" y="2585396"/>
                </a:lnTo>
                <a:lnTo>
                  <a:pt x="58535" y="0"/>
                </a:lnTo>
                <a:close/>
              </a:path>
            </a:pathLst>
          </a:custGeom>
          <a:solidFill>
            <a:srgbClr val="00AE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5" name="bg object 505"/>
          <p:cNvSpPr/>
          <p:nvPr/>
        </p:nvSpPr>
        <p:spPr>
          <a:xfrm>
            <a:off x="5530057" y="3969792"/>
            <a:ext cx="2305050" cy="2484120"/>
          </a:xfrm>
          <a:custGeom>
            <a:avLst/>
            <a:gdLst/>
            <a:ahLst/>
            <a:cxnLst/>
            <a:rect l="l" t="t" r="r" b="b"/>
            <a:pathLst>
              <a:path w="2305050" h="2484120">
                <a:moveTo>
                  <a:pt x="0" y="0"/>
                </a:moveTo>
                <a:lnTo>
                  <a:pt x="2248241" y="2483886"/>
                </a:lnTo>
                <a:lnTo>
                  <a:pt x="2304477" y="2483815"/>
                </a:lnTo>
                <a:lnTo>
                  <a:pt x="0" y="0"/>
                </a:lnTo>
                <a:close/>
              </a:path>
            </a:pathLst>
          </a:custGeom>
          <a:solidFill>
            <a:srgbClr val="9FCC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6" name="bg object 506"/>
          <p:cNvSpPr/>
          <p:nvPr/>
        </p:nvSpPr>
        <p:spPr>
          <a:xfrm>
            <a:off x="3071518" y="1384470"/>
            <a:ext cx="2458720" cy="2585720"/>
          </a:xfrm>
          <a:custGeom>
            <a:avLst/>
            <a:gdLst/>
            <a:ahLst/>
            <a:cxnLst/>
            <a:rect l="l" t="t" r="r" b="b"/>
            <a:pathLst>
              <a:path w="2458720" h="2585720">
                <a:moveTo>
                  <a:pt x="59884" y="0"/>
                </a:moveTo>
                <a:lnTo>
                  <a:pt x="0" y="75"/>
                </a:lnTo>
                <a:lnTo>
                  <a:pt x="2458539" y="2585321"/>
                </a:lnTo>
                <a:lnTo>
                  <a:pt x="59884" y="0"/>
                </a:lnTo>
                <a:close/>
              </a:path>
            </a:pathLst>
          </a:custGeom>
          <a:solidFill>
            <a:srgbClr val="00AE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7" name="bg object 507"/>
          <p:cNvSpPr/>
          <p:nvPr/>
        </p:nvSpPr>
        <p:spPr>
          <a:xfrm>
            <a:off x="5530057" y="3969792"/>
            <a:ext cx="2362200" cy="2484120"/>
          </a:xfrm>
          <a:custGeom>
            <a:avLst/>
            <a:gdLst/>
            <a:ahLst/>
            <a:cxnLst/>
            <a:rect l="l" t="t" r="r" b="b"/>
            <a:pathLst>
              <a:path w="2362200" h="2484120">
                <a:moveTo>
                  <a:pt x="0" y="0"/>
                </a:moveTo>
                <a:lnTo>
                  <a:pt x="2304477" y="2483815"/>
                </a:lnTo>
                <a:lnTo>
                  <a:pt x="2362011" y="2483742"/>
                </a:lnTo>
                <a:lnTo>
                  <a:pt x="0" y="0"/>
                </a:lnTo>
                <a:close/>
              </a:path>
            </a:pathLst>
          </a:custGeom>
          <a:solidFill>
            <a:srgbClr val="A0CC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8" name="bg object 508"/>
          <p:cNvSpPr/>
          <p:nvPr/>
        </p:nvSpPr>
        <p:spPr>
          <a:xfrm>
            <a:off x="3010216" y="1384546"/>
            <a:ext cx="2520315" cy="2585720"/>
          </a:xfrm>
          <a:custGeom>
            <a:avLst/>
            <a:gdLst/>
            <a:ahLst/>
            <a:cxnLst/>
            <a:rect l="l" t="t" r="r" b="b"/>
            <a:pathLst>
              <a:path w="2520315" h="2585720">
                <a:moveTo>
                  <a:pt x="61301" y="0"/>
                </a:moveTo>
                <a:lnTo>
                  <a:pt x="0" y="77"/>
                </a:lnTo>
                <a:lnTo>
                  <a:pt x="2519840" y="2585246"/>
                </a:lnTo>
                <a:lnTo>
                  <a:pt x="61301" y="0"/>
                </a:lnTo>
                <a:close/>
              </a:path>
            </a:pathLst>
          </a:custGeom>
          <a:solidFill>
            <a:srgbClr val="00AE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9" name="bg object 509"/>
          <p:cNvSpPr/>
          <p:nvPr/>
        </p:nvSpPr>
        <p:spPr>
          <a:xfrm>
            <a:off x="5530057" y="3969792"/>
            <a:ext cx="2421255" cy="2484120"/>
          </a:xfrm>
          <a:custGeom>
            <a:avLst/>
            <a:gdLst/>
            <a:ahLst/>
            <a:cxnLst/>
            <a:rect l="l" t="t" r="r" b="b"/>
            <a:pathLst>
              <a:path w="2421254" h="2484120">
                <a:moveTo>
                  <a:pt x="0" y="0"/>
                </a:moveTo>
                <a:lnTo>
                  <a:pt x="2362011" y="2483742"/>
                </a:lnTo>
                <a:lnTo>
                  <a:pt x="2420906" y="2483668"/>
                </a:lnTo>
                <a:lnTo>
                  <a:pt x="0" y="0"/>
                </a:lnTo>
                <a:close/>
              </a:path>
            </a:pathLst>
          </a:custGeom>
          <a:solidFill>
            <a:srgbClr val="A0CC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0" name="bg object 510"/>
          <p:cNvSpPr/>
          <p:nvPr/>
        </p:nvSpPr>
        <p:spPr>
          <a:xfrm>
            <a:off x="2989306" y="1384623"/>
            <a:ext cx="2541270" cy="2585720"/>
          </a:xfrm>
          <a:custGeom>
            <a:avLst/>
            <a:gdLst/>
            <a:ahLst/>
            <a:cxnLst/>
            <a:rect l="l" t="t" r="r" b="b"/>
            <a:pathLst>
              <a:path w="2541270" h="2585720">
                <a:moveTo>
                  <a:pt x="20909" y="0"/>
                </a:moveTo>
                <a:lnTo>
                  <a:pt x="0" y="26"/>
                </a:lnTo>
                <a:lnTo>
                  <a:pt x="53" y="42051"/>
                </a:lnTo>
                <a:lnTo>
                  <a:pt x="2540750" y="2585168"/>
                </a:lnTo>
                <a:lnTo>
                  <a:pt x="20909" y="0"/>
                </a:lnTo>
                <a:close/>
              </a:path>
            </a:pathLst>
          </a:custGeom>
          <a:solidFill>
            <a:srgbClr val="00AE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1" name="bg object 511"/>
          <p:cNvSpPr/>
          <p:nvPr/>
        </p:nvSpPr>
        <p:spPr>
          <a:xfrm>
            <a:off x="5530057" y="3969792"/>
            <a:ext cx="2481580" cy="2484120"/>
          </a:xfrm>
          <a:custGeom>
            <a:avLst/>
            <a:gdLst/>
            <a:ahLst/>
            <a:cxnLst/>
            <a:rect l="l" t="t" r="r" b="b"/>
            <a:pathLst>
              <a:path w="2481579" h="2484120">
                <a:moveTo>
                  <a:pt x="0" y="0"/>
                </a:moveTo>
                <a:lnTo>
                  <a:pt x="2420906" y="2483668"/>
                </a:lnTo>
                <a:lnTo>
                  <a:pt x="2481227" y="2483592"/>
                </a:lnTo>
                <a:lnTo>
                  <a:pt x="0" y="0"/>
                </a:lnTo>
                <a:close/>
              </a:path>
            </a:pathLst>
          </a:custGeom>
          <a:solidFill>
            <a:srgbClr val="A1CD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2" name="bg object 512"/>
          <p:cNvSpPr/>
          <p:nvPr/>
        </p:nvSpPr>
        <p:spPr>
          <a:xfrm>
            <a:off x="2989360" y="1426674"/>
            <a:ext cx="2541270" cy="2543175"/>
          </a:xfrm>
          <a:custGeom>
            <a:avLst/>
            <a:gdLst/>
            <a:ahLst/>
            <a:cxnLst/>
            <a:rect l="l" t="t" r="r" b="b"/>
            <a:pathLst>
              <a:path w="2541270" h="2543175">
                <a:moveTo>
                  <a:pt x="0" y="0"/>
                </a:moveTo>
                <a:lnTo>
                  <a:pt x="78" y="61979"/>
                </a:lnTo>
                <a:lnTo>
                  <a:pt x="2540697" y="2543117"/>
                </a:lnTo>
                <a:lnTo>
                  <a:pt x="0" y="0"/>
                </a:lnTo>
                <a:close/>
              </a:path>
            </a:pathLst>
          </a:custGeom>
          <a:solidFill>
            <a:srgbClr val="00AE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" name="bg object 513"/>
          <p:cNvSpPr/>
          <p:nvPr/>
        </p:nvSpPr>
        <p:spPr>
          <a:xfrm>
            <a:off x="5530057" y="3969792"/>
            <a:ext cx="2541270" cy="2484120"/>
          </a:xfrm>
          <a:custGeom>
            <a:avLst/>
            <a:gdLst/>
            <a:ahLst/>
            <a:cxnLst/>
            <a:rect l="l" t="t" r="r" b="b"/>
            <a:pathLst>
              <a:path w="2541270" h="2484120">
                <a:moveTo>
                  <a:pt x="0" y="0"/>
                </a:moveTo>
                <a:lnTo>
                  <a:pt x="2481227" y="2483592"/>
                </a:lnTo>
                <a:lnTo>
                  <a:pt x="2540750" y="2483516"/>
                </a:lnTo>
                <a:lnTo>
                  <a:pt x="2540747" y="2481263"/>
                </a:lnTo>
                <a:lnTo>
                  <a:pt x="0" y="0"/>
                </a:lnTo>
                <a:close/>
              </a:path>
            </a:pathLst>
          </a:custGeom>
          <a:solidFill>
            <a:srgbClr val="A1CD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4" name="bg object 514"/>
          <p:cNvSpPr/>
          <p:nvPr/>
        </p:nvSpPr>
        <p:spPr>
          <a:xfrm>
            <a:off x="2989438" y="1488654"/>
            <a:ext cx="2540635" cy="2481580"/>
          </a:xfrm>
          <a:custGeom>
            <a:avLst/>
            <a:gdLst/>
            <a:ahLst/>
            <a:cxnLst/>
            <a:rect l="l" t="t" r="r" b="b"/>
            <a:pathLst>
              <a:path w="2540635" h="2481579">
                <a:moveTo>
                  <a:pt x="0" y="0"/>
                </a:moveTo>
                <a:lnTo>
                  <a:pt x="76" y="60497"/>
                </a:lnTo>
                <a:lnTo>
                  <a:pt x="2540618" y="2481137"/>
                </a:lnTo>
                <a:lnTo>
                  <a:pt x="0" y="0"/>
                </a:lnTo>
                <a:close/>
              </a:path>
            </a:pathLst>
          </a:custGeom>
          <a:solidFill>
            <a:srgbClr val="00AE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5" name="bg object 515"/>
          <p:cNvSpPr/>
          <p:nvPr/>
        </p:nvSpPr>
        <p:spPr>
          <a:xfrm>
            <a:off x="5530057" y="3969792"/>
            <a:ext cx="2541270" cy="2481580"/>
          </a:xfrm>
          <a:custGeom>
            <a:avLst/>
            <a:gdLst/>
            <a:ahLst/>
            <a:cxnLst/>
            <a:rect l="l" t="t" r="r" b="b"/>
            <a:pathLst>
              <a:path w="2541270" h="2481579">
                <a:moveTo>
                  <a:pt x="0" y="0"/>
                </a:moveTo>
                <a:lnTo>
                  <a:pt x="2540747" y="2481263"/>
                </a:lnTo>
                <a:lnTo>
                  <a:pt x="2540671" y="2420762"/>
                </a:lnTo>
                <a:lnTo>
                  <a:pt x="0" y="0"/>
                </a:lnTo>
                <a:close/>
              </a:path>
            </a:pathLst>
          </a:custGeom>
          <a:solidFill>
            <a:srgbClr val="A2CD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6" name="bg object 516"/>
          <p:cNvSpPr/>
          <p:nvPr/>
        </p:nvSpPr>
        <p:spPr>
          <a:xfrm>
            <a:off x="2989515" y="1549152"/>
            <a:ext cx="2540635" cy="2421255"/>
          </a:xfrm>
          <a:custGeom>
            <a:avLst/>
            <a:gdLst/>
            <a:ahLst/>
            <a:cxnLst/>
            <a:rect l="l" t="t" r="r" b="b"/>
            <a:pathLst>
              <a:path w="2540635" h="2421254">
                <a:moveTo>
                  <a:pt x="0" y="0"/>
                </a:moveTo>
                <a:lnTo>
                  <a:pt x="74" y="59093"/>
                </a:lnTo>
                <a:lnTo>
                  <a:pt x="2540542" y="2420639"/>
                </a:lnTo>
                <a:lnTo>
                  <a:pt x="0" y="0"/>
                </a:lnTo>
                <a:close/>
              </a:path>
            </a:pathLst>
          </a:custGeom>
          <a:solidFill>
            <a:srgbClr val="00AE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7" name="bg object 517"/>
          <p:cNvSpPr/>
          <p:nvPr/>
        </p:nvSpPr>
        <p:spPr>
          <a:xfrm>
            <a:off x="5530057" y="3969792"/>
            <a:ext cx="2541270" cy="2421255"/>
          </a:xfrm>
          <a:custGeom>
            <a:avLst/>
            <a:gdLst/>
            <a:ahLst/>
            <a:cxnLst/>
            <a:rect l="l" t="t" r="r" b="b"/>
            <a:pathLst>
              <a:path w="2541270" h="2421254">
                <a:moveTo>
                  <a:pt x="0" y="0"/>
                </a:moveTo>
                <a:lnTo>
                  <a:pt x="2540671" y="2420762"/>
                </a:lnTo>
                <a:lnTo>
                  <a:pt x="2540596" y="2361665"/>
                </a:lnTo>
                <a:lnTo>
                  <a:pt x="0" y="0"/>
                </a:lnTo>
                <a:close/>
              </a:path>
            </a:pathLst>
          </a:custGeom>
          <a:solidFill>
            <a:srgbClr val="A3CD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" name="bg object 518"/>
          <p:cNvSpPr/>
          <p:nvPr/>
        </p:nvSpPr>
        <p:spPr>
          <a:xfrm>
            <a:off x="2989589" y="1608246"/>
            <a:ext cx="2540635" cy="2361565"/>
          </a:xfrm>
          <a:custGeom>
            <a:avLst/>
            <a:gdLst/>
            <a:ahLst/>
            <a:cxnLst/>
            <a:rect l="l" t="t" r="r" b="b"/>
            <a:pathLst>
              <a:path w="2540635" h="2361565">
                <a:moveTo>
                  <a:pt x="0" y="0"/>
                </a:moveTo>
                <a:lnTo>
                  <a:pt x="73" y="57752"/>
                </a:lnTo>
                <a:lnTo>
                  <a:pt x="2540467" y="2361546"/>
                </a:lnTo>
                <a:lnTo>
                  <a:pt x="0" y="0"/>
                </a:lnTo>
                <a:close/>
              </a:path>
            </a:pathLst>
          </a:custGeom>
          <a:solidFill>
            <a:srgbClr val="00AE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" name="bg object 519"/>
          <p:cNvSpPr/>
          <p:nvPr/>
        </p:nvSpPr>
        <p:spPr>
          <a:xfrm>
            <a:off x="5530057" y="3969792"/>
            <a:ext cx="2540635" cy="2362200"/>
          </a:xfrm>
          <a:custGeom>
            <a:avLst/>
            <a:gdLst/>
            <a:ahLst/>
            <a:cxnLst/>
            <a:rect l="l" t="t" r="r" b="b"/>
            <a:pathLst>
              <a:path w="2540634" h="2362200">
                <a:moveTo>
                  <a:pt x="0" y="0"/>
                </a:moveTo>
                <a:lnTo>
                  <a:pt x="2540596" y="2361665"/>
                </a:lnTo>
                <a:lnTo>
                  <a:pt x="2540523" y="2303908"/>
                </a:lnTo>
                <a:lnTo>
                  <a:pt x="0" y="0"/>
                </a:lnTo>
                <a:close/>
              </a:path>
            </a:pathLst>
          </a:custGeom>
          <a:solidFill>
            <a:srgbClr val="A3CD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" name="bg object 520"/>
          <p:cNvSpPr/>
          <p:nvPr/>
        </p:nvSpPr>
        <p:spPr>
          <a:xfrm>
            <a:off x="2989662" y="1665998"/>
            <a:ext cx="2540635" cy="2304415"/>
          </a:xfrm>
          <a:custGeom>
            <a:avLst/>
            <a:gdLst/>
            <a:ahLst/>
            <a:cxnLst/>
            <a:rect l="l" t="t" r="r" b="b"/>
            <a:pathLst>
              <a:path w="2540635" h="2304415">
                <a:moveTo>
                  <a:pt x="0" y="0"/>
                </a:moveTo>
                <a:lnTo>
                  <a:pt x="71" y="56475"/>
                </a:lnTo>
                <a:lnTo>
                  <a:pt x="2540394" y="2303793"/>
                </a:lnTo>
                <a:lnTo>
                  <a:pt x="0" y="0"/>
                </a:lnTo>
                <a:close/>
              </a:path>
            </a:pathLst>
          </a:custGeom>
          <a:solidFill>
            <a:srgbClr val="00AE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" name="bg object 521"/>
          <p:cNvSpPr/>
          <p:nvPr/>
        </p:nvSpPr>
        <p:spPr>
          <a:xfrm>
            <a:off x="5530057" y="3969792"/>
            <a:ext cx="2540635" cy="2304415"/>
          </a:xfrm>
          <a:custGeom>
            <a:avLst/>
            <a:gdLst/>
            <a:ahLst/>
            <a:cxnLst/>
            <a:rect l="l" t="t" r="r" b="b"/>
            <a:pathLst>
              <a:path w="2540634" h="2304415">
                <a:moveTo>
                  <a:pt x="0" y="0"/>
                </a:moveTo>
                <a:lnTo>
                  <a:pt x="2540523" y="2303908"/>
                </a:lnTo>
                <a:lnTo>
                  <a:pt x="2540451" y="2247432"/>
                </a:lnTo>
                <a:lnTo>
                  <a:pt x="0" y="0"/>
                </a:lnTo>
                <a:close/>
              </a:path>
            </a:pathLst>
          </a:custGeom>
          <a:solidFill>
            <a:srgbClr val="A4CE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" name="bg object 522"/>
          <p:cNvSpPr/>
          <p:nvPr/>
        </p:nvSpPr>
        <p:spPr>
          <a:xfrm>
            <a:off x="2989734" y="1722473"/>
            <a:ext cx="2540635" cy="2247900"/>
          </a:xfrm>
          <a:custGeom>
            <a:avLst/>
            <a:gdLst/>
            <a:ahLst/>
            <a:cxnLst/>
            <a:rect l="l" t="t" r="r" b="b"/>
            <a:pathLst>
              <a:path w="2540635" h="2247900">
                <a:moveTo>
                  <a:pt x="0" y="0"/>
                </a:moveTo>
                <a:lnTo>
                  <a:pt x="69" y="55248"/>
                </a:lnTo>
                <a:lnTo>
                  <a:pt x="2540323" y="2247318"/>
                </a:lnTo>
                <a:lnTo>
                  <a:pt x="0" y="0"/>
                </a:lnTo>
                <a:close/>
              </a:path>
            </a:pathLst>
          </a:custGeom>
          <a:solidFill>
            <a:srgbClr val="00AE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" name="bg object 523"/>
          <p:cNvSpPr/>
          <p:nvPr/>
        </p:nvSpPr>
        <p:spPr>
          <a:xfrm>
            <a:off x="5530057" y="3969792"/>
            <a:ext cx="2540635" cy="2247900"/>
          </a:xfrm>
          <a:custGeom>
            <a:avLst/>
            <a:gdLst/>
            <a:ahLst/>
            <a:cxnLst/>
            <a:rect l="l" t="t" r="r" b="b"/>
            <a:pathLst>
              <a:path w="2540634" h="2247900">
                <a:moveTo>
                  <a:pt x="0" y="0"/>
                </a:moveTo>
                <a:lnTo>
                  <a:pt x="2540451" y="2247432"/>
                </a:lnTo>
                <a:lnTo>
                  <a:pt x="2540382" y="2192180"/>
                </a:lnTo>
                <a:lnTo>
                  <a:pt x="0" y="0"/>
                </a:lnTo>
                <a:close/>
              </a:path>
            </a:pathLst>
          </a:custGeom>
          <a:solidFill>
            <a:srgbClr val="A4CE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" name="bg object 524"/>
          <p:cNvSpPr/>
          <p:nvPr/>
        </p:nvSpPr>
        <p:spPr>
          <a:xfrm>
            <a:off x="2989804" y="1777722"/>
            <a:ext cx="2540635" cy="2192655"/>
          </a:xfrm>
          <a:custGeom>
            <a:avLst/>
            <a:gdLst/>
            <a:ahLst/>
            <a:cxnLst/>
            <a:rect l="l" t="t" r="r" b="b"/>
            <a:pathLst>
              <a:path w="2540635" h="2192654">
                <a:moveTo>
                  <a:pt x="0" y="0"/>
                </a:moveTo>
                <a:lnTo>
                  <a:pt x="68" y="54094"/>
                </a:lnTo>
                <a:lnTo>
                  <a:pt x="2540253" y="2192070"/>
                </a:lnTo>
                <a:lnTo>
                  <a:pt x="0" y="0"/>
                </a:lnTo>
                <a:close/>
              </a:path>
            </a:pathLst>
          </a:custGeom>
          <a:solidFill>
            <a:srgbClr val="00A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5" name="bg object 525"/>
          <p:cNvSpPr/>
          <p:nvPr/>
        </p:nvSpPr>
        <p:spPr>
          <a:xfrm>
            <a:off x="5530057" y="3969792"/>
            <a:ext cx="2540635" cy="2192655"/>
          </a:xfrm>
          <a:custGeom>
            <a:avLst/>
            <a:gdLst/>
            <a:ahLst/>
            <a:cxnLst/>
            <a:rect l="l" t="t" r="r" b="b"/>
            <a:pathLst>
              <a:path w="2540634" h="2192654">
                <a:moveTo>
                  <a:pt x="0" y="0"/>
                </a:moveTo>
                <a:lnTo>
                  <a:pt x="2540382" y="2192180"/>
                </a:lnTo>
                <a:lnTo>
                  <a:pt x="2540313" y="2138083"/>
                </a:lnTo>
                <a:lnTo>
                  <a:pt x="0" y="0"/>
                </a:lnTo>
                <a:close/>
              </a:path>
            </a:pathLst>
          </a:custGeom>
          <a:solidFill>
            <a:srgbClr val="A5CE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6" name="bg object 526"/>
          <p:cNvSpPr/>
          <p:nvPr/>
        </p:nvSpPr>
        <p:spPr>
          <a:xfrm>
            <a:off x="2989306" y="1378227"/>
            <a:ext cx="5081905" cy="5081905"/>
          </a:xfrm>
          <a:custGeom>
            <a:avLst/>
            <a:gdLst/>
            <a:ahLst/>
            <a:cxnLst/>
            <a:rect l="l" t="t" r="r" b="b"/>
            <a:pathLst>
              <a:path w="5081905" h="5081905">
                <a:moveTo>
                  <a:pt x="0" y="6422"/>
                </a:moveTo>
                <a:lnTo>
                  <a:pt x="5075081" y="0"/>
                </a:lnTo>
                <a:lnTo>
                  <a:pt x="5081501" y="5075081"/>
                </a:lnTo>
                <a:lnTo>
                  <a:pt x="6422" y="5081503"/>
                </a:lnTo>
                <a:lnTo>
                  <a:pt x="0" y="6422"/>
                </a:lnTo>
                <a:close/>
              </a:path>
            </a:pathLst>
          </a:custGeom>
          <a:ln w="72000">
            <a:solidFill>
              <a:srgbClr val="A6CE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2E309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1980" y="1559669"/>
            <a:ext cx="3789438" cy="1255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rgbClr val="2E309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2.png"/><Relationship Id="rId4" Type="http://schemas.openxmlformats.org/officeDocument/2006/relationships/image" Target="../media/image31.png"/></Relationships>

</file>

<file path=ppt/slides/_rels/slide10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2.jpg"/><Relationship Id="rId4" Type="http://schemas.openxmlformats.org/officeDocument/2006/relationships/image" Target="../media/image62.png"/></Relationships>

</file>

<file path=ppt/slides/_rels/slide10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2.jpg"/><Relationship Id="rId4" Type="http://schemas.openxmlformats.org/officeDocument/2006/relationships/image" Target="../media/image62.png"/></Relationships>

</file>

<file path=ppt/slides/_rels/slide10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2.jpg"/><Relationship Id="rId4" Type="http://schemas.openxmlformats.org/officeDocument/2006/relationships/image" Target="../media/image62.png"/></Relationships>

</file>

<file path=ppt/slides/_rels/slide10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10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47.png"/><Relationship Id="rId4" Type="http://schemas.openxmlformats.org/officeDocument/2006/relationships/image" Target="../media/image2.jpg"/></Relationships>

</file>

<file path=ppt/slides/_rels/slide10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62.png"/><Relationship Id="rId4" Type="http://schemas.openxmlformats.org/officeDocument/2006/relationships/image" Target="../media/image47.png"/><Relationship Id="rId5" Type="http://schemas.openxmlformats.org/officeDocument/2006/relationships/image" Target="../media/image2.jpg"/></Relationships>

</file>

<file path=ppt/slides/_rels/slide10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62.png"/><Relationship Id="rId4" Type="http://schemas.openxmlformats.org/officeDocument/2006/relationships/image" Target="../media/image47.png"/><Relationship Id="rId5" Type="http://schemas.openxmlformats.org/officeDocument/2006/relationships/image" Target="../media/image2.jpg"/></Relationships>

</file>

<file path=ppt/slides/_rels/slide10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2.jpg"/><Relationship Id="rId4" Type="http://schemas.openxmlformats.org/officeDocument/2006/relationships/image" Target="../media/image62.png"/><Relationship Id="rId5" Type="http://schemas.openxmlformats.org/officeDocument/2006/relationships/image" Target="../media/image47.png"/></Relationships>

</file>

<file path=ppt/slides/_rels/slide10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10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47.png"/><Relationship Id="rId4" Type="http://schemas.openxmlformats.org/officeDocument/2006/relationships/image" Target="../media/image2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2.png"/><Relationship Id="rId4" Type="http://schemas.openxmlformats.org/officeDocument/2006/relationships/image" Target="../media/image31.png"/></Relationships>

</file>

<file path=ppt/slides/_rels/slide1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47.png"/><Relationship Id="rId4" Type="http://schemas.openxmlformats.org/officeDocument/2006/relationships/image" Target="../media/image2.jpg"/></Relationships>

</file>

<file path=ppt/slides/_rels/slide1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47.png"/><Relationship Id="rId4" Type="http://schemas.openxmlformats.org/officeDocument/2006/relationships/image" Target="../media/image2.jpg"/></Relationships>

</file>

<file path=ppt/slides/_rels/slide1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47.png"/><Relationship Id="rId4" Type="http://schemas.openxmlformats.org/officeDocument/2006/relationships/image" Target="../media/image2.jpg"/></Relationships>

</file>

<file path=ppt/slides/_rels/slide1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47.png"/><Relationship Id="rId4" Type="http://schemas.openxmlformats.org/officeDocument/2006/relationships/image" Target="../media/image2.jpg"/></Relationships>

</file>

<file path=ppt/slides/_rels/slide1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62.png"/><Relationship Id="rId4" Type="http://schemas.openxmlformats.org/officeDocument/2006/relationships/image" Target="../media/image47.png"/></Relationships>

</file>

<file path=ppt/slides/_rels/slide1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1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62.png"/><Relationship Id="rId4" Type="http://schemas.openxmlformats.org/officeDocument/2006/relationships/image" Target="../media/image2.jpg"/></Relationships>

</file>

<file path=ppt/slides/_rels/slide1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62.png"/><Relationship Id="rId4" Type="http://schemas.openxmlformats.org/officeDocument/2006/relationships/image" Target="../media/image2.jpg"/></Relationships>

</file>

<file path=ppt/slides/_rels/slide1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62.png"/><Relationship Id="rId4" Type="http://schemas.openxmlformats.org/officeDocument/2006/relationships/image" Target="../media/image2.jpg"/></Relationships>

</file>

<file path=ppt/slides/_rels/slide1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2.jpg"/><Relationship Id="rId4" Type="http://schemas.openxmlformats.org/officeDocument/2006/relationships/image" Target="../media/image6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2.png"/><Relationship Id="rId4" Type="http://schemas.openxmlformats.org/officeDocument/2006/relationships/image" Target="../media/image31.png"/></Relationships>

</file>

<file path=ppt/slides/_rels/slide1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2.jpg"/><Relationship Id="rId4" Type="http://schemas.openxmlformats.org/officeDocument/2006/relationships/image" Target="../media/image62.png"/></Relationships>

</file>

<file path=ppt/slides/_rels/slide1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62.png"/><Relationship Id="rId4" Type="http://schemas.openxmlformats.org/officeDocument/2006/relationships/image" Target="../media/image47.png"/></Relationships>

</file>

<file path=ppt/slides/_rels/slide1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64.png"/><Relationship Id="rId4" Type="http://schemas.openxmlformats.org/officeDocument/2006/relationships/image" Target="../media/image65.png"/></Relationships>

</file>

<file path=ppt/slides/_rels/slide1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66.png"/><Relationship Id="rId4" Type="http://schemas.openxmlformats.org/officeDocument/2006/relationships/image" Target="../media/image67.png"/></Relationships>

</file>

<file path=ppt/slides/_rels/slide1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/Relationships>

</file>

<file path=ppt/slides/_rels/slide1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71.png"/><Relationship Id="rId4" Type="http://schemas.openxmlformats.org/officeDocument/2006/relationships/image" Target="../media/image69.png"/><Relationship Id="rId5" Type="http://schemas.openxmlformats.org/officeDocument/2006/relationships/image" Target="../media/image72.png"/></Relationships>

</file>

<file path=ppt/slides/_rels/slide1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73.png"/><Relationship Id="rId4" Type="http://schemas.openxmlformats.org/officeDocument/2006/relationships/image" Target="../media/image69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/Relationships>

</file>

<file path=ppt/slides/_rels/slide1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8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8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8.png"/><Relationship Id="rId6" Type="http://schemas.openxmlformats.org/officeDocument/2006/relationships/image" Target="../media/image27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2.jp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28.png"/><Relationship Id="rId7" Type="http://schemas.openxmlformats.org/officeDocument/2006/relationships/image" Target="../media/image27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2.jpg"/><Relationship Id="rId5" Type="http://schemas.openxmlformats.org/officeDocument/2006/relationships/image" Target="../media/image32.png"/><Relationship Id="rId6" Type="http://schemas.openxmlformats.org/officeDocument/2006/relationships/image" Target="../media/image31.png"/><Relationship Id="rId7" Type="http://schemas.openxmlformats.org/officeDocument/2006/relationships/image" Target="../media/image28.png"/><Relationship Id="rId8" Type="http://schemas.openxmlformats.org/officeDocument/2006/relationships/image" Target="../media/image27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2.jpg"/><Relationship Id="rId5" Type="http://schemas.openxmlformats.org/officeDocument/2006/relationships/image" Target="../media/image32.png"/><Relationship Id="rId6" Type="http://schemas.openxmlformats.org/officeDocument/2006/relationships/image" Target="../media/image31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2.jpg"/><Relationship Id="rId5" Type="http://schemas.openxmlformats.org/officeDocument/2006/relationships/image" Target="../media/image28.png"/><Relationship Id="rId6" Type="http://schemas.openxmlformats.org/officeDocument/2006/relationships/image" Target="../media/image32.png"/><Relationship Id="rId7" Type="http://schemas.openxmlformats.org/officeDocument/2006/relationships/image" Target="../media/image31.png"/><Relationship Id="rId8" Type="http://schemas.openxmlformats.org/officeDocument/2006/relationships/image" Target="../media/image27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2.jpg"/><Relationship Id="rId5" Type="http://schemas.openxmlformats.org/officeDocument/2006/relationships/image" Target="../media/image32.png"/><Relationship Id="rId6" Type="http://schemas.openxmlformats.org/officeDocument/2006/relationships/image" Target="../media/image31.png"/><Relationship Id="rId7" Type="http://schemas.openxmlformats.org/officeDocument/2006/relationships/image" Target="../media/image27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2.jpg"/><Relationship Id="rId5" Type="http://schemas.openxmlformats.org/officeDocument/2006/relationships/image" Target="../media/image32.png"/><Relationship Id="rId6" Type="http://schemas.openxmlformats.org/officeDocument/2006/relationships/image" Target="../media/image31.png"/><Relationship Id="rId7" Type="http://schemas.openxmlformats.org/officeDocument/2006/relationships/image" Target="../media/image27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2.jpg"/><Relationship Id="rId5" Type="http://schemas.openxmlformats.org/officeDocument/2006/relationships/image" Target="../media/image32.png"/><Relationship Id="rId6" Type="http://schemas.openxmlformats.org/officeDocument/2006/relationships/image" Target="../media/image31.png"/><Relationship Id="rId7" Type="http://schemas.openxmlformats.org/officeDocument/2006/relationships/image" Target="../media/image27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2.jpg"/><Relationship Id="rId5" Type="http://schemas.openxmlformats.org/officeDocument/2006/relationships/image" Target="../media/image32.png"/><Relationship Id="rId6" Type="http://schemas.openxmlformats.org/officeDocument/2006/relationships/image" Target="../media/image31.png"/><Relationship Id="rId7" Type="http://schemas.openxmlformats.org/officeDocument/2006/relationships/image" Target="../media/image27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2.jp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2.jp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37.png"/><Relationship Id="rId4" Type="http://schemas.openxmlformats.org/officeDocument/2006/relationships/image" Target="../media/image2.jpg"/><Relationship Id="rId5" Type="http://schemas.openxmlformats.org/officeDocument/2006/relationships/image" Target="../media/image32.png"/><Relationship Id="rId6" Type="http://schemas.openxmlformats.org/officeDocument/2006/relationships/image" Target="../media/image31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37.png"/><Relationship Id="rId4" Type="http://schemas.openxmlformats.org/officeDocument/2006/relationships/image" Target="../media/image2.jpg"/><Relationship Id="rId5" Type="http://schemas.openxmlformats.org/officeDocument/2006/relationships/image" Target="../media/image32.png"/><Relationship Id="rId6" Type="http://schemas.openxmlformats.org/officeDocument/2006/relationships/image" Target="../media/image31.png"/><Relationship Id="rId7" Type="http://schemas.openxmlformats.org/officeDocument/2006/relationships/image" Target="../media/image28.png"/><Relationship Id="rId8" Type="http://schemas.openxmlformats.org/officeDocument/2006/relationships/image" Target="../media/image27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28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28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28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28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2.jpg"/><Relationship Id="rId4" Type="http://schemas.openxmlformats.org/officeDocument/2006/relationships/image" Target="../media/image28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2.jpg"/><Relationship Id="rId4" Type="http://schemas.openxmlformats.org/officeDocument/2006/relationships/image" Target="../media/image2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2.jpg"/><Relationship Id="rId4" Type="http://schemas.openxmlformats.org/officeDocument/2006/relationships/image" Target="../media/image28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2.jpg"/><Relationship Id="rId4" Type="http://schemas.openxmlformats.org/officeDocument/2006/relationships/image" Target="../media/image28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32.png"/><Relationship Id="rId6" Type="http://schemas.openxmlformats.org/officeDocument/2006/relationships/image" Target="../media/image31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32.png"/><Relationship Id="rId6" Type="http://schemas.openxmlformats.org/officeDocument/2006/relationships/image" Target="../media/image31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27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27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27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2.jp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2.jp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2.jp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2.jp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2.png"/><Relationship Id="rId4" Type="http://schemas.openxmlformats.org/officeDocument/2006/relationships/image" Target="../media/image31.pn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8.pn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8.pn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8.pn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8.pn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2.jp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31.pn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31.pn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1.png"/><Relationship Id="rId4" Type="http://schemas.openxmlformats.org/officeDocument/2006/relationships/image" Target="../media/image31.pn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2.jp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31.png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2.png"/><Relationship Id="rId4" Type="http://schemas.openxmlformats.org/officeDocument/2006/relationships/image" Target="../media/image28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2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2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2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2.jpg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2.jp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31.png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2.jpg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2.jpg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2.jpg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2.jpg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2.jpg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2.jpg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/Relationships>
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50.png"/><Relationship Id="rId4" Type="http://schemas.openxmlformats.org/officeDocument/2006/relationships/image" Target="../media/image47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/Relationships>
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52.png"/><Relationship Id="rId4" Type="http://schemas.openxmlformats.org/officeDocument/2006/relationships/image" Target="../media/image47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/Relationships>
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54.png"/><Relationship Id="rId4" Type="http://schemas.openxmlformats.org/officeDocument/2006/relationships/image" Target="../media/image47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2.jp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31.png"/></Relationships>
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56.png"/><Relationship Id="rId4" Type="http://schemas.openxmlformats.org/officeDocument/2006/relationships/image" Target="../media/image47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/Relationships>

</file>

<file path=ppt/slides/_rels/slide9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58.png"/><Relationship Id="rId4" Type="http://schemas.openxmlformats.org/officeDocument/2006/relationships/image" Target="../media/image47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/Relationships>

</file>

<file path=ppt/slides/_rels/slide9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60.png"/><Relationship Id="rId4" Type="http://schemas.openxmlformats.org/officeDocument/2006/relationships/image" Target="../media/image47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/Relationships>

</file>

<file path=ppt/slides/_rels/slide9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9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62.png"/><Relationship Id="rId4" Type="http://schemas.openxmlformats.org/officeDocument/2006/relationships/image" Target="../media/image47.png"/></Relationships>

</file>

<file path=ppt/slides/_rels/slide9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2.jpg"/><Relationship Id="rId4" Type="http://schemas.openxmlformats.org/officeDocument/2006/relationships/image" Target="../media/image62.png"/><Relationship Id="rId5" Type="http://schemas.openxmlformats.org/officeDocument/2006/relationships/image" Target="../media/image47.png"/></Relationships>

</file>

<file path=ppt/slides/_rels/slide9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2.jpg"/><Relationship Id="rId5" Type="http://schemas.openxmlformats.org/officeDocument/2006/relationships/image" Target="../media/image62.png"/><Relationship Id="rId6" Type="http://schemas.openxmlformats.org/officeDocument/2006/relationships/image" Target="../media/image47.png"/></Relationships>

</file>

<file path=ppt/slides/_rels/slide9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2.jpg"/><Relationship Id="rId5" Type="http://schemas.openxmlformats.org/officeDocument/2006/relationships/image" Target="../media/image62.png"/><Relationship Id="rId6" Type="http://schemas.openxmlformats.org/officeDocument/2006/relationships/image" Target="../media/image47.png"/></Relationships>

</file>

<file path=ppt/slides/_rels/slide9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9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6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 marL="554355">
              <a:lnSpc>
                <a:spcPct val="100000"/>
              </a:lnSpc>
              <a:spcBef>
                <a:spcPts val="110"/>
              </a:spcBef>
            </a:pPr>
            <a:r>
              <a:rPr dirty="0" spc="-150"/>
              <a:t>DT</a:t>
            </a:r>
            <a:r>
              <a:rPr dirty="0" spc="20"/>
              <a:t> </a:t>
            </a:r>
            <a:r>
              <a:rPr dirty="0" spc="50"/>
              <a:t>I.</a:t>
            </a:r>
            <a:r>
              <a:rPr dirty="0" spc="20"/>
              <a:t> </a:t>
            </a:r>
            <a:r>
              <a:rPr dirty="0" spc="70"/>
              <a:t>1º</a:t>
            </a:r>
            <a:r>
              <a:rPr dirty="0" spc="20"/>
              <a:t> </a:t>
            </a:r>
            <a:r>
              <a:rPr dirty="0" spc="-65"/>
              <a:t>BACHILLERATO</a:t>
            </a:r>
          </a:p>
          <a:p>
            <a:pPr algn="ctr" marL="653415" marR="91440" indent="109220">
              <a:lnSpc>
                <a:spcPts val="3490"/>
              </a:lnSpc>
              <a:spcBef>
                <a:spcPts val="90"/>
              </a:spcBef>
            </a:pPr>
            <a:r>
              <a:rPr dirty="0" sz="2850" spc="95"/>
              <a:t>POLIGONOS </a:t>
            </a:r>
            <a:r>
              <a:rPr dirty="0" sz="2850" spc="65"/>
              <a:t>II </a:t>
            </a:r>
            <a:r>
              <a:rPr dirty="0" sz="2850" spc="70"/>
              <a:t> </a:t>
            </a:r>
            <a:r>
              <a:rPr dirty="0" sz="2850" spc="55"/>
              <a:t>CUADR</a:t>
            </a:r>
            <a:r>
              <a:rPr dirty="0" sz="2850" spc="-165"/>
              <a:t>IL</a:t>
            </a:r>
            <a:r>
              <a:rPr dirty="0" sz="2850" spc="-130"/>
              <a:t>ÁTEROS</a:t>
            </a:r>
            <a:endParaRPr sz="28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283" y="5333598"/>
            <a:ext cx="187108" cy="151932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615468" y="3279718"/>
            <a:ext cx="4362450" cy="2973705"/>
            <a:chOff x="3615468" y="3279718"/>
            <a:chExt cx="4362450" cy="29737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1770" y="3297718"/>
              <a:ext cx="2937127" cy="29371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11770" y="3297718"/>
              <a:ext cx="2937510" cy="2937510"/>
            </a:xfrm>
            <a:custGeom>
              <a:avLst/>
              <a:gdLst/>
              <a:ahLst/>
              <a:cxnLst/>
              <a:rect l="l" t="t" r="r" b="b"/>
              <a:pathLst>
                <a:path w="2937509" h="2937510">
                  <a:moveTo>
                    <a:pt x="0" y="457470"/>
                  </a:moveTo>
                  <a:lnTo>
                    <a:pt x="2479658" y="0"/>
                  </a:lnTo>
                  <a:lnTo>
                    <a:pt x="2937127" y="2479654"/>
                  </a:lnTo>
                  <a:lnTo>
                    <a:pt x="457473" y="2937125"/>
                  </a:lnTo>
                  <a:lnTo>
                    <a:pt x="0" y="457470"/>
                  </a:lnTo>
                  <a:close/>
                </a:path>
              </a:pathLst>
            </a:custGeom>
            <a:ln w="35999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3468" y="4251131"/>
              <a:ext cx="1550527" cy="14874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33468" y="4251131"/>
              <a:ext cx="1550670" cy="1487805"/>
            </a:xfrm>
            <a:custGeom>
              <a:avLst/>
              <a:gdLst/>
              <a:ahLst/>
              <a:cxnLst/>
              <a:rect l="l" t="t" r="r" b="b"/>
              <a:pathLst>
                <a:path w="1550670" h="1487804">
                  <a:moveTo>
                    <a:pt x="780110" y="0"/>
                  </a:moveTo>
                  <a:lnTo>
                    <a:pt x="1550527" y="288414"/>
                  </a:lnTo>
                  <a:lnTo>
                    <a:pt x="1540828" y="1487498"/>
                  </a:lnTo>
                  <a:lnTo>
                    <a:pt x="0" y="910670"/>
                  </a:lnTo>
                  <a:lnTo>
                    <a:pt x="780110" y="0"/>
                  </a:lnTo>
                  <a:close/>
                </a:path>
              </a:pathLst>
            </a:custGeom>
            <a:ln w="35999">
              <a:solidFill>
                <a:srgbClr val="A3238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4115" y="3516601"/>
              <a:ext cx="2235535" cy="12680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24114" y="3516601"/>
              <a:ext cx="2235835" cy="1268095"/>
            </a:xfrm>
            <a:custGeom>
              <a:avLst/>
              <a:gdLst/>
              <a:ahLst/>
              <a:cxnLst/>
              <a:rect l="l" t="t" r="r" b="b"/>
              <a:pathLst>
                <a:path w="2235834" h="1268095">
                  <a:moveTo>
                    <a:pt x="0" y="634972"/>
                  </a:moveTo>
                  <a:lnTo>
                    <a:pt x="558598" y="317488"/>
                  </a:lnTo>
                  <a:lnTo>
                    <a:pt x="1117198" y="0"/>
                  </a:lnTo>
                  <a:lnTo>
                    <a:pt x="1676369" y="316523"/>
                  </a:lnTo>
                  <a:lnTo>
                    <a:pt x="2235535" y="633049"/>
                  </a:lnTo>
                  <a:lnTo>
                    <a:pt x="1676938" y="950537"/>
                  </a:lnTo>
                  <a:lnTo>
                    <a:pt x="1118336" y="1268021"/>
                  </a:lnTo>
                  <a:lnTo>
                    <a:pt x="559167" y="951497"/>
                  </a:lnTo>
                  <a:lnTo>
                    <a:pt x="0" y="634972"/>
                  </a:lnTo>
                  <a:close/>
                </a:path>
              </a:pathLst>
            </a:custGeom>
            <a:ln w="35999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106680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31F20"/>
                </a:solidFill>
                <a:latin typeface="Arial"/>
                <a:cs typeface="Arial"/>
              </a:rPr>
              <a:t>CUADRADOS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5" name="object 5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539512" y="978601"/>
            <a:ext cx="5572760" cy="732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CUADRADO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CONOCIDA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endParaRPr sz="1600">
              <a:latin typeface="Arial"/>
              <a:cs typeface="Arial"/>
            </a:endParaRPr>
          </a:p>
          <a:p>
            <a:pPr marL="196215">
              <a:lnSpc>
                <a:spcPct val="100000"/>
              </a:lnSpc>
              <a:spcBef>
                <a:spcPts val="147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7880" y="1987041"/>
            <a:ext cx="431800" cy="431800"/>
            <a:chOff x="3387880" y="1987041"/>
            <a:chExt cx="431800" cy="431800"/>
          </a:xfrm>
        </p:grpSpPr>
        <p:sp>
          <p:nvSpPr>
            <p:cNvPr id="3" name="object 3"/>
            <p:cNvSpPr/>
            <p:nvPr/>
          </p:nvSpPr>
          <p:spPr>
            <a:xfrm>
              <a:off x="3392380" y="1991541"/>
              <a:ext cx="422909" cy="422909"/>
            </a:xfrm>
            <a:custGeom>
              <a:avLst/>
              <a:gdLst/>
              <a:ahLst/>
              <a:cxnLst/>
              <a:rect l="l" t="t" r="r" b="b"/>
              <a:pathLst>
                <a:path w="422910" h="422910">
                  <a:moveTo>
                    <a:pt x="422470" y="0"/>
                  </a:moveTo>
                  <a:lnTo>
                    <a:pt x="0" y="0"/>
                  </a:lnTo>
                  <a:lnTo>
                    <a:pt x="0" y="422470"/>
                  </a:lnTo>
                  <a:lnTo>
                    <a:pt x="49268" y="419628"/>
                  </a:lnTo>
                  <a:lnTo>
                    <a:pt x="96868" y="411312"/>
                  </a:lnTo>
                  <a:lnTo>
                    <a:pt x="142481" y="397841"/>
                  </a:lnTo>
                  <a:lnTo>
                    <a:pt x="185791" y="379530"/>
                  </a:lnTo>
                  <a:lnTo>
                    <a:pt x="226481" y="356696"/>
                  </a:lnTo>
                  <a:lnTo>
                    <a:pt x="264233" y="329658"/>
                  </a:lnTo>
                  <a:lnTo>
                    <a:pt x="298731" y="298731"/>
                  </a:lnTo>
                  <a:lnTo>
                    <a:pt x="329658" y="264233"/>
                  </a:lnTo>
                  <a:lnTo>
                    <a:pt x="356696" y="226481"/>
                  </a:lnTo>
                  <a:lnTo>
                    <a:pt x="379530" y="185791"/>
                  </a:lnTo>
                  <a:lnTo>
                    <a:pt x="397841" y="142481"/>
                  </a:lnTo>
                  <a:lnTo>
                    <a:pt x="411312" y="96868"/>
                  </a:lnTo>
                  <a:lnTo>
                    <a:pt x="419628" y="49268"/>
                  </a:lnTo>
                  <a:lnTo>
                    <a:pt x="42247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392380" y="1991541"/>
              <a:ext cx="422909" cy="422909"/>
            </a:xfrm>
            <a:custGeom>
              <a:avLst/>
              <a:gdLst/>
              <a:ahLst/>
              <a:cxnLst/>
              <a:rect l="l" t="t" r="r" b="b"/>
              <a:pathLst>
                <a:path w="422910" h="422910">
                  <a:moveTo>
                    <a:pt x="0" y="0"/>
                  </a:moveTo>
                  <a:lnTo>
                    <a:pt x="0" y="422470"/>
                  </a:lnTo>
                  <a:lnTo>
                    <a:pt x="49268" y="419628"/>
                  </a:lnTo>
                  <a:lnTo>
                    <a:pt x="96868" y="411312"/>
                  </a:lnTo>
                  <a:lnTo>
                    <a:pt x="142481" y="397841"/>
                  </a:lnTo>
                  <a:lnTo>
                    <a:pt x="185791" y="379530"/>
                  </a:lnTo>
                  <a:lnTo>
                    <a:pt x="226481" y="356696"/>
                  </a:lnTo>
                  <a:lnTo>
                    <a:pt x="264233" y="329658"/>
                  </a:lnTo>
                  <a:lnTo>
                    <a:pt x="298731" y="298731"/>
                  </a:lnTo>
                  <a:lnTo>
                    <a:pt x="329658" y="264233"/>
                  </a:lnTo>
                  <a:lnTo>
                    <a:pt x="356696" y="226481"/>
                  </a:lnTo>
                  <a:lnTo>
                    <a:pt x="379530" y="185791"/>
                  </a:lnTo>
                  <a:lnTo>
                    <a:pt x="397841" y="142481"/>
                  </a:lnTo>
                  <a:lnTo>
                    <a:pt x="411312" y="96868"/>
                  </a:lnTo>
                  <a:lnTo>
                    <a:pt x="419628" y="49268"/>
                  </a:lnTo>
                  <a:lnTo>
                    <a:pt x="422470" y="0"/>
                  </a:lnTo>
                  <a:lnTo>
                    <a:pt x="0" y="0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0961" y="2120129"/>
              <a:ext cx="93489" cy="9348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387873" y="5162194"/>
            <a:ext cx="431800" cy="431800"/>
            <a:chOff x="3387873" y="5162194"/>
            <a:chExt cx="431800" cy="431800"/>
          </a:xfrm>
        </p:grpSpPr>
        <p:sp>
          <p:nvSpPr>
            <p:cNvPr id="7" name="object 7"/>
            <p:cNvSpPr/>
            <p:nvPr/>
          </p:nvSpPr>
          <p:spPr>
            <a:xfrm>
              <a:off x="3392373" y="5166694"/>
              <a:ext cx="422909" cy="422909"/>
            </a:xfrm>
            <a:custGeom>
              <a:avLst/>
              <a:gdLst/>
              <a:ahLst/>
              <a:cxnLst/>
              <a:rect l="l" t="t" r="r" b="b"/>
              <a:pathLst>
                <a:path w="422910" h="422910">
                  <a:moveTo>
                    <a:pt x="0" y="0"/>
                  </a:moveTo>
                  <a:lnTo>
                    <a:pt x="0" y="422470"/>
                  </a:lnTo>
                  <a:lnTo>
                    <a:pt x="422470" y="422470"/>
                  </a:lnTo>
                  <a:lnTo>
                    <a:pt x="419628" y="373201"/>
                  </a:lnTo>
                  <a:lnTo>
                    <a:pt x="411312" y="325602"/>
                  </a:lnTo>
                  <a:lnTo>
                    <a:pt x="397841" y="279989"/>
                  </a:lnTo>
                  <a:lnTo>
                    <a:pt x="379530" y="236679"/>
                  </a:lnTo>
                  <a:lnTo>
                    <a:pt x="356696" y="195989"/>
                  </a:lnTo>
                  <a:lnTo>
                    <a:pt x="329658" y="158237"/>
                  </a:lnTo>
                  <a:lnTo>
                    <a:pt x="298731" y="123739"/>
                  </a:lnTo>
                  <a:lnTo>
                    <a:pt x="264233" y="92812"/>
                  </a:lnTo>
                  <a:lnTo>
                    <a:pt x="226481" y="65773"/>
                  </a:lnTo>
                  <a:lnTo>
                    <a:pt x="185791" y="42940"/>
                  </a:lnTo>
                  <a:lnTo>
                    <a:pt x="142481" y="24629"/>
                  </a:lnTo>
                  <a:lnTo>
                    <a:pt x="96868" y="11157"/>
                  </a:lnTo>
                  <a:lnTo>
                    <a:pt x="49268" y="2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392373" y="5166694"/>
              <a:ext cx="422909" cy="422909"/>
            </a:xfrm>
            <a:custGeom>
              <a:avLst/>
              <a:gdLst/>
              <a:ahLst/>
              <a:cxnLst/>
              <a:rect l="l" t="t" r="r" b="b"/>
              <a:pathLst>
                <a:path w="422910" h="422910">
                  <a:moveTo>
                    <a:pt x="0" y="422470"/>
                  </a:moveTo>
                  <a:lnTo>
                    <a:pt x="0" y="0"/>
                  </a:lnTo>
                  <a:lnTo>
                    <a:pt x="49268" y="2842"/>
                  </a:lnTo>
                  <a:lnTo>
                    <a:pt x="96868" y="11157"/>
                  </a:lnTo>
                  <a:lnTo>
                    <a:pt x="142481" y="24629"/>
                  </a:lnTo>
                  <a:lnTo>
                    <a:pt x="185791" y="42940"/>
                  </a:lnTo>
                  <a:lnTo>
                    <a:pt x="226481" y="65773"/>
                  </a:lnTo>
                  <a:lnTo>
                    <a:pt x="264233" y="92812"/>
                  </a:lnTo>
                  <a:lnTo>
                    <a:pt x="298731" y="123739"/>
                  </a:lnTo>
                  <a:lnTo>
                    <a:pt x="329658" y="158237"/>
                  </a:lnTo>
                  <a:lnTo>
                    <a:pt x="356696" y="195989"/>
                  </a:lnTo>
                  <a:lnTo>
                    <a:pt x="379530" y="236679"/>
                  </a:lnTo>
                  <a:lnTo>
                    <a:pt x="397841" y="279989"/>
                  </a:lnTo>
                  <a:lnTo>
                    <a:pt x="411312" y="325602"/>
                  </a:lnTo>
                  <a:lnTo>
                    <a:pt x="419628" y="373201"/>
                  </a:lnTo>
                  <a:lnTo>
                    <a:pt x="422470" y="422470"/>
                  </a:lnTo>
                  <a:lnTo>
                    <a:pt x="0" y="422470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0955" y="5367091"/>
              <a:ext cx="93488" cy="93485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8775" y="954521"/>
            <a:ext cx="8115300" cy="834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1755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DADAS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65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8775" y="1765867"/>
            <a:ext cx="10699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54278" y="1984396"/>
            <a:ext cx="4727575" cy="4690745"/>
            <a:chOff x="3354278" y="1984396"/>
            <a:chExt cx="4727575" cy="4690745"/>
          </a:xfrm>
        </p:grpSpPr>
        <p:sp>
          <p:nvSpPr>
            <p:cNvPr id="15" name="object 15"/>
            <p:cNvSpPr/>
            <p:nvPr/>
          </p:nvSpPr>
          <p:spPr>
            <a:xfrm>
              <a:off x="3392380" y="1989158"/>
              <a:ext cx="4646930" cy="4681220"/>
            </a:xfrm>
            <a:custGeom>
              <a:avLst/>
              <a:gdLst/>
              <a:ahLst/>
              <a:cxnLst/>
              <a:rect l="l" t="t" r="r" b="b"/>
              <a:pathLst>
                <a:path w="4646930" h="4681220">
                  <a:moveTo>
                    <a:pt x="0" y="0"/>
                  </a:moveTo>
                  <a:lnTo>
                    <a:pt x="0" y="4681090"/>
                  </a:lnTo>
                </a:path>
                <a:path w="4646930" h="4681220">
                  <a:moveTo>
                    <a:pt x="4646656" y="3600006"/>
                  </a:moveTo>
                  <a:lnTo>
                    <a:pt x="4646656" y="4681094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359040" y="5589165"/>
              <a:ext cx="4680585" cy="0"/>
            </a:xfrm>
            <a:custGeom>
              <a:avLst/>
              <a:gdLst/>
              <a:ahLst/>
              <a:cxnLst/>
              <a:rect l="l" t="t" r="r" b="b"/>
              <a:pathLst>
                <a:path w="4680584" h="0">
                  <a:moveTo>
                    <a:pt x="0" y="0"/>
                  </a:moveTo>
                  <a:lnTo>
                    <a:pt x="4679996" y="0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6701" y="5546833"/>
              <a:ext cx="84672" cy="8467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183463" y="544946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81418" y="1700579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24765" y="5444683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338440" y="1946822"/>
            <a:ext cx="5810250" cy="4533265"/>
            <a:chOff x="2338440" y="1946822"/>
            <a:chExt cx="5810250" cy="4533265"/>
          </a:xfrm>
        </p:grpSpPr>
        <p:sp>
          <p:nvSpPr>
            <p:cNvPr id="22" name="object 22"/>
            <p:cNvSpPr/>
            <p:nvPr/>
          </p:nvSpPr>
          <p:spPr>
            <a:xfrm>
              <a:off x="3392362" y="6403215"/>
              <a:ext cx="4646930" cy="76835"/>
            </a:xfrm>
            <a:custGeom>
              <a:avLst/>
              <a:gdLst/>
              <a:ahLst/>
              <a:cxnLst/>
              <a:rect l="l" t="t" r="r" b="b"/>
              <a:pathLst>
                <a:path w="464693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7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5"/>
                  </a:lnTo>
                  <a:lnTo>
                    <a:pt x="80146" y="33905"/>
                  </a:lnTo>
                  <a:lnTo>
                    <a:pt x="80347" y="31205"/>
                  </a:lnTo>
                  <a:lnTo>
                    <a:pt x="88447" y="2401"/>
                  </a:lnTo>
                  <a:lnTo>
                    <a:pt x="89611" y="0"/>
                  </a:lnTo>
                  <a:close/>
                </a:path>
                <a:path w="4646930" h="76835">
                  <a:moveTo>
                    <a:pt x="4557059" y="0"/>
                  </a:moveTo>
                  <a:lnTo>
                    <a:pt x="4566625" y="40806"/>
                  </a:lnTo>
                  <a:lnTo>
                    <a:pt x="4566509" y="43207"/>
                  </a:lnTo>
                  <a:lnTo>
                    <a:pt x="4557059" y="76809"/>
                  </a:lnTo>
                  <a:lnTo>
                    <a:pt x="4636171" y="42904"/>
                  </a:lnTo>
                  <a:lnTo>
                    <a:pt x="4601635" y="42904"/>
                  </a:lnTo>
                  <a:lnTo>
                    <a:pt x="4601635" y="33905"/>
                  </a:lnTo>
                  <a:lnTo>
                    <a:pt x="4636171" y="33905"/>
                  </a:lnTo>
                  <a:lnTo>
                    <a:pt x="4557059" y="0"/>
                  </a:lnTo>
                  <a:close/>
                </a:path>
                <a:path w="4646930" h="76835">
                  <a:moveTo>
                    <a:pt x="80146" y="33905"/>
                  </a:moveTo>
                  <a:lnTo>
                    <a:pt x="45035" y="33905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6"/>
                  </a:lnTo>
                  <a:lnTo>
                    <a:pt x="80146" y="33905"/>
                  </a:lnTo>
                  <a:close/>
                </a:path>
                <a:path w="4646930" h="76835">
                  <a:moveTo>
                    <a:pt x="4566524" y="33905"/>
                  </a:moveTo>
                  <a:lnTo>
                    <a:pt x="80146" y="33905"/>
                  </a:lnTo>
                  <a:lnTo>
                    <a:pt x="80045" y="40806"/>
                  </a:lnTo>
                  <a:lnTo>
                    <a:pt x="80146" y="42904"/>
                  </a:lnTo>
                  <a:lnTo>
                    <a:pt x="4566524" y="42904"/>
                  </a:lnTo>
                  <a:lnTo>
                    <a:pt x="4566625" y="40806"/>
                  </a:lnTo>
                  <a:lnTo>
                    <a:pt x="4566524" y="33905"/>
                  </a:lnTo>
                  <a:close/>
                </a:path>
                <a:path w="4646930" h="76835">
                  <a:moveTo>
                    <a:pt x="4636171" y="33905"/>
                  </a:moveTo>
                  <a:lnTo>
                    <a:pt x="4601635" y="33905"/>
                  </a:lnTo>
                  <a:lnTo>
                    <a:pt x="4601635" y="42904"/>
                  </a:lnTo>
                  <a:lnTo>
                    <a:pt x="4636171" y="42904"/>
                  </a:lnTo>
                  <a:lnTo>
                    <a:pt x="4646670" y="38404"/>
                  </a:lnTo>
                  <a:lnTo>
                    <a:pt x="4636171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376536" y="5589158"/>
              <a:ext cx="1381125" cy="0"/>
            </a:xfrm>
            <a:custGeom>
              <a:avLst/>
              <a:gdLst/>
              <a:ahLst/>
              <a:cxnLst/>
              <a:rect l="l" t="t" r="r" b="b"/>
              <a:pathLst>
                <a:path w="1381125" h="0">
                  <a:moveTo>
                    <a:pt x="0" y="0"/>
                  </a:moveTo>
                  <a:lnTo>
                    <a:pt x="1381128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595312" y="1989161"/>
              <a:ext cx="76835" cy="3600450"/>
            </a:xfrm>
            <a:custGeom>
              <a:avLst/>
              <a:gdLst/>
              <a:ahLst/>
              <a:cxnLst/>
              <a:rect l="l" t="t" r="r" b="b"/>
              <a:pathLst>
                <a:path w="76835" h="3600450">
                  <a:moveTo>
                    <a:pt x="0" y="3510389"/>
                  </a:moveTo>
                  <a:lnTo>
                    <a:pt x="38404" y="3600000"/>
                  </a:lnTo>
                  <a:lnTo>
                    <a:pt x="57705" y="3554964"/>
                  </a:lnTo>
                  <a:lnTo>
                    <a:pt x="33903" y="3554964"/>
                  </a:lnTo>
                  <a:lnTo>
                    <a:pt x="33900" y="3519853"/>
                  </a:lnTo>
                  <a:lnTo>
                    <a:pt x="2400" y="3511552"/>
                  </a:lnTo>
                  <a:lnTo>
                    <a:pt x="0" y="3510389"/>
                  </a:lnTo>
                  <a:close/>
                </a:path>
                <a:path w="76835" h="3600450">
                  <a:moveTo>
                    <a:pt x="33903" y="3519853"/>
                  </a:moveTo>
                  <a:lnTo>
                    <a:pt x="33903" y="3554964"/>
                  </a:lnTo>
                  <a:lnTo>
                    <a:pt x="42904" y="3554964"/>
                  </a:lnTo>
                  <a:lnTo>
                    <a:pt x="42904" y="3519990"/>
                  </a:lnTo>
                  <a:lnTo>
                    <a:pt x="38404" y="3519990"/>
                  </a:lnTo>
                  <a:lnTo>
                    <a:pt x="36003" y="3519954"/>
                  </a:lnTo>
                  <a:lnTo>
                    <a:pt x="33903" y="3519853"/>
                  </a:lnTo>
                  <a:close/>
                </a:path>
                <a:path w="76835" h="3600450">
                  <a:moveTo>
                    <a:pt x="72753" y="3519853"/>
                  </a:moveTo>
                  <a:lnTo>
                    <a:pt x="42904" y="3519853"/>
                  </a:lnTo>
                  <a:lnTo>
                    <a:pt x="42904" y="3554964"/>
                  </a:lnTo>
                  <a:lnTo>
                    <a:pt x="57705" y="3554964"/>
                  </a:lnTo>
                  <a:lnTo>
                    <a:pt x="72753" y="3519853"/>
                  </a:lnTo>
                  <a:close/>
                </a:path>
                <a:path w="76835" h="3600450">
                  <a:moveTo>
                    <a:pt x="38404" y="80010"/>
                  </a:moveTo>
                  <a:lnTo>
                    <a:pt x="36003" y="80046"/>
                  </a:lnTo>
                  <a:lnTo>
                    <a:pt x="33903" y="80146"/>
                  </a:lnTo>
                  <a:lnTo>
                    <a:pt x="33903" y="3519853"/>
                  </a:lnTo>
                  <a:lnTo>
                    <a:pt x="36003" y="3519954"/>
                  </a:lnTo>
                  <a:lnTo>
                    <a:pt x="38404" y="3519990"/>
                  </a:lnTo>
                  <a:lnTo>
                    <a:pt x="40805" y="3519954"/>
                  </a:lnTo>
                  <a:lnTo>
                    <a:pt x="42904" y="3519853"/>
                  </a:lnTo>
                  <a:lnTo>
                    <a:pt x="42901" y="80146"/>
                  </a:lnTo>
                  <a:lnTo>
                    <a:pt x="40805" y="80046"/>
                  </a:lnTo>
                  <a:lnTo>
                    <a:pt x="38404" y="80010"/>
                  </a:lnTo>
                  <a:close/>
                </a:path>
                <a:path w="76835" h="3600450">
                  <a:moveTo>
                    <a:pt x="76809" y="3510389"/>
                  </a:moveTo>
                  <a:lnTo>
                    <a:pt x="38404" y="3519990"/>
                  </a:lnTo>
                  <a:lnTo>
                    <a:pt x="42904" y="3519990"/>
                  </a:lnTo>
                  <a:lnTo>
                    <a:pt x="42904" y="3519853"/>
                  </a:lnTo>
                  <a:lnTo>
                    <a:pt x="72753" y="3519853"/>
                  </a:lnTo>
                  <a:lnTo>
                    <a:pt x="76809" y="3510389"/>
                  </a:lnTo>
                  <a:close/>
                </a:path>
                <a:path w="76835" h="3600450">
                  <a:moveTo>
                    <a:pt x="38404" y="0"/>
                  </a:moveTo>
                  <a:lnTo>
                    <a:pt x="0" y="89611"/>
                  </a:lnTo>
                  <a:lnTo>
                    <a:pt x="2400" y="88449"/>
                  </a:lnTo>
                  <a:lnTo>
                    <a:pt x="4798" y="87362"/>
                  </a:lnTo>
                  <a:lnTo>
                    <a:pt x="33900" y="80146"/>
                  </a:lnTo>
                  <a:lnTo>
                    <a:pt x="33903" y="45036"/>
                  </a:lnTo>
                  <a:lnTo>
                    <a:pt x="57706" y="45036"/>
                  </a:lnTo>
                  <a:lnTo>
                    <a:pt x="38404" y="0"/>
                  </a:lnTo>
                  <a:close/>
                </a:path>
                <a:path w="76835" h="3600450">
                  <a:moveTo>
                    <a:pt x="57706" y="45036"/>
                  </a:moveTo>
                  <a:lnTo>
                    <a:pt x="42904" y="45036"/>
                  </a:lnTo>
                  <a:lnTo>
                    <a:pt x="42904" y="80146"/>
                  </a:lnTo>
                  <a:lnTo>
                    <a:pt x="45604" y="80349"/>
                  </a:lnTo>
                  <a:lnTo>
                    <a:pt x="48006" y="80611"/>
                  </a:lnTo>
                  <a:lnTo>
                    <a:pt x="76809" y="89611"/>
                  </a:lnTo>
                  <a:lnTo>
                    <a:pt x="57706" y="45036"/>
                  </a:lnTo>
                  <a:close/>
                </a:path>
                <a:path w="76835" h="3600450">
                  <a:moveTo>
                    <a:pt x="42904" y="80010"/>
                  </a:moveTo>
                  <a:lnTo>
                    <a:pt x="38404" y="80010"/>
                  </a:lnTo>
                  <a:lnTo>
                    <a:pt x="40805" y="80046"/>
                  </a:lnTo>
                  <a:lnTo>
                    <a:pt x="42904" y="80146"/>
                  </a:lnTo>
                  <a:lnTo>
                    <a:pt x="42904" y="80010"/>
                  </a:lnTo>
                  <a:close/>
                </a:path>
                <a:path w="76835" h="3600450">
                  <a:moveTo>
                    <a:pt x="42904" y="45036"/>
                  </a:moveTo>
                  <a:lnTo>
                    <a:pt x="33903" y="45036"/>
                  </a:lnTo>
                  <a:lnTo>
                    <a:pt x="33903" y="80146"/>
                  </a:lnTo>
                  <a:lnTo>
                    <a:pt x="36003" y="80046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338440" y="1989161"/>
              <a:ext cx="5810250" cy="0"/>
            </a:xfrm>
            <a:custGeom>
              <a:avLst/>
              <a:gdLst/>
              <a:ahLst/>
              <a:cxnLst/>
              <a:rect l="l" t="t" r="r" b="b"/>
              <a:pathLst>
                <a:path w="5810250" h="0">
                  <a:moveTo>
                    <a:pt x="0" y="0"/>
                  </a:moveTo>
                  <a:lnTo>
                    <a:pt x="5810252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0037" y="5546829"/>
              <a:ext cx="84672" cy="846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0044" y="1946822"/>
              <a:ext cx="84672" cy="8467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337602" y="3292356"/>
            <a:ext cx="286385" cy="39687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h</a:t>
            </a:r>
            <a:r>
              <a:rPr dirty="0" sz="1500" spc="-8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50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65945" y="6179161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65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7880" y="1987041"/>
            <a:ext cx="431800" cy="431800"/>
            <a:chOff x="3387880" y="1987041"/>
            <a:chExt cx="431800" cy="431800"/>
          </a:xfrm>
        </p:grpSpPr>
        <p:sp>
          <p:nvSpPr>
            <p:cNvPr id="3" name="object 3"/>
            <p:cNvSpPr/>
            <p:nvPr/>
          </p:nvSpPr>
          <p:spPr>
            <a:xfrm>
              <a:off x="3392380" y="1991541"/>
              <a:ext cx="422909" cy="422909"/>
            </a:xfrm>
            <a:custGeom>
              <a:avLst/>
              <a:gdLst/>
              <a:ahLst/>
              <a:cxnLst/>
              <a:rect l="l" t="t" r="r" b="b"/>
              <a:pathLst>
                <a:path w="422910" h="422910">
                  <a:moveTo>
                    <a:pt x="422470" y="0"/>
                  </a:moveTo>
                  <a:lnTo>
                    <a:pt x="0" y="0"/>
                  </a:lnTo>
                  <a:lnTo>
                    <a:pt x="0" y="422470"/>
                  </a:lnTo>
                  <a:lnTo>
                    <a:pt x="49268" y="419628"/>
                  </a:lnTo>
                  <a:lnTo>
                    <a:pt x="96868" y="411312"/>
                  </a:lnTo>
                  <a:lnTo>
                    <a:pt x="142481" y="397841"/>
                  </a:lnTo>
                  <a:lnTo>
                    <a:pt x="185791" y="379530"/>
                  </a:lnTo>
                  <a:lnTo>
                    <a:pt x="226481" y="356696"/>
                  </a:lnTo>
                  <a:lnTo>
                    <a:pt x="264233" y="329658"/>
                  </a:lnTo>
                  <a:lnTo>
                    <a:pt x="298731" y="298731"/>
                  </a:lnTo>
                  <a:lnTo>
                    <a:pt x="329658" y="264233"/>
                  </a:lnTo>
                  <a:lnTo>
                    <a:pt x="356696" y="226481"/>
                  </a:lnTo>
                  <a:lnTo>
                    <a:pt x="379530" y="185791"/>
                  </a:lnTo>
                  <a:lnTo>
                    <a:pt x="397841" y="142481"/>
                  </a:lnTo>
                  <a:lnTo>
                    <a:pt x="411312" y="96868"/>
                  </a:lnTo>
                  <a:lnTo>
                    <a:pt x="419628" y="49268"/>
                  </a:lnTo>
                  <a:lnTo>
                    <a:pt x="42247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392380" y="1991541"/>
              <a:ext cx="422909" cy="422909"/>
            </a:xfrm>
            <a:custGeom>
              <a:avLst/>
              <a:gdLst/>
              <a:ahLst/>
              <a:cxnLst/>
              <a:rect l="l" t="t" r="r" b="b"/>
              <a:pathLst>
                <a:path w="422910" h="422910">
                  <a:moveTo>
                    <a:pt x="0" y="0"/>
                  </a:moveTo>
                  <a:lnTo>
                    <a:pt x="0" y="422470"/>
                  </a:lnTo>
                  <a:lnTo>
                    <a:pt x="49268" y="419628"/>
                  </a:lnTo>
                  <a:lnTo>
                    <a:pt x="96868" y="411312"/>
                  </a:lnTo>
                  <a:lnTo>
                    <a:pt x="142481" y="397841"/>
                  </a:lnTo>
                  <a:lnTo>
                    <a:pt x="185791" y="379530"/>
                  </a:lnTo>
                  <a:lnTo>
                    <a:pt x="226481" y="356696"/>
                  </a:lnTo>
                  <a:lnTo>
                    <a:pt x="264233" y="329658"/>
                  </a:lnTo>
                  <a:lnTo>
                    <a:pt x="298731" y="298731"/>
                  </a:lnTo>
                  <a:lnTo>
                    <a:pt x="329658" y="264233"/>
                  </a:lnTo>
                  <a:lnTo>
                    <a:pt x="356696" y="226481"/>
                  </a:lnTo>
                  <a:lnTo>
                    <a:pt x="379530" y="185791"/>
                  </a:lnTo>
                  <a:lnTo>
                    <a:pt x="397841" y="142481"/>
                  </a:lnTo>
                  <a:lnTo>
                    <a:pt x="411312" y="96868"/>
                  </a:lnTo>
                  <a:lnTo>
                    <a:pt x="419628" y="49268"/>
                  </a:lnTo>
                  <a:lnTo>
                    <a:pt x="422470" y="0"/>
                  </a:lnTo>
                  <a:lnTo>
                    <a:pt x="0" y="0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0961" y="2120129"/>
              <a:ext cx="93489" cy="9348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387873" y="5162194"/>
            <a:ext cx="431800" cy="431800"/>
            <a:chOff x="3387873" y="5162194"/>
            <a:chExt cx="431800" cy="431800"/>
          </a:xfrm>
        </p:grpSpPr>
        <p:sp>
          <p:nvSpPr>
            <p:cNvPr id="7" name="object 7"/>
            <p:cNvSpPr/>
            <p:nvPr/>
          </p:nvSpPr>
          <p:spPr>
            <a:xfrm>
              <a:off x="3392373" y="5166694"/>
              <a:ext cx="422909" cy="422909"/>
            </a:xfrm>
            <a:custGeom>
              <a:avLst/>
              <a:gdLst/>
              <a:ahLst/>
              <a:cxnLst/>
              <a:rect l="l" t="t" r="r" b="b"/>
              <a:pathLst>
                <a:path w="422910" h="422910">
                  <a:moveTo>
                    <a:pt x="0" y="0"/>
                  </a:moveTo>
                  <a:lnTo>
                    <a:pt x="0" y="422470"/>
                  </a:lnTo>
                  <a:lnTo>
                    <a:pt x="422470" y="422470"/>
                  </a:lnTo>
                  <a:lnTo>
                    <a:pt x="419628" y="373201"/>
                  </a:lnTo>
                  <a:lnTo>
                    <a:pt x="411312" y="325602"/>
                  </a:lnTo>
                  <a:lnTo>
                    <a:pt x="397841" y="279989"/>
                  </a:lnTo>
                  <a:lnTo>
                    <a:pt x="379530" y="236679"/>
                  </a:lnTo>
                  <a:lnTo>
                    <a:pt x="356696" y="195989"/>
                  </a:lnTo>
                  <a:lnTo>
                    <a:pt x="329658" y="158237"/>
                  </a:lnTo>
                  <a:lnTo>
                    <a:pt x="298731" y="123739"/>
                  </a:lnTo>
                  <a:lnTo>
                    <a:pt x="264233" y="92812"/>
                  </a:lnTo>
                  <a:lnTo>
                    <a:pt x="226481" y="65773"/>
                  </a:lnTo>
                  <a:lnTo>
                    <a:pt x="185791" y="42940"/>
                  </a:lnTo>
                  <a:lnTo>
                    <a:pt x="142481" y="24629"/>
                  </a:lnTo>
                  <a:lnTo>
                    <a:pt x="96868" y="11157"/>
                  </a:lnTo>
                  <a:lnTo>
                    <a:pt x="49268" y="2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392373" y="5166694"/>
              <a:ext cx="422909" cy="422909"/>
            </a:xfrm>
            <a:custGeom>
              <a:avLst/>
              <a:gdLst/>
              <a:ahLst/>
              <a:cxnLst/>
              <a:rect l="l" t="t" r="r" b="b"/>
              <a:pathLst>
                <a:path w="422910" h="422910">
                  <a:moveTo>
                    <a:pt x="0" y="422470"/>
                  </a:moveTo>
                  <a:lnTo>
                    <a:pt x="0" y="0"/>
                  </a:lnTo>
                  <a:lnTo>
                    <a:pt x="49268" y="2842"/>
                  </a:lnTo>
                  <a:lnTo>
                    <a:pt x="96868" y="11157"/>
                  </a:lnTo>
                  <a:lnTo>
                    <a:pt x="142481" y="24629"/>
                  </a:lnTo>
                  <a:lnTo>
                    <a:pt x="185791" y="42940"/>
                  </a:lnTo>
                  <a:lnTo>
                    <a:pt x="226481" y="65773"/>
                  </a:lnTo>
                  <a:lnTo>
                    <a:pt x="264233" y="92812"/>
                  </a:lnTo>
                  <a:lnTo>
                    <a:pt x="298731" y="123739"/>
                  </a:lnTo>
                  <a:lnTo>
                    <a:pt x="329658" y="158237"/>
                  </a:lnTo>
                  <a:lnTo>
                    <a:pt x="356696" y="195989"/>
                  </a:lnTo>
                  <a:lnTo>
                    <a:pt x="379530" y="236679"/>
                  </a:lnTo>
                  <a:lnTo>
                    <a:pt x="397841" y="279989"/>
                  </a:lnTo>
                  <a:lnTo>
                    <a:pt x="411312" y="325602"/>
                  </a:lnTo>
                  <a:lnTo>
                    <a:pt x="419628" y="373201"/>
                  </a:lnTo>
                  <a:lnTo>
                    <a:pt x="422470" y="422470"/>
                  </a:lnTo>
                  <a:lnTo>
                    <a:pt x="0" y="422470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0955" y="5367091"/>
              <a:ext cx="93488" cy="93485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8775" y="1765867"/>
            <a:ext cx="10699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54278" y="1311623"/>
            <a:ext cx="4727575" cy="5363845"/>
            <a:chOff x="3354278" y="1311623"/>
            <a:chExt cx="4727575" cy="5363845"/>
          </a:xfrm>
        </p:grpSpPr>
        <p:sp>
          <p:nvSpPr>
            <p:cNvPr id="14" name="object 14"/>
            <p:cNvSpPr/>
            <p:nvPr/>
          </p:nvSpPr>
          <p:spPr>
            <a:xfrm>
              <a:off x="3392380" y="1364013"/>
              <a:ext cx="4646930" cy="5306695"/>
            </a:xfrm>
            <a:custGeom>
              <a:avLst/>
              <a:gdLst/>
              <a:ahLst/>
              <a:cxnLst/>
              <a:rect l="l" t="t" r="r" b="b"/>
              <a:pathLst>
                <a:path w="4646930" h="5306695">
                  <a:moveTo>
                    <a:pt x="0" y="0"/>
                  </a:moveTo>
                  <a:lnTo>
                    <a:pt x="0" y="5306235"/>
                  </a:lnTo>
                </a:path>
                <a:path w="4646930" h="5306695">
                  <a:moveTo>
                    <a:pt x="4646656" y="4225151"/>
                  </a:moveTo>
                  <a:lnTo>
                    <a:pt x="4646656" y="530623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59040" y="5589165"/>
              <a:ext cx="4680585" cy="0"/>
            </a:xfrm>
            <a:custGeom>
              <a:avLst/>
              <a:gdLst/>
              <a:ahLst/>
              <a:cxnLst/>
              <a:rect l="l" t="t" r="r" b="b"/>
              <a:pathLst>
                <a:path w="4680584" h="0">
                  <a:moveTo>
                    <a:pt x="0" y="0"/>
                  </a:moveTo>
                  <a:lnTo>
                    <a:pt x="4679996" y="0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6701" y="5546833"/>
              <a:ext cx="84672" cy="846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352376" y="1316386"/>
              <a:ext cx="0" cy="857250"/>
            </a:xfrm>
            <a:custGeom>
              <a:avLst/>
              <a:gdLst/>
              <a:ahLst/>
              <a:cxnLst/>
              <a:rect l="l" t="t" r="r" b="b"/>
              <a:pathLst>
                <a:path w="0" h="857250">
                  <a:moveTo>
                    <a:pt x="0" y="0"/>
                  </a:moveTo>
                  <a:lnTo>
                    <a:pt x="0" y="857253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3183463" y="544946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81418" y="1700579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19888" y="1714846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24765" y="5444683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38440" y="1439909"/>
            <a:ext cx="5810250" cy="5040630"/>
            <a:chOff x="2338440" y="1439909"/>
            <a:chExt cx="5810250" cy="5040630"/>
          </a:xfrm>
        </p:grpSpPr>
        <p:sp>
          <p:nvSpPr>
            <p:cNvPr id="23" name="object 23"/>
            <p:cNvSpPr/>
            <p:nvPr/>
          </p:nvSpPr>
          <p:spPr>
            <a:xfrm>
              <a:off x="3392362" y="6403215"/>
              <a:ext cx="4646930" cy="76835"/>
            </a:xfrm>
            <a:custGeom>
              <a:avLst/>
              <a:gdLst/>
              <a:ahLst/>
              <a:cxnLst/>
              <a:rect l="l" t="t" r="r" b="b"/>
              <a:pathLst>
                <a:path w="464693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7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5"/>
                  </a:lnTo>
                  <a:lnTo>
                    <a:pt x="80146" y="33905"/>
                  </a:lnTo>
                  <a:lnTo>
                    <a:pt x="80347" y="31205"/>
                  </a:lnTo>
                  <a:lnTo>
                    <a:pt x="88447" y="2401"/>
                  </a:lnTo>
                  <a:lnTo>
                    <a:pt x="89611" y="0"/>
                  </a:lnTo>
                  <a:close/>
                </a:path>
                <a:path w="4646930" h="76835">
                  <a:moveTo>
                    <a:pt x="4557059" y="0"/>
                  </a:moveTo>
                  <a:lnTo>
                    <a:pt x="4566625" y="40806"/>
                  </a:lnTo>
                  <a:lnTo>
                    <a:pt x="4566509" y="43207"/>
                  </a:lnTo>
                  <a:lnTo>
                    <a:pt x="4557059" y="76809"/>
                  </a:lnTo>
                  <a:lnTo>
                    <a:pt x="4636171" y="42904"/>
                  </a:lnTo>
                  <a:lnTo>
                    <a:pt x="4601635" y="42904"/>
                  </a:lnTo>
                  <a:lnTo>
                    <a:pt x="4601635" y="33905"/>
                  </a:lnTo>
                  <a:lnTo>
                    <a:pt x="4636171" y="33905"/>
                  </a:lnTo>
                  <a:lnTo>
                    <a:pt x="4557059" y="0"/>
                  </a:lnTo>
                  <a:close/>
                </a:path>
                <a:path w="4646930" h="76835">
                  <a:moveTo>
                    <a:pt x="80146" y="33905"/>
                  </a:moveTo>
                  <a:lnTo>
                    <a:pt x="45035" y="33905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6"/>
                  </a:lnTo>
                  <a:lnTo>
                    <a:pt x="80146" y="33905"/>
                  </a:lnTo>
                  <a:close/>
                </a:path>
                <a:path w="4646930" h="76835">
                  <a:moveTo>
                    <a:pt x="4566524" y="33905"/>
                  </a:moveTo>
                  <a:lnTo>
                    <a:pt x="80146" y="33905"/>
                  </a:lnTo>
                  <a:lnTo>
                    <a:pt x="80045" y="40806"/>
                  </a:lnTo>
                  <a:lnTo>
                    <a:pt x="80146" y="42904"/>
                  </a:lnTo>
                  <a:lnTo>
                    <a:pt x="4566524" y="42904"/>
                  </a:lnTo>
                  <a:lnTo>
                    <a:pt x="4566625" y="40806"/>
                  </a:lnTo>
                  <a:lnTo>
                    <a:pt x="4566524" y="33905"/>
                  </a:lnTo>
                  <a:close/>
                </a:path>
                <a:path w="4646930" h="76835">
                  <a:moveTo>
                    <a:pt x="4636171" y="33905"/>
                  </a:moveTo>
                  <a:lnTo>
                    <a:pt x="4601635" y="33905"/>
                  </a:lnTo>
                  <a:lnTo>
                    <a:pt x="4601635" y="42904"/>
                  </a:lnTo>
                  <a:lnTo>
                    <a:pt x="4636171" y="42904"/>
                  </a:lnTo>
                  <a:lnTo>
                    <a:pt x="4646670" y="38404"/>
                  </a:lnTo>
                  <a:lnTo>
                    <a:pt x="4636171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376536" y="5589157"/>
              <a:ext cx="1381125" cy="0"/>
            </a:xfrm>
            <a:custGeom>
              <a:avLst/>
              <a:gdLst/>
              <a:ahLst/>
              <a:cxnLst/>
              <a:rect l="l" t="t" r="r" b="b"/>
              <a:pathLst>
                <a:path w="1381125" h="0">
                  <a:moveTo>
                    <a:pt x="0" y="0"/>
                  </a:moveTo>
                  <a:lnTo>
                    <a:pt x="1381128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595312" y="1989161"/>
              <a:ext cx="76835" cy="3600450"/>
            </a:xfrm>
            <a:custGeom>
              <a:avLst/>
              <a:gdLst/>
              <a:ahLst/>
              <a:cxnLst/>
              <a:rect l="l" t="t" r="r" b="b"/>
              <a:pathLst>
                <a:path w="76835" h="3600450">
                  <a:moveTo>
                    <a:pt x="0" y="3510389"/>
                  </a:moveTo>
                  <a:lnTo>
                    <a:pt x="38404" y="3600000"/>
                  </a:lnTo>
                  <a:lnTo>
                    <a:pt x="57705" y="3554964"/>
                  </a:lnTo>
                  <a:lnTo>
                    <a:pt x="33903" y="3554964"/>
                  </a:lnTo>
                  <a:lnTo>
                    <a:pt x="33900" y="3519853"/>
                  </a:lnTo>
                  <a:lnTo>
                    <a:pt x="2400" y="3511552"/>
                  </a:lnTo>
                  <a:lnTo>
                    <a:pt x="0" y="3510389"/>
                  </a:lnTo>
                  <a:close/>
                </a:path>
                <a:path w="76835" h="3600450">
                  <a:moveTo>
                    <a:pt x="33903" y="3519853"/>
                  </a:moveTo>
                  <a:lnTo>
                    <a:pt x="33903" y="3554964"/>
                  </a:lnTo>
                  <a:lnTo>
                    <a:pt x="42904" y="3554964"/>
                  </a:lnTo>
                  <a:lnTo>
                    <a:pt x="42904" y="3519990"/>
                  </a:lnTo>
                  <a:lnTo>
                    <a:pt x="38404" y="3519990"/>
                  </a:lnTo>
                  <a:lnTo>
                    <a:pt x="36003" y="3519954"/>
                  </a:lnTo>
                  <a:lnTo>
                    <a:pt x="33903" y="3519853"/>
                  </a:lnTo>
                  <a:close/>
                </a:path>
                <a:path w="76835" h="3600450">
                  <a:moveTo>
                    <a:pt x="72753" y="3519853"/>
                  </a:moveTo>
                  <a:lnTo>
                    <a:pt x="42904" y="3519853"/>
                  </a:lnTo>
                  <a:lnTo>
                    <a:pt x="42904" y="3554964"/>
                  </a:lnTo>
                  <a:lnTo>
                    <a:pt x="57705" y="3554964"/>
                  </a:lnTo>
                  <a:lnTo>
                    <a:pt x="72753" y="3519853"/>
                  </a:lnTo>
                  <a:close/>
                </a:path>
                <a:path w="76835" h="3600450">
                  <a:moveTo>
                    <a:pt x="38404" y="80010"/>
                  </a:moveTo>
                  <a:lnTo>
                    <a:pt x="36003" y="80046"/>
                  </a:lnTo>
                  <a:lnTo>
                    <a:pt x="33903" y="80146"/>
                  </a:lnTo>
                  <a:lnTo>
                    <a:pt x="33903" y="3519853"/>
                  </a:lnTo>
                  <a:lnTo>
                    <a:pt x="36003" y="3519954"/>
                  </a:lnTo>
                  <a:lnTo>
                    <a:pt x="38404" y="3519990"/>
                  </a:lnTo>
                  <a:lnTo>
                    <a:pt x="40805" y="3519954"/>
                  </a:lnTo>
                  <a:lnTo>
                    <a:pt x="42904" y="3519853"/>
                  </a:lnTo>
                  <a:lnTo>
                    <a:pt x="42901" y="80146"/>
                  </a:lnTo>
                  <a:lnTo>
                    <a:pt x="40805" y="80046"/>
                  </a:lnTo>
                  <a:lnTo>
                    <a:pt x="38404" y="80010"/>
                  </a:lnTo>
                  <a:close/>
                </a:path>
                <a:path w="76835" h="3600450">
                  <a:moveTo>
                    <a:pt x="76809" y="3510389"/>
                  </a:moveTo>
                  <a:lnTo>
                    <a:pt x="38404" y="3519990"/>
                  </a:lnTo>
                  <a:lnTo>
                    <a:pt x="42904" y="3519990"/>
                  </a:lnTo>
                  <a:lnTo>
                    <a:pt x="42904" y="3519853"/>
                  </a:lnTo>
                  <a:lnTo>
                    <a:pt x="72753" y="3519853"/>
                  </a:lnTo>
                  <a:lnTo>
                    <a:pt x="76809" y="3510389"/>
                  </a:lnTo>
                  <a:close/>
                </a:path>
                <a:path w="76835" h="3600450">
                  <a:moveTo>
                    <a:pt x="38404" y="0"/>
                  </a:moveTo>
                  <a:lnTo>
                    <a:pt x="0" y="89611"/>
                  </a:lnTo>
                  <a:lnTo>
                    <a:pt x="2400" y="88449"/>
                  </a:lnTo>
                  <a:lnTo>
                    <a:pt x="4798" y="87362"/>
                  </a:lnTo>
                  <a:lnTo>
                    <a:pt x="33900" y="80146"/>
                  </a:lnTo>
                  <a:lnTo>
                    <a:pt x="33903" y="45036"/>
                  </a:lnTo>
                  <a:lnTo>
                    <a:pt x="57706" y="45036"/>
                  </a:lnTo>
                  <a:lnTo>
                    <a:pt x="38404" y="0"/>
                  </a:lnTo>
                  <a:close/>
                </a:path>
                <a:path w="76835" h="3600450">
                  <a:moveTo>
                    <a:pt x="57706" y="45036"/>
                  </a:moveTo>
                  <a:lnTo>
                    <a:pt x="42904" y="45036"/>
                  </a:lnTo>
                  <a:lnTo>
                    <a:pt x="42904" y="80146"/>
                  </a:lnTo>
                  <a:lnTo>
                    <a:pt x="45604" y="80349"/>
                  </a:lnTo>
                  <a:lnTo>
                    <a:pt x="48006" y="80611"/>
                  </a:lnTo>
                  <a:lnTo>
                    <a:pt x="76809" y="89611"/>
                  </a:lnTo>
                  <a:lnTo>
                    <a:pt x="57706" y="45036"/>
                  </a:lnTo>
                  <a:close/>
                </a:path>
                <a:path w="76835" h="3600450">
                  <a:moveTo>
                    <a:pt x="42904" y="80010"/>
                  </a:moveTo>
                  <a:lnTo>
                    <a:pt x="38404" y="80010"/>
                  </a:lnTo>
                  <a:lnTo>
                    <a:pt x="40805" y="80046"/>
                  </a:lnTo>
                  <a:lnTo>
                    <a:pt x="42904" y="80146"/>
                  </a:lnTo>
                  <a:lnTo>
                    <a:pt x="42904" y="80010"/>
                  </a:lnTo>
                  <a:close/>
                </a:path>
                <a:path w="76835" h="3600450">
                  <a:moveTo>
                    <a:pt x="42904" y="45036"/>
                  </a:moveTo>
                  <a:lnTo>
                    <a:pt x="33903" y="45036"/>
                  </a:lnTo>
                  <a:lnTo>
                    <a:pt x="33903" y="80146"/>
                  </a:lnTo>
                  <a:lnTo>
                    <a:pt x="36003" y="80046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338440" y="1989161"/>
              <a:ext cx="5810250" cy="0"/>
            </a:xfrm>
            <a:custGeom>
              <a:avLst/>
              <a:gdLst/>
              <a:ahLst/>
              <a:cxnLst/>
              <a:rect l="l" t="t" r="r" b="b"/>
              <a:pathLst>
                <a:path w="5810250" h="0">
                  <a:moveTo>
                    <a:pt x="0" y="0"/>
                  </a:moveTo>
                  <a:lnTo>
                    <a:pt x="5810252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0037" y="5546829"/>
              <a:ext cx="84672" cy="846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0044" y="1946822"/>
              <a:ext cx="84672" cy="8467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0041" y="1946826"/>
              <a:ext cx="84670" cy="8467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392380" y="1439909"/>
              <a:ext cx="3960495" cy="76835"/>
            </a:xfrm>
            <a:custGeom>
              <a:avLst/>
              <a:gdLst/>
              <a:ahLst/>
              <a:cxnLst/>
              <a:rect l="l" t="t" r="r" b="b"/>
              <a:pathLst>
                <a:path w="3960495" h="76834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9"/>
                  </a:lnTo>
                  <a:lnTo>
                    <a:pt x="87360" y="72007"/>
                  </a:lnTo>
                  <a:lnTo>
                    <a:pt x="80146" y="42905"/>
                  </a:lnTo>
                  <a:lnTo>
                    <a:pt x="45035" y="42905"/>
                  </a:lnTo>
                  <a:lnTo>
                    <a:pt x="45035" y="33905"/>
                  </a:lnTo>
                  <a:lnTo>
                    <a:pt x="80146" y="33905"/>
                  </a:lnTo>
                  <a:lnTo>
                    <a:pt x="80347" y="31205"/>
                  </a:lnTo>
                  <a:lnTo>
                    <a:pt x="88447" y="2401"/>
                  </a:lnTo>
                  <a:lnTo>
                    <a:pt x="89611" y="0"/>
                  </a:lnTo>
                  <a:close/>
                </a:path>
                <a:path w="3960495" h="76834">
                  <a:moveTo>
                    <a:pt x="3870388" y="0"/>
                  </a:moveTo>
                  <a:lnTo>
                    <a:pt x="3879954" y="40806"/>
                  </a:lnTo>
                  <a:lnTo>
                    <a:pt x="3879838" y="43207"/>
                  </a:lnTo>
                  <a:lnTo>
                    <a:pt x="3870388" y="76809"/>
                  </a:lnTo>
                  <a:lnTo>
                    <a:pt x="3949497" y="42905"/>
                  </a:lnTo>
                  <a:lnTo>
                    <a:pt x="3914964" y="42905"/>
                  </a:lnTo>
                  <a:lnTo>
                    <a:pt x="3914964" y="33905"/>
                  </a:lnTo>
                  <a:lnTo>
                    <a:pt x="3949500" y="33905"/>
                  </a:lnTo>
                  <a:lnTo>
                    <a:pt x="3870388" y="0"/>
                  </a:lnTo>
                  <a:close/>
                </a:path>
                <a:path w="3960495" h="76834">
                  <a:moveTo>
                    <a:pt x="80146" y="33905"/>
                  </a:moveTo>
                  <a:lnTo>
                    <a:pt x="45035" y="33905"/>
                  </a:lnTo>
                  <a:lnTo>
                    <a:pt x="45035" y="42905"/>
                  </a:lnTo>
                  <a:lnTo>
                    <a:pt x="80146" y="42905"/>
                  </a:lnTo>
                  <a:lnTo>
                    <a:pt x="80045" y="40806"/>
                  </a:lnTo>
                  <a:lnTo>
                    <a:pt x="80146" y="33905"/>
                  </a:lnTo>
                  <a:close/>
                </a:path>
                <a:path w="3960495" h="76834">
                  <a:moveTo>
                    <a:pt x="3879853" y="33905"/>
                  </a:moveTo>
                  <a:lnTo>
                    <a:pt x="80146" y="33905"/>
                  </a:lnTo>
                  <a:lnTo>
                    <a:pt x="80045" y="40806"/>
                  </a:lnTo>
                  <a:lnTo>
                    <a:pt x="80146" y="42905"/>
                  </a:lnTo>
                  <a:lnTo>
                    <a:pt x="3879853" y="42905"/>
                  </a:lnTo>
                  <a:lnTo>
                    <a:pt x="3879954" y="40806"/>
                  </a:lnTo>
                  <a:lnTo>
                    <a:pt x="3879853" y="33905"/>
                  </a:lnTo>
                  <a:close/>
                </a:path>
                <a:path w="3960495" h="76834">
                  <a:moveTo>
                    <a:pt x="3949500" y="33905"/>
                  </a:moveTo>
                  <a:lnTo>
                    <a:pt x="3914964" y="33905"/>
                  </a:lnTo>
                  <a:lnTo>
                    <a:pt x="3914964" y="42905"/>
                  </a:lnTo>
                  <a:lnTo>
                    <a:pt x="3949497" y="42905"/>
                  </a:lnTo>
                  <a:lnTo>
                    <a:pt x="3959999" y="38404"/>
                  </a:lnTo>
                  <a:lnTo>
                    <a:pt x="3949500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2337602" y="3292356"/>
            <a:ext cx="286385" cy="39687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h</a:t>
            </a:r>
            <a:r>
              <a:rPr dirty="0" sz="1500" spc="-8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50</a:t>
            </a:r>
            <a:endParaRPr sz="1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65945" y="6179161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65</a:t>
            </a:r>
            <a:endParaRPr sz="1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8775" y="922361"/>
            <a:ext cx="8115300" cy="86677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717550">
              <a:lnSpc>
                <a:spcPct val="100000"/>
              </a:lnSpc>
              <a:spcBef>
                <a:spcPts val="35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DADAS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endParaRPr sz="1600">
              <a:latin typeface="Arial"/>
              <a:cs typeface="Arial"/>
            </a:endParaRPr>
          </a:p>
          <a:p>
            <a:pPr algn="ctr" marL="1050925">
              <a:lnSpc>
                <a:spcPct val="100000"/>
              </a:lnSpc>
              <a:spcBef>
                <a:spcPts val="24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55</a:t>
            </a:r>
            <a:endParaRPr sz="1500">
              <a:latin typeface="Arial"/>
              <a:cs typeface="Arial"/>
            </a:endParaRPr>
          </a:p>
          <a:p>
            <a:pPr algn="ctr" marR="6598284">
              <a:lnSpc>
                <a:spcPct val="100000"/>
              </a:lnSpc>
              <a:spcBef>
                <a:spcPts val="490"/>
              </a:spcBef>
            </a:pP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65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7873" y="5162194"/>
            <a:ext cx="431800" cy="431800"/>
            <a:chOff x="3387873" y="5162194"/>
            <a:chExt cx="431800" cy="431800"/>
          </a:xfrm>
        </p:grpSpPr>
        <p:sp>
          <p:nvSpPr>
            <p:cNvPr id="3" name="object 3"/>
            <p:cNvSpPr/>
            <p:nvPr/>
          </p:nvSpPr>
          <p:spPr>
            <a:xfrm>
              <a:off x="3392373" y="5166694"/>
              <a:ext cx="422909" cy="422909"/>
            </a:xfrm>
            <a:custGeom>
              <a:avLst/>
              <a:gdLst/>
              <a:ahLst/>
              <a:cxnLst/>
              <a:rect l="l" t="t" r="r" b="b"/>
              <a:pathLst>
                <a:path w="422910" h="422910">
                  <a:moveTo>
                    <a:pt x="0" y="0"/>
                  </a:moveTo>
                  <a:lnTo>
                    <a:pt x="0" y="422470"/>
                  </a:lnTo>
                  <a:lnTo>
                    <a:pt x="422470" y="422470"/>
                  </a:lnTo>
                  <a:lnTo>
                    <a:pt x="419628" y="373201"/>
                  </a:lnTo>
                  <a:lnTo>
                    <a:pt x="411312" y="325602"/>
                  </a:lnTo>
                  <a:lnTo>
                    <a:pt x="397841" y="279989"/>
                  </a:lnTo>
                  <a:lnTo>
                    <a:pt x="379530" y="236679"/>
                  </a:lnTo>
                  <a:lnTo>
                    <a:pt x="356696" y="195989"/>
                  </a:lnTo>
                  <a:lnTo>
                    <a:pt x="329658" y="158237"/>
                  </a:lnTo>
                  <a:lnTo>
                    <a:pt x="298731" y="123739"/>
                  </a:lnTo>
                  <a:lnTo>
                    <a:pt x="264233" y="92812"/>
                  </a:lnTo>
                  <a:lnTo>
                    <a:pt x="226481" y="65773"/>
                  </a:lnTo>
                  <a:lnTo>
                    <a:pt x="185791" y="42940"/>
                  </a:lnTo>
                  <a:lnTo>
                    <a:pt x="142481" y="24629"/>
                  </a:lnTo>
                  <a:lnTo>
                    <a:pt x="96868" y="11157"/>
                  </a:lnTo>
                  <a:lnTo>
                    <a:pt x="49268" y="2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392373" y="5166694"/>
              <a:ext cx="422909" cy="422909"/>
            </a:xfrm>
            <a:custGeom>
              <a:avLst/>
              <a:gdLst/>
              <a:ahLst/>
              <a:cxnLst/>
              <a:rect l="l" t="t" r="r" b="b"/>
              <a:pathLst>
                <a:path w="422910" h="422910">
                  <a:moveTo>
                    <a:pt x="0" y="422470"/>
                  </a:moveTo>
                  <a:lnTo>
                    <a:pt x="0" y="0"/>
                  </a:lnTo>
                  <a:lnTo>
                    <a:pt x="49268" y="2842"/>
                  </a:lnTo>
                  <a:lnTo>
                    <a:pt x="96868" y="11157"/>
                  </a:lnTo>
                  <a:lnTo>
                    <a:pt x="142481" y="24629"/>
                  </a:lnTo>
                  <a:lnTo>
                    <a:pt x="185791" y="42940"/>
                  </a:lnTo>
                  <a:lnTo>
                    <a:pt x="226481" y="65773"/>
                  </a:lnTo>
                  <a:lnTo>
                    <a:pt x="264233" y="92812"/>
                  </a:lnTo>
                  <a:lnTo>
                    <a:pt x="298731" y="123739"/>
                  </a:lnTo>
                  <a:lnTo>
                    <a:pt x="329658" y="158237"/>
                  </a:lnTo>
                  <a:lnTo>
                    <a:pt x="356696" y="195989"/>
                  </a:lnTo>
                  <a:lnTo>
                    <a:pt x="379530" y="236679"/>
                  </a:lnTo>
                  <a:lnTo>
                    <a:pt x="397841" y="279989"/>
                  </a:lnTo>
                  <a:lnTo>
                    <a:pt x="411312" y="325602"/>
                  </a:lnTo>
                  <a:lnTo>
                    <a:pt x="419628" y="373201"/>
                  </a:lnTo>
                  <a:lnTo>
                    <a:pt x="422470" y="422470"/>
                  </a:lnTo>
                  <a:lnTo>
                    <a:pt x="0" y="422470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0955" y="5367091"/>
              <a:ext cx="93488" cy="9348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387880" y="1987041"/>
            <a:ext cx="431800" cy="431800"/>
            <a:chOff x="3387880" y="1987041"/>
            <a:chExt cx="431800" cy="431800"/>
          </a:xfrm>
        </p:grpSpPr>
        <p:sp>
          <p:nvSpPr>
            <p:cNvPr id="7" name="object 7"/>
            <p:cNvSpPr/>
            <p:nvPr/>
          </p:nvSpPr>
          <p:spPr>
            <a:xfrm>
              <a:off x="3392380" y="1991541"/>
              <a:ext cx="422909" cy="422909"/>
            </a:xfrm>
            <a:custGeom>
              <a:avLst/>
              <a:gdLst/>
              <a:ahLst/>
              <a:cxnLst/>
              <a:rect l="l" t="t" r="r" b="b"/>
              <a:pathLst>
                <a:path w="422910" h="422910">
                  <a:moveTo>
                    <a:pt x="422470" y="0"/>
                  </a:moveTo>
                  <a:lnTo>
                    <a:pt x="0" y="0"/>
                  </a:lnTo>
                  <a:lnTo>
                    <a:pt x="0" y="422470"/>
                  </a:lnTo>
                  <a:lnTo>
                    <a:pt x="49268" y="419628"/>
                  </a:lnTo>
                  <a:lnTo>
                    <a:pt x="96868" y="411312"/>
                  </a:lnTo>
                  <a:lnTo>
                    <a:pt x="142481" y="397841"/>
                  </a:lnTo>
                  <a:lnTo>
                    <a:pt x="185791" y="379530"/>
                  </a:lnTo>
                  <a:lnTo>
                    <a:pt x="226481" y="356696"/>
                  </a:lnTo>
                  <a:lnTo>
                    <a:pt x="264233" y="329658"/>
                  </a:lnTo>
                  <a:lnTo>
                    <a:pt x="298731" y="298731"/>
                  </a:lnTo>
                  <a:lnTo>
                    <a:pt x="329658" y="264233"/>
                  </a:lnTo>
                  <a:lnTo>
                    <a:pt x="356696" y="226481"/>
                  </a:lnTo>
                  <a:lnTo>
                    <a:pt x="379530" y="185791"/>
                  </a:lnTo>
                  <a:lnTo>
                    <a:pt x="397841" y="142481"/>
                  </a:lnTo>
                  <a:lnTo>
                    <a:pt x="411312" y="96868"/>
                  </a:lnTo>
                  <a:lnTo>
                    <a:pt x="419628" y="49268"/>
                  </a:lnTo>
                  <a:lnTo>
                    <a:pt x="42247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392380" y="1991541"/>
              <a:ext cx="422909" cy="422909"/>
            </a:xfrm>
            <a:custGeom>
              <a:avLst/>
              <a:gdLst/>
              <a:ahLst/>
              <a:cxnLst/>
              <a:rect l="l" t="t" r="r" b="b"/>
              <a:pathLst>
                <a:path w="422910" h="422910">
                  <a:moveTo>
                    <a:pt x="0" y="0"/>
                  </a:moveTo>
                  <a:lnTo>
                    <a:pt x="0" y="422470"/>
                  </a:lnTo>
                  <a:lnTo>
                    <a:pt x="49268" y="419628"/>
                  </a:lnTo>
                  <a:lnTo>
                    <a:pt x="96868" y="411312"/>
                  </a:lnTo>
                  <a:lnTo>
                    <a:pt x="142481" y="397841"/>
                  </a:lnTo>
                  <a:lnTo>
                    <a:pt x="185791" y="379530"/>
                  </a:lnTo>
                  <a:lnTo>
                    <a:pt x="226481" y="356696"/>
                  </a:lnTo>
                  <a:lnTo>
                    <a:pt x="264233" y="329658"/>
                  </a:lnTo>
                  <a:lnTo>
                    <a:pt x="298731" y="298731"/>
                  </a:lnTo>
                  <a:lnTo>
                    <a:pt x="329658" y="264233"/>
                  </a:lnTo>
                  <a:lnTo>
                    <a:pt x="356696" y="226481"/>
                  </a:lnTo>
                  <a:lnTo>
                    <a:pt x="379530" y="185791"/>
                  </a:lnTo>
                  <a:lnTo>
                    <a:pt x="397841" y="142481"/>
                  </a:lnTo>
                  <a:lnTo>
                    <a:pt x="411312" y="96868"/>
                  </a:lnTo>
                  <a:lnTo>
                    <a:pt x="419628" y="49268"/>
                  </a:lnTo>
                  <a:lnTo>
                    <a:pt x="422470" y="0"/>
                  </a:lnTo>
                  <a:lnTo>
                    <a:pt x="0" y="0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0961" y="2120129"/>
              <a:ext cx="93489" cy="93485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8775" y="1765867"/>
            <a:ext cx="10699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54278" y="1311623"/>
            <a:ext cx="4690110" cy="5363845"/>
            <a:chOff x="3354278" y="1311623"/>
            <a:chExt cx="4690110" cy="5363845"/>
          </a:xfrm>
        </p:grpSpPr>
        <p:sp>
          <p:nvSpPr>
            <p:cNvPr id="14" name="object 14"/>
            <p:cNvSpPr/>
            <p:nvPr/>
          </p:nvSpPr>
          <p:spPr>
            <a:xfrm>
              <a:off x="3392380" y="1364013"/>
              <a:ext cx="4646930" cy="5306695"/>
            </a:xfrm>
            <a:custGeom>
              <a:avLst/>
              <a:gdLst/>
              <a:ahLst/>
              <a:cxnLst/>
              <a:rect l="l" t="t" r="r" b="b"/>
              <a:pathLst>
                <a:path w="4646930" h="5306695">
                  <a:moveTo>
                    <a:pt x="0" y="0"/>
                  </a:moveTo>
                  <a:lnTo>
                    <a:pt x="0" y="5306235"/>
                  </a:lnTo>
                </a:path>
                <a:path w="4646930" h="5306695">
                  <a:moveTo>
                    <a:pt x="4646656" y="4225151"/>
                  </a:moveTo>
                  <a:lnTo>
                    <a:pt x="4646656" y="530623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59040" y="5589165"/>
              <a:ext cx="4680585" cy="0"/>
            </a:xfrm>
            <a:custGeom>
              <a:avLst/>
              <a:gdLst/>
              <a:ahLst/>
              <a:cxnLst/>
              <a:rect l="l" t="t" r="r" b="b"/>
              <a:pathLst>
                <a:path w="4680584" h="0">
                  <a:moveTo>
                    <a:pt x="0" y="0"/>
                  </a:moveTo>
                  <a:lnTo>
                    <a:pt x="4679996" y="0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352376" y="1316386"/>
              <a:ext cx="0" cy="857250"/>
            </a:xfrm>
            <a:custGeom>
              <a:avLst/>
              <a:gdLst/>
              <a:ahLst/>
              <a:cxnLst/>
              <a:rect l="l" t="t" r="r" b="b"/>
              <a:pathLst>
                <a:path w="0" h="857250">
                  <a:moveTo>
                    <a:pt x="0" y="0"/>
                  </a:moveTo>
                  <a:lnTo>
                    <a:pt x="0" y="857253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183463" y="544946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81418" y="1700579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19888" y="1714846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24765" y="5444683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8775" y="922361"/>
            <a:ext cx="8115300" cy="86677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717550">
              <a:lnSpc>
                <a:spcPct val="100000"/>
              </a:lnSpc>
              <a:spcBef>
                <a:spcPts val="35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DADAS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endParaRPr sz="1600">
              <a:latin typeface="Arial"/>
              <a:cs typeface="Arial"/>
            </a:endParaRPr>
          </a:p>
          <a:p>
            <a:pPr algn="ctr" marL="1050925">
              <a:lnSpc>
                <a:spcPct val="100000"/>
              </a:lnSpc>
              <a:spcBef>
                <a:spcPts val="24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55</a:t>
            </a:r>
            <a:endParaRPr sz="1500">
              <a:latin typeface="Arial"/>
              <a:cs typeface="Arial"/>
            </a:endParaRPr>
          </a:p>
          <a:p>
            <a:pPr algn="ctr" marR="6598284">
              <a:lnSpc>
                <a:spcPct val="100000"/>
              </a:lnSpc>
              <a:spcBef>
                <a:spcPts val="490"/>
              </a:spcBef>
            </a:pP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65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55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37602" y="3292356"/>
            <a:ext cx="286385" cy="39687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h</a:t>
            </a:r>
            <a:r>
              <a:rPr dirty="0" sz="1500" spc="-8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50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338440" y="1439909"/>
            <a:ext cx="5810250" cy="5040630"/>
            <a:chOff x="2338440" y="1439909"/>
            <a:chExt cx="5810250" cy="5040630"/>
          </a:xfrm>
        </p:grpSpPr>
        <p:sp>
          <p:nvSpPr>
            <p:cNvPr id="24" name="object 24"/>
            <p:cNvSpPr/>
            <p:nvPr/>
          </p:nvSpPr>
          <p:spPr>
            <a:xfrm>
              <a:off x="3392362" y="6403215"/>
              <a:ext cx="4646930" cy="76835"/>
            </a:xfrm>
            <a:custGeom>
              <a:avLst/>
              <a:gdLst/>
              <a:ahLst/>
              <a:cxnLst/>
              <a:rect l="l" t="t" r="r" b="b"/>
              <a:pathLst>
                <a:path w="464693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7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5"/>
                  </a:lnTo>
                  <a:lnTo>
                    <a:pt x="80146" y="33905"/>
                  </a:lnTo>
                  <a:lnTo>
                    <a:pt x="80347" y="31205"/>
                  </a:lnTo>
                  <a:lnTo>
                    <a:pt x="88447" y="2401"/>
                  </a:lnTo>
                  <a:lnTo>
                    <a:pt x="89611" y="0"/>
                  </a:lnTo>
                  <a:close/>
                </a:path>
                <a:path w="4646930" h="76835">
                  <a:moveTo>
                    <a:pt x="4557059" y="0"/>
                  </a:moveTo>
                  <a:lnTo>
                    <a:pt x="4566625" y="40806"/>
                  </a:lnTo>
                  <a:lnTo>
                    <a:pt x="4566509" y="43207"/>
                  </a:lnTo>
                  <a:lnTo>
                    <a:pt x="4557059" y="76809"/>
                  </a:lnTo>
                  <a:lnTo>
                    <a:pt x="4636171" y="42904"/>
                  </a:lnTo>
                  <a:lnTo>
                    <a:pt x="4601635" y="42904"/>
                  </a:lnTo>
                  <a:lnTo>
                    <a:pt x="4601635" y="33905"/>
                  </a:lnTo>
                  <a:lnTo>
                    <a:pt x="4636171" y="33905"/>
                  </a:lnTo>
                  <a:lnTo>
                    <a:pt x="4557059" y="0"/>
                  </a:lnTo>
                  <a:close/>
                </a:path>
                <a:path w="4646930" h="76835">
                  <a:moveTo>
                    <a:pt x="80146" y="33905"/>
                  </a:moveTo>
                  <a:lnTo>
                    <a:pt x="45035" y="33905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6"/>
                  </a:lnTo>
                  <a:lnTo>
                    <a:pt x="80146" y="33905"/>
                  </a:lnTo>
                  <a:close/>
                </a:path>
                <a:path w="4646930" h="76835">
                  <a:moveTo>
                    <a:pt x="4566524" y="33905"/>
                  </a:moveTo>
                  <a:lnTo>
                    <a:pt x="80146" y="33905"/>
                  </a:lnTo>
                  <a:lnTo>
                    <a:pt x="80045" y="40806"/>
                  </a:lnTo>
                  <a:lnTo>
                    <a:pt x="80146" y="42904"/>
                  </a:lnTo>
                  <a:lnTo>
                    <a:pt x="4566524" y="42904"/>
                  </a:lnTo>
                  <a:lnTo>
                    <a:pt x="4566625" y="40806"/>
                  </a:lnTo>
                  <a:lnTo>
                    <a:pt x="4566524" y="33905"/>
                  </a:lnTo>
                  <a:close/>
                </a:path>
                <a:path w="4646930" h="76835">
                  <a:moveTo>
                    <a:pt x="4636171" y="33905"/>
                  </a:moveTo>
                  <a:lnTo>
                    <a:pt x="4601635" y="33905"/>
                  </a:lnTo>
                  <a:lnTo>
                    <a:pt x="4601635" y="42904"/>
                  </a:lnTo>
                  <a:lnTo>
                    <a:pt x="4636171" y="42904"/>
                  </a:lnTo>
                  <a:lnTo>
                    <a:pt x="4646670" y="38404"/>
                  </a:lnTo>
                  <a:lnTo>
                    <a:pt x="4636171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376536" y="5589157"/>
              <a:ext cx="1381125" cy="0"/>
            </a:xfrm>
            <a:custGeom>
              <a:avLst/>
              <a:gdLst/>
              <a:ahLst/>
              <a:cxnLst/>
              <a:rect l="l" t="t" r="r" b="b"/>
              <a:pathLst>
                <a:path w="1381125" h="0">
                  <a:moveTo>
                    <a:pt x="0" y="0"/>
                  </a:moveTo>
                  <a:lnTo>
                    <a:pt x="1381128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595312" y="1989161"/>
              <a:ext cx="76835" cy="3600450"/>
            </a:xfrm>
            <a:custGeom>
              <a:avLst/>
              <a:gdLst/>
              <a:ahLst/>
              <a:cxnLst/>
              <a:rect l="l" t="t" r="r" b="b"/>
              <a:pathLst>
                <a:path w="76835" h="3600450">
                  <a:moveTo>
                    <a:pt x="0" y="3510389"/>
                  </a:moveTo>
                  <a:lnTo>
                    <a:pt x="38404" y="3600000"/>
                  </a:lnTo>
                  <a:lnTo>
                    <a:pt x="57705" y="3554964"/>
                  </a:lnTo>
                  <a:lnTo>
                    <a:pt x="33903" y="3554964"/>
                  </a:lnTo>
                  <a:lnTo>
                    <a:pt x="33900" y="3519853"/>
                  </a:lnTo>
                  <a:lnTo>
                    <a:pt x="2400" y="3511552"/>
                  </a:lnTo>
                  <a:lnTo>
                    <a:pt x="0" y="3510389"/>
                  </a:lnTo>
                  <a:close/>
                </a:path>
                <a:path w="76835" h="3600450">
                  <a:moveTo>
                    <a:pt x="33903" y="3519853"/>
                  </a:moveTo>
                  <a:lnTo>
                    <a:pt x="33903" y="3554964"/>
                  </a:lnTo>
                  <a:lnTo>
                    <a:pt x="42904" y="3554964"/>
                  </a:lnTo>
                  <a:lnTo>
                    <a:pt x="42904" y="3519990"/>
                  </a:lnTo>
                  <a:lnTo>
                    <a:pt x="38404" y="3519990"/>
                  </a:lnTo>
                  <a:lnTo>
                    <a:pt x="36003" y="3519954"/>
                  </a:lnTo>
                  <a:lnTo>
                    <a:pt x="33903" y="3519853"/>
                  </a:lnTo>
                  <a:close/>
                </a:path>
                <a:path w="76835" h="3600450">
                  <a:moveTo>
                    <a:pt x="72753" y="3519853"/>
                  </a:moveTo>
                  <a:lnTo>
                    <a:pt x="42904" y="3519853"/>
                  </a:lnTo>
                  <a:lnTo>
                    <a:pt x="42904" y="3554964"/>
                  </a:lnTo>
                  <a:lnTo>
                    <a:pt x="57705" y="3554964"/>
                  </a:lnTo>
                  <a:lnTo>
                    <a:pt x="72753" y="3519853"/>
                  </a:lnTo>
                  <a:close/>
                </a:path>
                <a:path w="76835" h="3600450">
                  <a:moveTo>
                    <a:pt x="38404" y="80010"/>
                  </a:moveTo>
                  <a:lnTo>
                    <a:pt x="36003" y="80046"/>
                  </a:lnTo>
                  <a:lnTo>
                    <a:pt x="33903" y="80146"/>
                  </a:lnTo>
                  <a:lnTo>
                    <a:pt x="33903" y="3519853"/>
                  </a:lnTo>
                  <a:lnTo>
                    <a:pt x="36003" y="3519954"/>
                  </a:lnTo>
                  <a:lnTo>
                    <a:pt x="38404" y="3519990"/>
                  </a:lnTo>
                  <a:lnTo>
                    <a:pt x="40805" y="3519954"/>
                  </a:lnTo>
                  <a:lnTo>
                    <a:pt x="42904" y="3519853"/>
                  </a:lnTo>
                  <a:lnTo>
                    <a:pt x="42901" y="80146"/>
                  </a:lnTo>
                  <a:lnTo>
                    <a:pt x="40805" y="80046"/>
                  </a:lnTo>
                  <a:lnTo>
                    <a:pt x="38404" y="80010"/>
                  </a:lnTo>
                  <a:close/>
                </a:path>
                <a:path w="76835" h="3600450">
                  <a:moveTo>
                    <a:pt x="76809" y="3510389"/>
                  </a:moveTo>
                  <a:lnTo>
                    <a:pt x="38404" y="3519990"/>
                  </a:lnTo>
                  <a:lnTo>
                    <a:pt x="42904" y="3519990"/>
                  </a:lnTo>
                  <a:lnTo>
                    <a:pt x="42904" y="3519853"/>
                  </a:lnTo>
                  <a:lnTo>
                    <a:pt x="72753" y="3519853"/>
                  </a:lnTo>
                  <a:lnTo>
                    <a:pt x="76809" y="3510389"/>
                  </a:lnTo>
                  <a:close/>
                </a:path>
                <a:path w="76835" h="3600450">
                  <a:moveTo>
                    <a:pt x="38404" y="0"/>
                  </a:moveTo>
                  <a:lnTo>
                    <a:pt x="0" y="89611"/>
                  </a:lnTo>
                  <a:lnTo>
                    <a:pt x="2400" y="88449"/>
                  </a:lnTo>
                  <a:lnTo>
                    <a:pt x="4798" y="87362"/>
                  </a:lnTo>
                  <a:lnTo>
                    <a:pt x="33900" y="80146"/>
                  </a:lnTo>
                  <a:lnTo>
                    <a:pt x="33903" y="45036"/>
                  </a:lnTo>
                  <a:lnTo>
                    <a:pt x="57706" y="45036"/>
                  </a:lnTo>
                  <a:lnTo>
                    <a:pt x="38404" y="0"/>
                  </a:lnTo>
                  <a:close/>
                </a:path>
                <a:path w="76835" h="3600450">
                  <a:moveTo>
                    <a:pt x="57706" y="45036"/>
                  </a:moveTo>
                  <a:lnTo>
                    <a:pt x="42904" y="45036"/>
                  </a:lnTo>
                  <a:lnTo>
                    <a:pt x="42904" y="80146"/>
                  </a:lnTo>
                  <a:lnTo>
                    <a:pt x="45604" y="80349"/>
                  </a:lnTo>
                  <a:lnTo>
                    <a:pt x="48006" y="80611"/>
                  </a:lnTo>
                  <a:lnTo>
                    <a:pt x="76809" y="89611"/>
                  </a:lnTo>
                  <a:lnTo>
                    <a:pt x="57706" y="45036"/>
                  </a:lnTo>
                  <a:close/>
                </a:path>
                <a:path w="76835" h="3600450">
                  <a:moveTo>
                    <a:pt x="42904" y="80010"/>
                  </a:moveTo>
                  <a:lnTo>
                    <a:pt x="38404" y="80010"/>
                  </a:lnTo>
                  <a:lnTo>
                    <a:pt x="40805" y="80046"/>
                  </a:lnTo>
                  <a:lnTo>
                    <a:pt x="42904" y="80146"/>
                  </a:lnTo>
                  <a:lnTo>
                    <a:pt x="42904" y="80010"/>
                  </a:lnTo>
                  <a:close/>
                </a:path>
                <a:path w="76835" h="3600450">
                  <a:moveTo>
                    <a:pt x="42904" y="45036"/>
                  </a:moveTo>
                  <a:lnTo>
                    <a:pt x="33903" y="45036"/>
                  </a:lnTo>
                  <a:lnTo>
                    <a:pt x="33903" y="80146"/>
                  </a:lnTo>
                  <a:lnTo>
                    <a:pt x="36003" y="80046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338440" y="1989161"/>
              <a:ext cx="5810250" cy="0"/>
            </a:xfrm>
            <a:custGeom>
              <a:avLst/>
              <a:gdLst/>
              <a:ahLst/>
              <a:cxnLst/>
              <a:rect l="l" t="t" r="r" b="b"/>
              <a:pathLst>
                <a:path w="5810250" h="0">
                  <a:moveTo>
                    <a:pt x="0" y="0"/>
                  </a:moveTo>
                  <a:lnTo>
                    <a:pt x="5810252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392380" y="1439909"/>
              <a:ext cx="3960495" cy="76835"/>
            </a:xfrm>
            <a:custGeom>
              <a:avLst/>
              <a:gdLst/>
              <a:ahLst/>
              <a:cxnLst/>
              <a:rect l="l" t="t" r="r" b="b"/>
              <a:pathLst>
                <a:path w="3960495" h="76834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9"/>
                  </a:lnTo>
                  <a:lnTo>
                    <a:pt x="87360" y="72007"/>
                  </a:lnTo>
                  <a:lnTo>
                    <a:pt x="80146" y="42905"/>
                  </a:lnTo>
                  <a:lnTo>
                    <a:pt x="45035" y="42905"/>
                  </a:lnTo>
                  <a:lnTo>
                    <a:pt x="45035" y="33905"/>
                  </a:lnTo>
                  <a:lnTo>
                    <a:pt x="80146" y="33905"/>
                  </a:lnTo>
                  <a:lnTo>
                    <a:pt x="80347" y="31205"/>
                  </a:lnTo>
                  <a:lnTo>
                    <a:pt x="88447" y="2401"/>
                  </a:lnTo>
                  <a:lnTo>
                    <a:pt x="89611" y="0"/>
                  </a:lnTo>
                  <a:close/>
                </a:path>
                <a:path w="3960495" h="76834">
                  <a:moveTo>
                    <a:pt x="3870388" y="0"/>
                  </a:moveTo>
                  <a:lnTo>
                    <a:pt x="3879954" y="40806"/>
                  </a:lnTo>
                  <a:lnTo>
                    <a:pt x="3879838" y="43207"/>
                  </a:lnTo>
                  <a:lnTo>
                    <a:pt x="3870388" y="76809"/>
                  </a:lnTo>
                  <a:lnTo>
                    <a:pt x="3949497" y="42905"/>
                  </a:lnTo>
                  <a:lnTo>
                    <a:pt x="3914964" y="42905"/>
                  </a:lnTo>
                  <a:lnTo>
                    <a:pt x="3914964" y="33905"/>
                  </a:lnTo>
                  <a:lnTo>
                    <a:pt x="3949500" y="33905"/>
                  </a:lnTo>
                  <a:lnTo>
                    <a:pt x="3870388" y="0"/>
                  </a:lnTo>
                  <a:close/>
                </a:path>
                <a:path w="3960495" h="76834">
                  <a:moveTo>
                    <a:pt x="80146" y="33905"/>
                  </a:moveTo>
                  <a:lnTo>
                    <a:pt x="45035" y="33905"/>
                  </a:lnTo>
                  <a:lnTo>
                    <a:pt x="45035" y="42905"/>
                  </a:lnTo>
                  <a:lnTo>
                    <a:pt x="80146" y="42905"/>
                  </a:lnTo>
                  <a:lnTo>
                    <a:pt x="80045" y="40806"/>
                  </a:lnTo>
                  <a:lnTo>
                    <a:pt x="80146" y="33905"/>
                  </a:lnTo>
                  <a:close/>
                </a:path>
                <a:path w="3960495" h="76834">
                  <a:moveTo>
                    <a:pt x="3879853" y="33905"/>
                  </a:moveTo>
                  <a:lnTo>
                    <a:pt x="80146" y="33905"/>
                  </a:lnTo>
                  <a:lnTo>
                    <a:pt x="80045" y="40806"/>
                  </a:lnTo>
                  <a:lnTo>
                    <a:pt x="80146" y="42905"/>
                  </a:lnTo>
                  <a:lnTo>
                    <a:pt x="3879853" y="42905"/>
                  </a:lnTo>
                  <a:lnTo>
                    <a:pt x="3879954" y="40806"/>
                  </a:lnTo>
                  <a:lnTo>
                    <a:pt x="3879853" y="33905"/>
                  </a:lnTo>
                  <a:close/>
                </a:path>
                <a:path w="3960495" h="76834">
                  <a:moveTo>
                    <a:pt x="3949500" y="33905"/>
                  </a:moveTo>
                  <a:lnTo>
                    <a:pt x="3914964" y="33905"/>
                  </a:lnTo>
                  <a:lnTo>
                    <a:pt x="3914964" y="42905"/>
                  </a:lnTo>
                  <a:lnTo>
                    <a:pt x="3949497" y="42905"/>
                  </a:lnTo>
                  <a:lnTo>
                    <a:pt x="3959999" y="38404"/>
                  </a:lnTo>
                  <a:lnTo>
                    <a:pt x="3949500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392373" y="1989158"/>
              <a:ext cx="4646930" cy="3600450"/>
            </a:xfrm>
            <a:custGeom>
              <a:avLst/>
              <a:gdLst/>
              <a:ahLst/>
              <a:cxnLst/>
              <a:rect l="l" t="t" r="r" b="b"/>
              <a:pathLst>
                <a:path w="4646930" h="3600450">
                  <a:moveTo>
                    <a:pt x="0" y="3600006"/>
                  </a:moveTo>
                  <a:lnTo>
                    <a:pt x="7" y="0"/>
                  </a:lnTo>
                  <a:lnTo>
                    <a:pt x="3960003" y="2"/>
                  </a:lnTo>
                  <a:lnTo>
                    <a:pt x="4646664" y="3600006"/>
                  </a:lnTo>
                  <a:lnTo>
                    <a:pt x="0" y="3600006"/>
                  </a:lnTo>
                  <a:close/>
                </a:path>
              </a:pathLst>
            </a:custGeom>
            <a:ln w="359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6701" y="5546833"/>
              <a:ext cx="84672" cy="8467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0037" y="5546829"/>
              <a:ext cx="84672" cy="846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0044" y="1946822"/>
              <a:ext cx="84672" cy="8467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0041" y="1946826"/>
              <a:ext cx="84670" cy="8467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65945" y="6179161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65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5166" y="954521"/>
            <a:ext cx="8530590" cy="1267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DADAS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BASE,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55"/>
              </a:spcBef>
            </a:pP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Base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27" y="5589161"/>
            <a:ext cx="0" cy="1081405"/>
          </a:xfrm>
          <a:custGeom>
            <a:avLst/>
            <a:gdLst/>
            <a:ahLst/>
            <a:cxnLst/>
            <a:rect l="l" t="t" r="r" b="b"/>
            <a:pathLst>
              <a:path w="0" h="1081404">
                <a:moveTo>
                  <a:pt x="0" y="0"/>
                </a:moveTo>
                <a:lnTo>
                  <a:pt x="0" y="1081087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136701" y="5546829"/>
            <a:ext cx="5091430" cy="1123950"/>
            <a:chOff x="3136701" y="5546829"/>
            <a:chExt cx="5091430" cy="1123950"/>
          </a:xfrm>
        </p:grpSpPr>
        <p:sp>
          <p:nvSpPr>
            <p:cNvPr id="4" name="object 4"/>
            <p:cNvSpPr/>
            <p:nvPr/>
          </p:nvSpPr>
          <p:spPr>
            <a:xfrm>
              <a:off x="8185705" y="5589161"/>
              <a:ext cx="0" cy="1081405"/>
            </a:xfrm>
            <a:custGeom>
              <a:avLst/>
              <a:gdLst/>
              <a:ahLst/>
              <a:cxnLst/>
              <a:rect l="l" t="t" r="r" b="b"/>
              <a:pathLst>
                <a:path w="0" h="1081404">
                  <a:moveTo>
                    <a:pt x="0" y="0"/>
                  </a:moveTo>
                  <a:lnTo>
                    <a:pt x="0" y="1081087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79037" y="5589165"/>
              <a:ext cx="5040630" cy="0"/>
            </a:xfrm>
            <a:custGeom>
              <a:avLst/>
              <a:gdLst/>
              <a:ahLst/>
              <a:cxnLst/>
              <a:rect l="l" t="t" r="r" b="b"/>
              <a:pathLst>
                <a:path w="5040630" h="0">
                  <a:moveTo>
                    <a:pt x="0" y="0"/>
                  </a:moveTo>
                  <a:lnTo>
                    <a:pt x="50400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43368" y="5546829"/>
              <a:ext cx="84672" cy="846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6701" y="5546829"/>
              <a:ext cx="84672" cy="846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79037" y="6403215"/>
              <a:ext cx="5006975" cy="76835"/>
            </a:xfrm>
            <a:custGeom>
              <a:avLst/>
              <a:gdLst/>
              <a:ahLst/>
              <a:cxnLst/>
              <a:rect l="l" t="t" r="r" b="b"/>
              <a:pathLst>
                <a:path w="5006975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9" y="74408"/>
                  </a:lnTo>
                  <a:lnTo>
                    <a:pt x="87362" y="72007"/>
                  </a:lnTo>
                  <a:lnTo>
                    <a:pt x="80146" y="42904"/>
                  </a:lnTo>
                  <a:lnTo>
                    <a:pt x="45036" y="42904"/>
                  </a:lnTo>
                  <a:lnTo>
                    <a:pt x="45036" y="33905"/>
                  </a:lnTo>
                  <a:lnTo>
                    <a:pt x="80146" y="33905"/>
                  </a:lnTo>
                  <a:lnTo>
                    <a:pt x="80349" y="31205"/>
                  </a:lnTo>
                  <a:lnTo>
                    <a:pt x="88449" y="2401"/>
                  </a:lnTo>
                  <a:lnTo>
                    <a:pt x="89611" y="0"/>
                  </a:lnTo>
                  <a:close/>
                </a:path>
                <a:path w="5006975" h="76835">
                  <a:moveTo>
                    <a:pt x="4917056" y="0"/>
                  </a:moveTo>
                  <a:lnTo>
                    <a:pt x="4926622" y="40806"/>
                  </a:lnTo>
                  <a:lnTo>
                    <a:pt x="4926506" y="43207"/>
                  </a:lnTo>
                  <a:lnTo>
                    <a:pt x="4917056" y="76809"/>
                  </a:lnTo>
                  <a:lnTo>
                    <a:pt x="4996168" y="42904"/>
                  </a:lnTo>
                  <a:lnTo>
                    <a:pt x="4961632" y="42904"/>
                  </a:lnTo>
                  <a:lnTo>
                    <a:pt x="4961632" y="33905"/>
                  </a:lnTo>
                  <a:lnTo>
                    <a:pt x="4996168" y="33905"/>
                  </a:lnTo>
                  <a:lnTo>
                    <a:pt x="4917056" y="0"/>
                  </a:lnTo>
                  <a:close/>
                </a:path>
                <a:path w="5006975" h="76835">
                  <a:moveTo>
                    <a:pt x="80146" y="33905"/>
                  </a:moveTo>
                  <a:lnTo>
                    <a:pt x="45036" y="33905"/>
                  </a:lnTo>
                  <a:lnTo>
                    <a:pt x="45036" y="42904"/>
                  </a:lnTo>
                  <a:lnTo>
                    <a:pt x="80146" y="42904"/>
                  </a:lnTo>
                  <a:lnTo>
                    <a:pt x="80046" y="40806"/>
                  </a:lnTo>
                  <a:lnTo>
                    <a:pt x="80146" y="33905"/>
                  </a:lnTo>
                  <a:close/>
                </a:path>
                <a:path w="5006975" h="76835">
                  <a:moveTo>
                    <a:pt x="4926521" y="33905"/>
                  </a:moveTo>
                  <a:lnTo>
                    <a:pt x="80146" y="33905"/>
                  </a:lnTo>
                  <a:lnTo>
                    <a:pt x="80046" y="40806"/>
                  </a:lnTo>
                  <a:lnTo>
                    <a:pt x="80146" y="42904"/>
                  </a:lnTo>
                  <a:lnTo>
                    <a:pt x="4926521" y="42904"/>
                  </a:lnTo>
                  <a:lnTo>
                    <a:pt x="4926622" y="40806"/>
                  </a:lnTo>
                  <a:lnTo>
                    <a:pt x="4926521" y="33905"/>
                  </a:lnTo>
                  <a:close/>
                </a:path>
                <a:path w="5006975" h="76835">
                  <a:moveTo>
                    <a:pt x="4996168" y="33905"/>
                  </a:moveTo>
                  <a:lnTo>
                    <a:pt x="4961632" y="33905"/>
                  </a:lnTo>
                  <a:lnTo>
                    <a:pt x="4961632" y="42904"/>
                  </a:lnTo>
                  <a:lnTo>
                    <a:pt x="4996168" y="42904"/>
                  </a:lnTo>
                  <a:lnTo>
                    <a:pt x="5006667" y="38404"/>
                  </a:lnTo>
                  <a:lnTo>
                    <a:pt x="4996168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970127" y="544946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71432" y="5444680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65945" y="6179161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70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5166" y="954521"/>
            <a:ext cx="8530590" cy="1267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DADAS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BASE,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55"/>
              </a:spcBef>
            </a:pP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Base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17225" y="5162194"/>
            <a:ext cx="5093970" cy="431800"/>
            <a:chOff x="3617225" y="5162194"/>
            <a:chExt cx="5093970" cy="431800"/>
          </a:xfrm>
        </p:grpSpPr>
        <p:sp>
          <p:nvSpPr>
            <p:cNvPr id="3" name="object 3"/>
            <p:cNvSpPr/>
            <p:nvPr/>
          </p:nvSpPr>
          <p:spPr>
            <a:xfrm>
              <a:off x="7763234" y="5166694"/>
              <a:ext cx="422909" cy="422909"/>
            </a:xfrm>
            <a:custGeom>
              <a:avLst/>
              <a:gdLst/>
              <a:ahLst/>
              <a:cxnLst/>
              <a:rect l="l" t="t" r="r" b="b"/>
              <a:pathLst>
                <a:path w="422909" h="422910">
                  <a:moveTo>
                    <a:pt x="422470" y="0"/>
                  </a:moveTo>
                  <a:lnTo>
                    <a:pt x="373201" y="2842"/>
                  </a:lnTo>
                  <a:lnTo>
                    <a:pt x="325602" y="11157"/>
                  </a:lnTo>
                  <a:lnTo>
                    <a:pt x="279989" y="24629"/>
                  </a:lnTo>
                  <a:lnTo>
                    <a:pt x="236679" y="42940"/>
                  </a:lnTo>
                  <a:lnTo>
                    <a:pt x="195989" y="65773"/>
                  </a:lnTo>
                  <a:lnTo>
                    <a:pt x="158237" y="92812"/>
                  </a:lnTo>
                  <a:lnTo>
                    <a:pt x="123739" y="123739"/>
                  </a:lnTo>
                  <a:lnTo>
                    <a:pt x="92812" y="158237"/>
                  </a:lnTo>
                  <a:lnTo>
                    <a:pt x="65773" y="195989"/>
                  </a:lnTo>
                  <a:lnTo>
                    <a:pt x="42940" y="236679"/>
                  </a:lnTo>
                  <a:lnTo>
                    <a:pt x="24629" y="279989"/>
                  </a:lnTo>
                  <a:lnTo>
                    <a:pt x="11157" y="325602"/>
                  </a:lnTo>
                  <a:lnTo>
                    <a:pt x="2842" y="373201"/>
                  </a:lnTo>
                  <a:lnTo>
                    <a:pt x="0" y="422470"/>
                  </a:lnTo>
                  <a:lnTo>
                    <a:pt x="422470" y="422470"/>
                  </a:lnTo>
                  <a:lnTo>
                    <a:pt x="42247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763234" y="5166694"/>
              <a:ext cx="422909" cy="422909"/>
            </a:xfrm>
            <a:custGeom>
              <a:avLst/>
              <a:gdLst/>
              <a:ahLst/>
              <a:cxnLst/>
              <a:rect l="l" t="t" r="r" b="b"/>
              <a:pathLst>
                <a:path w="422909" h="422910">
                  <a:moveTo>
                    <a:pt x="422470" y="422470"/>
                  </a:moveTo>
                  <a:lnTo>
                    <a:pt x="422470" y="0"/>
                  </a:lnTo>
                  <a:lnTo>
                    <a:pt x="373201" y="2842"/>
                  </a:lnTo>
                  <a:lnTo>
                    <a:pt x="325602" y="11157"/>
                  </a:lnTo>
                  <a:lnTo>
                    <a:pt x="279989" y="24629"/>
                  </a:lnTo>
                  <a:lnTo>
                    <a:pt x="236679" y="42940"/>
                  </a:lnTo>
                  <a:lnTo>
                    <a:pt x="195989" y="65773"/>
                  </a:lnTo>
                  <a:lnTo>
                    <a:pt x="158237" y="92812"/>
                  </a:lnTo>
                  <a:lnTo>
                    <a:pt x="123739" y="123739"/>
                  </a:lnTo>
                  <a:lnTo>
                    <a:pt x="92812" y="158237"/>
                  </a:lnTo>
                  <a:lnTo>
                    <a:pt x="65773" y="195989"/>
                  </a:lnTo>
                  <a:lnTo>
                    <a:pt x="42940" y="236679"/>
                  </a:lnTo>
                  <a:lnTo>
                    <a:pt x="24629" y="279989"/>
                  </a:lnTo>
                  <a:lnTo>
                    <a:pt x="11157" y="325602"/>
                  </a:lnTo>
                  <a:lnTo>
                    <a:pt x="2842" y="373201"/>
                  </a:lnTo>
                  <a:lnTo>
                    <a:pt x="0" y="422470"/>
                  </a:lnTo>
                  <a:lnTo>
                    <a:pt x="422470" y="422470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63636" y="5367091"/>
              <a:ext cx="93488" cy="934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17225" y="5589165"/>
              <a:ext cx="5093970" cy="0"/>
            </a:xfrm>
            <a:custGeom>
              <a:avLst/>
              <a:gdLst/>
              <a:ahLst/>
              <a:cxnLst/>
              <a:rect l="l" t="t" r="r" b="b"/>
              <a:pathLst>
                <a:path w="5093970" h="0">
                  <a:moveTo>
                    <a:pt x="0" y="0"/>
                  </a:moveTo>
                  <a:lnTo>
                    <a:pt x="5093507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179027" y="5589161"/>
            <a:ext cx="0" cy="1081405"/>
          </a:xfrm>
          <a:custGeom>
            <a:avLst/>
            <a:gdLst/>
            <a:ahLst/>
            <a:cxnLst/>
            <a:rect l="l" t="t" r="r" b="b"/>
            <a:pathLst>
              <a:path w="0" h="1081404">
                <a:moveTo>
                  <a:pt x="0" y="0"/>
                </a:moveTo>
                <a:lnTo>
                  <a:pt x="0" y="1081087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3136701" y="3064403"/>
            <a:ext cx="5092065" cy="3610610"/>
            <a:chOff x="3136701" y="3064403"/>
            <a:chExt cx="5092065" cy="3610610"/>
          </a:xfrm>
        </p:grpSpPr>
        <p:sp>
          <p:nvSpPr>
            <p:cNvPr id="9" name="object 9"/>
            <p:cNvSpPr/>
            <p:nvPr/>
          </p:nvSpPr>
          <p:spPr>
            <a:xfrm>
              <a:off x="8185722" y="3069165"/>
              <a:ext cx="0" cy="3601085"/>
            </a:xfrm>
            <a:custGeom>
              <a:avLst/>
              <a:gdLst/>
              <a:ahLst/>
              <a:cxnLst/>
              <a:rect l="l" t="t" r="r" b="b"/>
              <a:pathLst>
                <a:path w="0" h="3601084">
                  <a:moveTo>
                    <a:pt x="0" y="0"/>
                  </a:moveTo>
                  <a:lnTo>
                    <a:pt x="0" y="3601083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79037" y="5589165"/>
              <a:ext cx="5040630" cy="0"/>
            </a:xfrm>
            <a:custGeom>
              <a:avLst/>
              <a:gdLst/>
              <a:ahLst/>
              <a:cxnLst/>
              <a:rect l="l" t="t" r="r" b="b"/>
              <a:pathLst>
                <a:path w="5040630" h="0">
                  <a:moveTo>
                    <a:pt x="0" y="0"/>
                  </a:moveTo>
                  <a:lnTo>
                    <a:pt x="50400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3368" y="5546829"/>
              <a:ext cx="84672" cy="846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6701" y="5546829"/>
              <a:ext cx="84672" cy="8467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970127" y="544946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71432" y="5444680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80499" y="3929081"/>
            <a:ext cx="288290" cy="39814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h</a:t>
            </a:r>
            <a:r>
              <a:rPr dirty="0" sz="1500" spc="-8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35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74292" y="3064403"/>
            <a:ext cx="5541645" cy="3415665"/>
            <a:chOff x="3174292" y="3064403"/>
            <a:chExt cx="5541645" cy="3415665"/>
          </a:xfrm>
        </p:grpSpPr>
        <p:sp>
          <p:nvSpPr>
            <p:cNvPr id="17" name="object 17"/>
            <p:cNvSpPr/>
            <p:nvPr/>
          </p:nvSpPr>
          <p:spPr>
            <a:xfrm>
              <a:off x="3179037" y="6403215"/>
              <a:ext cx="5006975" cy="76835"/>
            </a:xfrm>
            <a:custGeom>
              <a:avLst/>
              <a:gdLst/>
              <a:ahLst/>
              <a:cxnLst/>
              <a:rect l="l" t="t" r="r" b="b"/>
              <a:pathLst>
                <a:path w="5006975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9" y="74408"/>
                  </a:lnTo>
                  <a:lnTo>
                    <a:pt x="87362" y="72007"/>
                  </a:lnTo>
                  <a:lnTo>
                    <a:pt x="80146" y="42904"/>
                  </a:lnTo>
                  <a:lnTo>
                    <a:pt x="45036" y="42904"/>
                  </a:lnTo>
                  <a:lnTo>
                    <a:pt x="45036" y="33905"/>
                  </a:lnTo>
                  <a:lnTo>
                    <a:pt x="80146" y="33905"/>
                  </a:lnTo>
                  <a:lnTo>
                    <a:pt x="80349" y="31205"/>
                  </a:lnTo>
                  <a:lnTo>
                    <a:pt x="88449" y="2401"/>
                  </a:lnTo>
                  <a:lnTo>
                    <a:pt x="89611" y="0"/>
                  </a:lnTo>
                  <a:close/>
                </a:path>
                <a:path w="5006975" h="76835">
                  <a:moveTo>
                    <a:pt x="4917056" y="0"/>
                  </a:moveTo>
                  <a:lnTo>
                    <a:pt x="4926622" y="40806"/>
                  </a:lnTo>
                  <a:lnTo>
                    <a:pt x="4926506" y="43207"/>
                  </a:lnTo>
                  <a:lnTo>
                    <a:pt x="4917056" y="76809"/>
                  </a:lnTo>
                  <a:lnTo>
                    <a:pt x="4996168" y="42904"/>
                  </a:lnTo>
                  <a:lnTo>
                    <a:pt x="4961632" y="42904"/>
                  </a:lnTo>
                  <a:lnTo>
                    <a:pt x="4961632" y="33905"/>
                  </a:lnTo>
                  <a:lnTo>
                    <a:pt x="4996168" y="33905"/>
                  </a:lnTo>
                  <a:lnTo>
                    <a:pt x="4917056" y="0"/>
                  </a:lnTo>
                  <a:close/>
                </a:path>
                <a:path w="5006975" h="76835">
                  <a:moveTo>
                    <a:pt x="80146" y="33905"/>
                  </a:moveTo>
                  <a:lnTo>
                    <a:pt x="45036" y="33905"/>
                  </a:lnTo>
                  <a:lnTo>
                    <a:pt x="45036" y="42904"/>
                  </a:lnTo>
                  <a:lnTo>
                    <a:pt x="80146" y="42904"/>
                  </a:lnTo>
                  <a:lnTo>
                    <a:pt x="80046" y="40806"/>
                  </a:lnTo>
                  <a:lnTo>
                    <a:pt x="80146" y="33905"/>
                  </a:lnTo>
                  <a:close/>
                </a:path>
                <a:path w="5006975" h="76835">
                  <a:moveTo>
                    <a:pt x="4926521" y="33905"/>
                  </a:moveTo>
                  <a:lnTo>
                    <a:pt x="80146" y="33905"/>
                  </a:lnTo>
                  <a:lnTo>
                    <a:pt x="80046" y="40806"/>
                  </a:lnTo>
                  <a:lnTo>
                    <a:pt x="80146" y="42904"/>
                  </a:lnTo>
                  <a:lnTo>
                    <a:pt x="4926521" y="42904"/>
                  </a:lnTo>
                  <a:lnTo>
                    <a:pt x="4926622" y="40806"/>
                  </a:lnTo>
                  <a:lnTo>
                    <a:pt x="4926521" y="33905"/>
                  </a:lnTo>
                  <a:close/>
                </a:path>
                <a:path w="5006975" h="76835">
                  <a:moveTo>
                    <a:pt x="4996168" y="33905"/>
                  </a:moveTo>
                  <a:lnTo>
                    <a:pt x="4961632" y="33905"/>
                  </a:lnTo>
                  <a:lnTo>
                    <a:pt x="4961632" y="42904"/>
                  </a:lnTo>
                  <a:lnTo>
                    <a:pt x="4996168" y="42904"/>
                  </a:lnTo>
                  <a:lnTo>
                    <a:pt x="5006667" y="38404"/>
                  </a:lnTo>
                  <a:lnTo>
                    <a:pt x="4996168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179055" y="3069165"/>
              <a:ext cx="5532120" cy="0"/>
            </a:xfrm>
            <a:custGeom>
              <a:avLst/>
              <a:gdLst/>
              <a:ahLst/>
              <a:cxnLst/>
              <a:rect l="l" t="t" r="r" b="b"/>
              <a:pathLst>
                <a:path w="5532120" h="0">
                  <a:moveTo>
                    <a:pt x="0" y="0"/>
                  </a:moveTo>
                  <a:lnTo>
                    <a:pt x="5531681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491356" y="3069165"/>
              <a:ext cx="76835" cy="2520315"/>
            </a:xfrm>
            <a:custGeom>
              <a:avLst/>
              <a:gdLst/>
              <a:ahLst/>
              <a:cxnLst/>
              <a:rect l="l" t="t" r="r" b="b"/>
              <a:pathLst>
                <a:path w="76834" h="2520315">
                  <a:moveTo>
                    <a:pt x="0" y="2430392"/>
                  </a:moveTo>
                  <a:lnTo>
                    <a:pt x="38404" y="2520003"/>
                  </a:lnTo>
                  <a:lnTo>
                    <a:pt x="57706" y="2474967"/>
                  </a:lnTo>
                  <a:lnTo>
                    <a:pt x="33905" y="2474967"/>
                  </a:lnTo>
                  <a:lnTo>
                    <a:pt x="33902" y="2439857"/>
                  </a:lnTo>
                  <a:lnTo>
                    <a:pt x="2401" y="2431554"/>
                  </a:lnTo>
                  <a:lnTo>
                    <a:pt x="0" y="2430392"/>
                  </a:lnTo>
                  <a:close/>
                </a:path>
                <a:path w="76834" h="2520315">
                  <a:moveTo>
                    <a:pt x="33905" y="2439857"/>
                  </a:moveTo>
                  <a:lnTo>
                    <a:pt x="33905" y="2474967"/>
                  </a:lnTo>
                  <a:lnTo>
                    <a:pt x="42904" y="2474967"/>
                  </a:lnTo>
                  <a:lnTo>
                    <a:pt x="42904" y="2439993"/>
                  </a:lnTo>
                  <a:lnTo>
                    <a:pt x="38404" y="2439993"/>
                  </a:lnTo>
                  <a:lnTo>
                    <a:pt x="36003" y="2439957"/>
                  </a:lnTo>
                  <a:lnTo>
                    <a:pt x="33905" y="2439857"/>
                  </a:lnTo>
                  <a:close/>
                </a:path>
                <a:path w="76834" h="2520315">
                  <a:moveTo>
                    <a:pt x="76809" y="2430392"/>
                  </a:moveTo>
                  <a:lnTo>
                    <a:pt x="42904" y="2439857"/>
                  </a:lnTo>
                  <a:lnTo>
                    <a:pt x="42904" y="2474967"/>
                  </a:lnTo>
                  <a:lnTo>
                    <a:pt x="57706" y="2474967"/>
                  </a:lnTo>
                  <a:lnTo>
                    <a:pt x="76809" y="2430392"/>
                  </a:lnTo>
                  <a:close/>
                </a:path>
                <a:path w="76834" h="2520315">
                  <a:moveTo>
                    <a:pt x="38404" y="80009"/>
                  </a:moveTo>
                  <a:lnTo>
                    <a:pt x="36003" y="80045"/>
                  </a:lnTo>
                  <a:lnTo>
                    <a:pt x="33905" y="80146"/>
                  </a:lnTo>
                  <a:lnTo>
                    <a:pt x="33905" y="2439857"/>
                  </a:lnTo>
                  <a:lnTo>
                    <a:pt x="36003" y="2439957"/>
                  </a:lnTo>
                  <a:lnTo>
                    <a:pt x="38404" y="2439993"/>
                  </a:lnTo>
                  <a:lnTo>
                    <a:pt x="40806" y="2439957"/>
                  </a:lnTo>
                  <a:lnTo>
                    <a:pt x="42902" y="2439857"/>
                  </a:lnTo>
                  <a:lnTo>
                    <a:pt x="42902" y="80146"/>
                  </a:lnTo>
                  <a:lnTo>
                    <a:pt x="40806" y="80045"/>
                  </a:lnTo>
                  <a:lnTo>
                    <a:pt x="38404" y="80009"/>
                  </a:lnTo>
                  <a:close/>
                </a:path>
                <a:path w="76834" h="2520315">
                  <a:moveTo>
                    <a:pt x="42904" y="2439857"/>
                  </a:moveTo>
                  <a:lnTo>
                    <a:pt x="40806" y="2439957"/>
                  </a:lnTo>
                  <a:lnTo>
                    <a:pt x="38404" y="2439993"/>
                  </a:lnTo>
                  <a:lnTo>
                    <a:pt x="42904" y="2439993"/>
                  </a:lnTo>
                  <a:lnTo>
                    <a:pt x="42904" y="2439857"/>
                  </a:lnTo>
                  <a:close/>
                </a:path>
                <a:path w="76834" h="2520315">
                  <a:moveTo>
                    <a:pt x="38404" y="0"/>
                  </a:moveTo>
                  <a:lnTo>
                    <a:pt x="0" y="89611"/>
                  </a:lnTo>
                  <a:lnTo>
                    <a:pt x="2401" y="88447"/>
                  </a:lnTo>
                  <a:lnTo>
                    <a:pt x="4799" y="87360"/>
                  </a:lnTo>
                  <a:lnTo>
                    <a:pt x="33902" y="80146"/>
                  </a:lnTo>
                  <a:lnTo>
                    <a:pt x="33905" y="45035"/>
                  </a:lnTo>
                  <a:lnTo>
                    <a:pt x="57705" y="45035"/>
                  </a:lnTo>
                  <a:lnTo>
                    <a:pt x="38404" y="0"/>
                  </a:lnTo>
                  <a:close/>
                </a:path>
                <a:path w="76834" h="2520315">
                  <a:moveTo>
                    <a:pt x="57705" y="45035"/>
                  </a:moveTo>
                  <a:lnTo>
                    <a:pt x="42904" y="45035"/>
                  </a:lnTo>
                  <a:lnTo>
                    <a:pt x="42904" y="80146"/>
                  </a:lnTo>
                  <a:lnTo>
                    <a:pt x="45604" y="80347"/>
                  </a:lnTo>
                  <a:lnTo>
                    <a:pt x="48006" y="80610"/>
                  </a:lnTo>
                  <a:lnTo>
                    <a:pt x="76809" y="89611"/>
                  </a:lnTo>
                  <a:lnTo>
                    <a:pt x="57705" y="45035"/>
                  </a:lnTo>
                  <a:close/>
                </a:path>
                <a:path w="76834" h="2520315">
                  <a:moveTo>
                    <a:pt x="42904" y="80009"/>
                  </a:moveTo>
                  <a:lnTo>
                    <a:pt x="38404" y="80009"/>
                  </a:lnTo>
                  <a:lnTo>
                    <a:pt x="40806" y="80045"/>
                  </a:lnTo>
                  <a:lnTo>
                    <a:pt x="42904" y="80146"/>
                  </a:lnTo>
                  <a:lnTo>
                    <a:pt x="42904" y="80009"/>
                  </a:lnTo>
                  <a:close/>
                </a:path>
                <a:path w="76834" h="2520315">
                  <a:moveTo>
                    <a:pt x="42904" y="45035"/>
                  </a:moveTo>
                  <a:lnTo>
                    <a:pt x="33905" y="45035"/>
                  </a:lnTo>
                  <a:lnTo>
                    <a:pt x="33905" y="80146"/>
                  </a:lnTo>
                  <a:lnTo>
                    <a:pt x="36003" y="80045"/>
                  </a:lnTo>
                  <a:lnTo>
                    <a:pt x="38404" y="80009"/>
                  </a:lnTo>
                  <a:lnTo>
                    <a:pt x="42904" y="80009"/>
                  </a:lnTo>
                  <a:lnTo>
                    <a:pt x="42904" y="4503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45166" y="954521"/>
            <a:ext cx="8530590" cy="1267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DADAS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BASE,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55"/>
              </a:spcBef>
            </a:pP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Base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49069" y="2810222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43388" y="3026829"/>
            <a:ext cx="84670" cy="84672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65945" y="6179161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70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58734" y="5162194"/>
            <a:ext cx="431800" cy="431800"/>
            <a:chOff x="7758734" y="5162194"/>
            <a:chExt cx="431800" cy="431800"/>
          </a:xfrm>
        </p:grpSpPr>
        <p:sp>
          <p:nvSpPr>
            <p:cNvPr id="3" name="object 3"/>
            <p:cNvSpPr/>
            <p:nvPr/>
          </p:nvSpPr>
          <p:spPr>
            <a:xfrm>
              <a:off x="7763234" y="5166694"/>
              <a:ext cx="422909" cy="422909"/>
            </a:xfrm>
            <a:custGeom>
              <a:avLst/>
              <a:gdLst/>
              <a:ahLst/>
              <a:cxnLst/>
              <a:rect l="l" t="t" r="r" b="b"/>
              <a:pathLst>
                <a:path w="422909" h="422910">
                  <a:moveTo>
                    <a:pt x="422470" y="0"/>
                  </a:moveTo>
                  <a:lnTo>
                    <a:pt x="373201" y="2842"/>
                  </a:lnTo>
                  <a:lnTo>
                    <a:pt x="325602" y="11157"/>
                  </a:lnTo>
                  <a:lnTo>
                    <a:pt x="279989" y="24629"/>
                  </a:lnTo>
                  <a:lnTo>
                    <a:pt x="236679" y="42940"/>
                  </a:lnTo>
                  <a:lnTo>
                    <a:pt x="195989" y="65773"/>
                  </a:lnTo>
                  <a:lnTo>
                    <a:pt x="158237" y="92812"/>
                  </a:lnTo>
                  <a:lnTo>
                    <a:pt x="123739" y="123739"/>
                  </a:lnTo>
                  <a:lnTo>
                    <a:pt x="92812" y="158237"/>
                  </a:lnTo>
                  <a:lnTo>
                    <a:pt x="65773" y="195989"/>
                  </a:lnTo>
                  <a:lnTo>
                    <a:pt x="42940" y="236679"/>
                  </a:lnTo>
                  <a:lnTo>
                    <a:pt x="24629" y="279989"/>
                  </a:lnTo>
                  <a:lnTo>
                    <a:pt x="11157" y="325602"/>
                  </a:lnTo>
                  <a:lnTo>
                    <a:pt x="2842" y="373201"/>
                  </a:lnTo>
                  <a:lnTo>
                    <a:pt x="0" y="422470"/>
                  </a:lnTo>
                  <a:lnTo>
                    <a:pt x="422470" y="422470"/>
                  </a:lnTo>
                  <a:lnTo>
                    <a:pt x="42247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763234" y="5166694"/>
              <a:ext cx="422909" cy="422909"/>
            </a:xfrm>
            <a:custGeom>
              <a:avLst/>
              <a:gdLst/>
              <a:ahLst/>
              <a:cxnLst/>
              <a:rect l="l" t="t" r="r" b="b"/>
              <a:pathLst>
                <a:path w="422909" h="422910">
                  <a:moveTo>
                    <a:pt x="422470" y="422470"/>
                  </a:moveTo>
                  <a:lnTo>
                    <a:pt x="422470" y="0"/>
                  </a:lnTo>
                  <a:lnTo>
                    <a:pt x="373201" y="2842"/>
                  </a:lnTo>
                  <a:lnTo>
                    <a:pt x="325602" y="11157"/>
                  </a:lnTo>
                  <a:lnTo>
                    <a:pt x="279989" y="24629"/>
                  </a:lnTo>
                  <a:lnTo>
                    <a:pt x="236679" y="42940"/>
                  </a:lnTo>
                  <a:lnTo>
                    <a:pt x="195989" y="65773"/>
                  </a:lnTo>
                  <a:lnTo>
                    <a:pt x="158237" y="92812"/>
                  </a:lnTo>
                  <a:lnTo>
                    <a:pt x="123739" y="123739"/>
                  </a:lnTo>
                  <a:lnTo>
                    <a:pt x="92812" y="158237"/>
                  </a:lnTo>
                  <a:lnTo>
                    <a:pt x="65773" y="195989"/>
                  </a:lnTo>
                  <a:lnTo>
                    <a:pt x="42940" y="236679"/>
                  </a:lnTo>
                  <a:lnTo>
                    <a:pt x="24629" y="279989"/>
                  </a:lnTo>
                  <a:lnTo>
                    <a:pt x="11157" y="325602"/>
                  </a:lnTo>
                  <a:lnTo>
                    <a:pt x="2842" y="373201"/>
                  </a:lnTo>
                  <a:lnTo>
                    <a:pt x="0" y="422470"/>
                  </a:lnTo>
                  <a:lnTo>
                    <a:pt x="422470" y="422470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63635" y="5367091"/>
              <a:ext cx="93488" cy="9348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136701" y="3064403"/>
            <a:ext cx="5579110" cy="3610610"/>
            <a:chOff x="3136701" y="3064403"/>
            <a:chExt cx="5579110" cy="3610610"/>
          </a:xfrm>
        </p:grpSpPr>
        <p:sp>
          <p:nvSpPr>
            <p:cNvPr id="7" name="object 7"/>
            <p:cNvSpPr/>
            <p:nvPr/>
          </p:nvSpPr>
          <p:spPr>
            <a:xfrm>
              <a:off x="3176708" y="4105015"/>
              <a:ext cx="2470785" cy="1488440"/>
            </a:xfrm>
            <a:custGeom>
              <a:avLst/>
              <a:gdLst/>
              <a:ahLst/>
              <a:cxnLst/>
              <a:rect l="l" t="t" r="r" b="b"/>
              <a:pathLst>
                <a:path w="2470785" h="1488439">
                  <a:moveTo>
                    <a:pt x="2399557" y="37442"/>
                  </a:moveTo>
                  <a:lnTo>
                    <a:pt x="0" y="1480290"/>
                  </a:lnTo>
                  <a:lnTo>
                    <a:pt x="4636" y="1488001"/>
                  </a:lnTo>
                  <a:lnTo>
                    <a:pt x="2404195" y="45153"/>
                  </a:lnTo>
                  <a:lnTo>
                    <a:pt x="2403198" y="43306"/>
                  </a:lnTo>
                  <a:lnTo>
                    <a:pt x="2401991" y="41230"/>
                  </a:lnTo>
                  <a:lnTo>
                    <a:pt x="2400725" y="39192"/>
                  </a:lnTo>
                  <a:lnTo>
                    <a:pt x="2399557" y="37442"/>
                  </a:lnTo>
                  <a:close/>
                </a:path>
                <a:path w="2470785" h="1488439">
                  <a:moveTo>
                    <a:pt x="2456614" y="19349"/>
                  </a:moveTo>
                  <a:lnTo>
                    <a:pt x="2429647" y="19349"/>
                  </a:lnTo>
                  <a:lnTo>
                    <a:pt x="2434283" y="27061"/>
                  </a:lnTo>
                  <a:lnTo>
                    <a:pt x="2404195" y="45153"/>
                  </a:lnTo>
                  <a:lnTo>
                    <a:pt x="2413554" y="79091"/>
                  </a:lnTo>
                  <a:lnTo>
                    <a:pt x="2456614" y="19349"/>
                  </a:lnTo>
                  <a:close/>
                </a:path>
                <a:path w="2470785" h="1488439">
                  <a:moveTo>
                    <a:pt x="2429647" y="19349"/>
                  </a:moveTo>
                  <a:lnTo>
                    <a:pt x="2399557" y="37442"/>
                  </a:lnTo>
                  <a:lnTo>
                    <a:pt x="2400725" y="39192"/>
                  </a:lnTo>
                  <a:lnTo>
                    <a:pt x="2401991" y="41230"/>
                  </a:lnTo>
                  <a:lnTo>
                    <a:pt x="2403198" y="43306"/>
                  </a:lnTo>
                  <a:lnTo>
                    <a:pt x="2404195" y="45153"/>
                  </a:lnTo>
                  <a:lnTo>
                    <a:pt x="2434283" y="27061"/>
                  </a:lnTo>
                  <a:lnTo>
                    <a:pt x="2429647" y="19349"/>
                  </a:lnTo>
                  <a:close/>
                </a:path>
                <a:path w="2470785" h="1488439">
                  <a:moveTo>
                    <a:pt x="2470561" y="0"/>
                  </a:moveTo>
                  <a:lnTo>
                    <a:pt x="2373972" y="13265"/>
                  </a:lnTo>
                  <a:lnTo>
                    <a:pt x="2376205" y="14723"/>
                  </a:lnTo>
                  <a:lnTo>
                    <a:pt x="2378375" y="16217"/>
                  </a:lnTo>
                  <a:lnTo>
                    <a:pt x="2399557" y="37442"/>
                  </a:lnTo>
                  <a:lnTo>
                    <a:pt x="2429647" y="19349"/>
                  </a:lnTo>
                  <a:lnTo>
                    <a:pt x="2456614" y="19349"/>
                  </a:lnTo>
                  <a:lnTo>
                    <a:pt x="2470561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179027" y="3069165"/>
              <a:ext cx="5532120" cy="3601085"/>
            </a:xfrm>
            <a:custGeom>
              <a:avLst/>
              <a:gdLst/>
              <a:ahLst/>
              <a:cxnLst/>
              <a:rect l="l" t="t" r="r" b="b"/>
              <a:pathLst>
                <a:path w="5532120" h="3601084">
                  <a:moveTo>
                    <a:pt x="438198" y="2520000"/>
                  </a:moveTo>
                  <a:lnTo>
                    <a:pt x="5531705" y="2520000"/>
                  </a:lnTo>
                </a:path>
                <a:path w="5532120" h="3601084">
                  <a:moveTo>
                    <a:pt x="0" y="2519996"/>
                  </a:moveTo>
                  <a:lnTo>
                    <a:pt x="0" y="3601083"/>
                  </a:lnTo>
                </a:path>
                <a:path w="5532120" h="3601084">
                  <a:moveTo>
                    <a:pt x="5006695" y="0"/>
                  </a:moveTo>
                  <a:lnTo>
                    <a:pt x="5006695" y="3601083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79037" y="5589165"/>
              <a:ext cx="5040630" cy="0"/>
            </a:xfrm>
            <a:custGeom>
              <a:avLst/>
              <a:gdLst/>
              <a:ahLst/>
              <a:cxnLst/>
              <a:rect l="l" t="t" r="r" b="b"/>
              <a:pathLst>
                <a:path w="5040630" h="0">
                  <a:moveTo>
                    <a:pt x="0" y="0"/>
                  </a:moveTo>
                  <a:lnTo>
                    <a:pt x="50400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3368" y="5546829"/>
              <a:ext cx="84672" cy="846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6701" y="5546829"/>
              <a:ext cx="84672" cy="8467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970127" y="544946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71432" y="5444680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49069" y="2810222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9740000">
            <a:off x="4207553" y="4600808"/>
            <a:ext cx="56460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60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AD</a:t>
            </a:r>
            <a:r>
              <a:rPr dirty="0" sz="1500" spc="-6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40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80499" y="3929081"/>
            <a:ext cx="288290" cy="39814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h</a:t>
            </a:r>
            <a:r>
              <a:rPr dirty="0" sz="1500" spc="-8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35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79037" y="2737633"/>
            <a:ext cx="5532120" cy="3742690"/>
            <a:chOff x="3179037" y="2737633"/>
            <a:chExt cx="5532120" cy="3742690"/>
          </a:xfrm>
        </p:grpSpPr>
        <p:sp>
          <p:nvSpPr>
            <p:cNvPr id="18" name="object 18"/>
            <p:cNvSpPr/>
            <p:nvPr/>
          </p:nvSpPr>
          <p:spPr>
            <a:xfrm>
              <a:off x="3179037" y="6403215"/>
              <a:ext cx="5006975" cy="76835"/>
            </a:xfrm>
            <a:custGeom>
              <a:avLst/>
              <a:gdLst/>
              <a:ahLst/>
              <a:cxnLst/>
              <a:rect l="l" t="t" r="r" b="b"/>
              <a:pathLst>
                <a:path w="5006975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9" y="74408"/>
                  </a:lnTo>
                  <a:lnTo>
                    <a:pt x="87362" y="72007"/>
                  </a:lnTo>
                  <a:lnTo>
                    <a:pt x="80146" y="42904"/>
                  </a:lnTo>
                  <a:lnTo>
                    <a:pt x="45036" y="42904"/>
                  </a:lnTo>
                  <a:lnTo>
                    <a:pt x="45036" y="33905"/>
                  </a:lnTo>
                  <a:lnTo>
                    <a:pt x="80146" y="33905"/>
                  </a:lnTo>
                  <a:lnTo>
                    <a:pt x="80349" y="31205"/>
                  </a:lnTo>
                  <a:lnTo>
                    <a:pt x="88449" y="2401"/>
                  </a:lnTo>
                  <a:lnTo>
                    <a:pt x="89611" y="0"/>
                  </a:lnTo>
                  <a:close/>
                </a:path>
                <a:path w="5006975" h="76835">
                  <a:moveTo>
                    <a:pt x="4917056" y="0"/>
                  </a:moveTo>
                  <a:lnTo>
                    <a:pt x="4926622" y="40806"/>
                  </a:lnTo>
                  <a:lnTo>
                    <a:pt x="4926506" y="43207"/>
                  </a:lnTo>
                  <a:lnTo>
                    <a:pt x="4917056" y="76809"/>
                  </a:lnTo>
                  <a:lnTo>
                    <a:pt x="4996168" y="42904"/>
                  </a:lnTo>
                  <a:lnTo>
                    <a:pt x="4961632" y="42904"/>
                  </a:lnTo>
                  <a:lnTo>
                    <a:pt x="4961632" y="33905"/>
                  </a:lnTo>
                  <a:lnTo>
                    <a:pt x="4996168" y="33905"/>
                  </a:lnTo>
                  <a:lnTo>
                    <a:pt x="4917056" y="0"/>
                  </a:lnTo>
                  <a:close/>
                </a:path>
                <a:path w="5006975" h="76835">
                  <a:moveTo>
                    <a:pt x="80146" y="33905"/>
                  </a:moveTo>
                  <a:lnTo>
                    <a:pt x="45036" y="33905"/>
                  </a:lnTo>
                  <a:lnTo>
                    <a:pt x="45036" y="42904"/>
                  </a:lnTo>
                  <a:lnTo>
                    <a:pt x="80146" y="42904"/>
                  </a:lnTo>
                  <a:lnTo>
                    <a:pt x="80046" y="40806"/>
                  </a:lnTo>
                  <a:lnTo>
                    <a:pt x="80146" y="33905"/>
                  </a:lnTo>
                  <a:close/>
                </a:path>
                <a:path w="5006975" h="76835">
                  <a:moveTo>
                    <a:pt x="4926521" y="33905"/>
                  </a:moveTo>
                  <a:lnTo>
                    <a:pt x="80146" y="33905"/>
                  </a:lnTo>
                  <a:lnTo>
                    <a:pt x="80046" y="40806"/>
                  </a:lnTo>
                  <a:lnTo>
                    <a:pt x="80146" y="42904"/>
                  </a:lnTo>
                  <a:lnTo>
                    <a:pt x="4926521" y="42904"/>
                  </a:lnTo>
                  <a:lnTo>
                    <a:pt x="4926622" y="40806"/>
                  </a:lnTo>
                  <a:lnTo>
                    <a:pt x="4926521" y="33905"/>
                  </a:lnTo>
                  <a:close/>
                </a:path>
                <a:path w="5006975" h="76835">
                  <a:moveTo>
                    <a:pt x="4996168" y="33905"/>
                  </a:moveTo>
                  <a:lnTo>
                    <a:pt x="4961632" y="33905"/>
                  </a:lnTo>
                  <a:lnTo>
                    <a:pt x="4961632" y="42904"/>
                  </a:lnTo>
                  <a:lnTo>
                    <a:pt x="4996168" y="42904"/>
                  </a:lnTo>
                  <a:lnTo>
                    <a:pt x="5006667" y="38404"/>
                  </a:lnTo>
                  <a:lnTo>
                    <a:pt x="4996168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179055" y="3069165"/>
              <a:ext cx="5532120" cy="0"/>
            </a:xfrm>
            <a:custGeom>
              <a:avLst/>
              <a:gdLst/>
              <a:ahLst/>
              <a:cxnLst/>
              <a:rect l="l" t="t" r="r" b="b"/>
              <a:pathLst>
                <a:path w="5532120" h="0">
                  <a:moveTo>
                    <a:pt x="0" y="0"/>
                  </a:moveTo>
                  <a:lnTo>
                    <a:pt x="5531681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491355" y="3069165"/>
              <a:ext cx="76835" cy="2520315"/>
            </a:xfrm>
            <a:custGeom>
              <a:avLst/>
              <a:gdLst/>
              <a:ahLst/>
              <a:cxnLst/>
              <a:rect l="l" t="t" r="r" b="b"/>
              <a:pathLst>
                <a:path w="76834" h="2520315">
                  <a:moveTo>
                    <a:pt x="0" y="2430392"/>
                  </a:moveTo>
                  <a:lnTo>
                    <a:pt x="38404" y="2520003"/>
                  </a:lnTo>
                  <a:lnTo>
                    <a:pt x="57706" y="2474967"/>
                  </a:lnTo>
                  <a:lnTo>
                    <a:pt x="33905" y="2474967"/>
                  </a:lnTo>
                  <a:lnTo>
                    <a:pt x="33902" y="2439857"/>
                  </a:lnTo>
                  <a:lnTo>
                    <a:pt x="2401" y="2431554"/>
                  </a:lnTo>
                  <a:lnTo>
                    <a:pt x="0" y="2430392"/>
                  </a:lnTo>
                  <a:close/>
                </a:path>
                <a:path w="76834" h="2520315">
                  <a:moveTo>
                    <a:pt x="33905" y="2439857"/>
                  </a:moveTo>
                  <a:lnTo>
                    <a:pt x="33905" y="2474967"/>
                  </a:lnTo>
                  <a:lnTo>
                    <a:pt x="42904" y="2474967"/>
                  </a:lnTo>
                  <a:lnTo>
                    <a:pt x="42904" y="2439993"/>
                  </a:lnTo>
                  <a:lnTo>
                    <a:pt x="38404" y="2439993"/>
                  </a:lnTo>
                  <a:lnTo>
                    <a:pt x="36003" y="2439957"/>
                  </a:lnTo>
                  <a:lnTo>
                    <a:pt x="33905" y="2439857"/>
                  </a:lnTo>
                  <a:close/>
                </a:path>
                <a:path w="76834" h="2520315">
                  <a:moveTo>
                    <a:pt x="76809" y="2430392"/>
                  </a:moveTo>
                  <a:lnTo>
                    <a:pt x="42904" y="2439857"/>
                  </a:lnTo>
                  <a:lnTo>
                    <a:pt x="42904" y="2474967"/>
                  </a:lnTo>
                  <a:lnTo>
                    <a:pt x="57706" y="2474967"/>
                  </a:lnTo>
                  <a:lnTo>
                    <a:pt x="76809" y="2430392"/>
                  </a:lnTo>
                  <a:close/>
                </a:path>
                <a:path w="76834" h="2520315">
                  <a:moveTo>
                    <a:pt x="38404" y="80009"/>
                  </a:moveTo>
                  <a:lnTo>
                    <a:pt x="36003" y="80045"/>
                  </a:lnTo>
                  <a:lnTo>
                    <a:pt x="33905" y="80146"/>
                  </a:lnTo>
                  <a:lnTo>
                    <a:pt x="33905" y="2439857"/>
                  </a:lnTo>
                  <a:lnTo>
                    <a:pt x="36003" y="2439957"/>
                  </a:lnTo>
                  <a:lnTo>
                    <a:pt x="38404" y="2439993"/>
                  </a:lnTo>
                  <a:lnTo>
                    <a:pt x="40806" y="2439957"/>
                  </a:lnTo>
                  <a:lnTo>
                    <a:pt x="42902" y="2439857"/>
                  </a:lnTo>
                  <a:lnTo>
                    <a:pt x="42902" y="80146"/>
                  </a:lnTo>
                  <a:lnTo>
                    <a:pt x="40806" y="80045"/>
                  </a:lnTo>
                  <a:lnTo>
                    <a:pt x="38404" y="80009"/>
                  </a:lnTo>
                  <a:close/>
                </a:path>
                <a:path w="76834" h="2520315">
                  <a:moveTo>
                    <a:pt x="42904" y="2439857"/>
                  </a:moveTo>
                  <a:lnTo>
                    <a:pt x="40806" y="2439957"/>
                  </a:lnTo>
                  <a:lnTo>
                    <a:pt x="38404" y="2439993"/>
                  </a:lnTo>
                  <a:lnTo>
                    <a:pt x="42904" y="2439993"/>
                  </a:lnTo>
                  <a:lnTo>
                    <a:pt x="42904" y="2439857"/>
                  </a:lnTo>
                  <a:close/>
                </a:path>
                <a:path w="76834" h="2520315">
                  <a:moveTo>
                    <a:pt x="38404" y="0"/>
                  </a:moveTo>
                  <a:lnTo>
                    <a:pt x="0" y="89611"/>
                  </a:lnTo>
                  <a:lnTo>
                    <a:pt x="2401" y="88447"/>
                  </a:lnTo>
                  <a:lnTo>
                    <a:pt x="4799" y="87360"/>
                  </a:lnTo>
                  <a:lnTo>
                    <a:pt x="33902" y="80146"/>
                  </a:lnTo>
                  <a:lnTo>
                    <a:pt x="33905" y="45035"/>
                  </a:lnTo>
                  <a:lnTo>
                    <a:pt x="57705" y="45035"/>
                  </a:lnTo>
                  <a:lnTo>
                    <a:pt x="38404" y="0"/>
                  </a:lnTo>
                  <a:close/>
                </a:path>
                <a:path w="76834" h="2520315">
                  <a:moveTo>
                    <a:pt x="57705" y="45035"/>
                  </a:moveTo>
                  <a:lnTo>
                    <a:pt x="42904" y="45035"/>
                  </a:lnTo>
                  <a:lnTo>
                    <a:pt x="42904" y="80146"/>
                  </a:lnTo>
                  <a:lnTo>
                    <a:pt x="45604" y="80347"/>
                  </a:lnTo>
                  <a:lnTo>
                    <a:pt x="48006" y="80610"/>
                  </a:lnTo>
                  <a:lnTo>
                    <a:pt x="76809" y="89611"/>
                  </a:lnTo>
                  <a:lnTo>
                    <a:pt x="57705" y="45035"/>
                  </a:lnTo>
                  <a:close/>
                </a:path>
                <a:path w="76834" h="2520315">
                  <a:moveTo>
                    <a:pt x="42904" y="80009"/>
                  </a:moveTo>
                  <a:lnTo>
                    <a:pt x="38404" y="80009"/>
                  </a:lnTo>
                  <a:lnTo>
                    <a:pt x="40806" y="80045"/>
                  </a:lnTo>
                  <a:lnTo>
                    <a:pt x="42904" y="80146"/>
                  </a:lnTo>
                  <a:lnTo>
                    <a:pt x="42904" y="80009"/>
                  </a:lnTo>
                  <a:close/>
                </a:path>
                <a:path w="76834" h="2520315">
                  <a:moveTo>
                    <a:pt x="42904" y="45035"/>
                  </a:moveTo>
                  <a:lnTo>
                    <a:pt x="33905" y="45035"/>
                  </a:lnTo>
                  <a:lnTo>
                    <a:pt x="33905" y="80146"/>
                  </a:lnTo>
                  <a:lnTo>
                    <a:pt x="36003" y="80045"/>
                  </a:lnTo>
                  <a:lnTo>
                    <a:pt x="38404" y="80009"/>
                  </a:lnTo>
                  <a:lnTo>
                    <a:pt x="42904" y="80009"/>
                  </a:lnTo>
                  <a:lnTo>
                    <a:pt x="42904" y="4503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613579" y="2742134"/>
              <a:ext cx="2294890" cy="1927860"/>
            </a:xfrm>
            <a:custGeom>
              <a:avLst/>
              <a:gdLst/>
              <a:ahLst/>
              <a:cxnLst/>
              <a:rect l="l" t="t" r="r" b="b"/>
              <a:pathLst>
                <a:path w="2294890" h="1927860">
                  <a:moveTo>
                    <a:pt x="0" y="0"/>
                  </a:moveTo>
                  <a:lnTo>
                    <a:pt x="49041" y="7916"/>
                  </a:lnTo>
                  <a:lnTo>
                    <a:pt x="97820" y="16652"/>
                  </a:lnTo>
                  <a:lnTo>
                    <a:pt x="146327" y="26199"/>
                  </a:lnTo>
                  <a:lnTo>
                    <a:pt x="194555" y="36553"/>
                  </a:lnTo>
                  <a:lnTo>
                    <a:pt x="242496" y="47704"/>
                  </a:lnTo>
                  <a:lnTo>
                    <a:pt x="290142" y="59649"/>
                  </a:lnTo>
                  <a:lnTo>
                    <a:pt x="337485" y="72378"/>
                  </a:lnTo>
                  <a:lnTo>
                    <a:pt x="384517" y="85887"/>
                  </a:lnTo>
                  <a:lnTo>
                    <a:pt x="431230" y="100168"/>
                  </a:lnTo>
                  <a:lnTo>
                    <a:pt x="477617" y="115215"/>
                  </a:lnTo>
                  <a:lnTo>
                    <a:pt x="523669" y="131020"/>
                  </a:lnTo>
                  <a:lnTo>
                    <a:pt x="569379" y="147578"/>
                  </a:lnTo>
                  <a:lnTo>
                    <a:pt x="614739" y="164882"/>
                  </a:lnTo>
                  <a:lnTo>
                    <a:pt x="659740" y="182925"/>
                  </a:lnTo>
                  <a:lnTo>
                    <a:pt x="704375" y="201701"/>
                  </a:lnTo>
                  <a:lnTo>
                    <a:pt x="748637" y="221202"/>
                  </a:lnTo>
                  <a:lnTo>
                    <a:pt x="792516" y="241423"/>
                  </a:lnTo>
                  <a:lnTo>
                    <a:pt x="836006" y="262356"/>
                  </a:lnTo>
                  <a:lnTo>
                    <a:pt x="879097" y="283995"/>
                  </a:lnTo>
                  <a:lnTo>
                    <a:pt x="921784" y="306333"/>
                  </a:lnTo>
                  <a:lnTo>
                    <a:pt x="964057" y="329365"/>
                  </a:lnTo>
                  <a:lnTo>
                    <a:pt x="1005908" y="353082"/>
                  </a:lnTo>
                  <a:lnTo>
                    <a:pt x="1047330" y="377478"/>
                  </a:lnTo>
                  <a:lnTo>
                    <a:pt x="1088315" y="402548"/>
                  </a:lnTo>
                  <a:lnTo>
                    <a:pt x="1128855" y="428283"/>
                  </a:lnTo>
                  <a:lnTo>
                    <a:pt x="1168941" y="454678"/>
                  </a:lnTo>
                  <a:lnTo>
                    <a:pt x="1208567" y="481726"/>
                  </a:lnTo>
                  <a:lnTo>
                    <a:pt x="1247725" y="509420"/>
                  </a:lnTo>
                  <a:lnTo>
                    <a:pt x="1286405" y="537754"/>
                  </a:lnTo>
                  <a:lnTo>
                    <a:pt x="1324601" y="566721"/>
                  </a:lnTo>
                  <a:lnTo>
                    <a:pt x="1362304" y="596314"/>
                  </a:lnTo>
                  <a:lnTo>
                    <a:pt x="1399507" y="626527"/>
                  </a:lnTo>
                  <a:lnTo>
                    <a:pt x="1436202" y="657353"/>
                  </a:lnTo>
                  <a:lnTo>
                    <a:pt x="1472381" y="688785"/>
                  </a:lnTo>
                  <a:lnTo>
                    <a:pt x="1508035" y="720817"/>
                  </a:lnTo>
                  <a:lnTo>
                    <a:pt x="1543158" y="753442"/>
                  </a:lnTo>
                  <a:lnTo>
                    <a:pt x="1577740" y="786654"/>
                  </a:lnTo>
                  <a:lnTo>
                    <a:pt x="1611775" y="820445"/>
                  </a:lnTo>
                  <a:lnTo>
                    <a:pt x="1645255" y="854810"/>
                  </a:lnTo>
                  <a:lnTo>
                    <a:pt x="1678170" y="889742"/>
                  </a:lnTo>
                  <a:lnTo>
                    <a:pt x="1710515" y="925233"/>
                  </a:lnTo>
                  <a:lnTo>
                    <a:pt x="1742279" y="961278"/>
                  </a:lnTo>
                  <a:lnTo>
                    <a:pt x="1773457" y="997870"/>
                  </a:lnTo>
                  <a:lnTo>
                    <a:pt x="1804039" y="1035001"/>
                  </a:lnTo>
                  <a:lnTo>
                    <a:pt x="1834019" y="1072667"/>
                  </a:lnTo>
                  <a:lnTo>
                    <a:pt x="1863387" y="1110858"/>
                  </a:lnTo>
                  <a:lnTo>
                    <a:pt x="1892137" y="1149571"/>
                  </a:lnTo>
                  <a:lnTo>
                    <a:pt x="1920260" y="1188796"/>
                  </a:lnTo>
                  <a:lnTo>
                    <a:pt x="1947748" y="1228529"/>
                  </a:lnTo>
                  <a:lnTo>
                    <a:pt x="1974594" y="1268762"/>
                  </a:lnTo>
                  <a:lnTo>
                    <a:pt x="2000789" y="1309488"/>
                  </a:lnTo>
                  <a:lnTo>
                    <a:pt x="2026326" y="1350701"/>
                  </a:lnTo>
                  <a:lnTo>
                    <a:pt x="2051196" y="1392395"/>
                  </a:lnTo>
                  <a:lnTo>
                    <a:pt x="2075393" y="1434563"/>
                  </a:lnTo>
                  <a:lnTo>
                    <a:pt x="2098907" y="1477197"/>
                  </a:lnTo>
                  <a:lnTo>
                    <a:pt x="2121732" y="1520292"/>
                  </a:lnTo>
                  <a:lnTo>
                    <a:pt x="2143858" y="1563841"/>
                  </a:lnTo>
                  <a:lnTo>
                    <a:pt x="2165279" y="1607838"/>
                  </a:lnTo>
                  <a:lnTo>
                    <a:pt x="2185987" y="1652274"/>
                  </a:lnTo>
                  <a:lnTo>
                    <a:pt x="2205972" y="1697145"/>
                  </a:lnTo>
                  <a:lnTo>
                    <a:pt x="2225229" y="1742443"/>
                  </a:lnTo>
                  <a:lnTo>
                    <a:pt x="2243748" y="1788161"/>
                  </a:lnTo>
                  <a:lnTo>
                    <a:pt x="2261522" y="1834294"/>
                  </a:lnTo>
                  <a:lnTo>
                    <a:pt x="2278542" y="1880834"/>
                  </a:lnTo>
                  <a:lnTo>
                    <a:pt x="2294802" y="1927774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3387" y="3026829"/>
              <a:ext cx="84670" cy="846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1093" y="3026829"/>
              <a:ext cx="84670" cy="84672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65945" y="6179161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70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45166" y="954521"/>
            <a:ext cx="8530590" cy="1267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DADAS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BASE,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55"/>
              </a:spcBef>
            </a:pP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Base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43521" y="2793546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58734" y="5162194"/>
            <a:ext cx="431800" cy="431800"/>
            <a:chOff x="7758734" y="5162194"/>
            <a:chExt cx="431800" cy="431800"/>
          </a:xfrm>
        </p:grpSpPr>
        <p:sp>
          <p:nvSpPr>
            <p:cNvPr id="3" name="object 3"/>
            <p:cNvSpPr/>
            <p:nvPr/>
          </p:nvSpPr>
          <p:spPr>
            <a:xfrm>
              <a:off x="7763234" y="5166694"/>
              <a:ext cx="422909" cy="422909"/>
            </a:xfrm>
            <a:custGeom>
              <a:avLst/>
              <a:gdLst/>
              <a:ahLst/>
              <a:cxnLst/>
              <a:rect l="l" t="t" r="r" b="b"/>
              <a:pathLst>
                <a:path w="422909" h="422910">
                  <a:moveTo>
                    <a:pt x="422470" y="0"/>
                  </a:moveTo>
                  <a:lnTo>
                    <a:pt x="373201" y="2842"/>
                  </a:lnTo>
                  <a:lnTo>
                    <a:pt x="325602" y="11157"/>
                  </a:lnTo>
                  <a:lnTo>
                    <a:pt x="279989" y="24629"/>
                  </a:lnTo>
                  <a:lnTo>
                    <a:pt x="236679" y="42940"/>
                  </a:lnTo>
                  <a:lnTo>
                    <a:pt x="195989" y="65773"/>
                  </a:lnTo>
                  <a:lnTo>
                    <a:pt x="158237" y="92812"/>
                  </a:lnTo>
                  <a:lnTo>
                    <a:pt x="123739" y="123739"/>
                  </a:lnTo>
                  <a:lnTo>
                    <a:pt x="92812" y="158237"/>
                  </a:lnTo>
                  <a:lnTo>
                    <a:pt x="65773" y="195989"/>
                  </a:lnTo>
                  <a:lnTo>
                    <a:pt x="42940" y="236679"/>
                  </a:lnTo>
                  <a:lnTo>
                    <a:pt x="24629" y="279989"/>
                  </a:lnTo>
                  <a:lnTo>
                    <a:pt x="11157" y="325602"/>
                  </a:lnTo>
                  <a:lnTo>
                    <a:pt x="2842" y="373201"/>
                  </a:lnTo>
                  <a:lnTo>
                    <a:pt x="0" y="422470"/>
                  </a:lnTo>
                  <a:lnTo>
                    <a:pt x="422470" y="422470"/>
                  </a:lnTo>
                  <a:lnTo>
                    <a:pt x="422470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763234" y="5166694"/>
              <a:ext cx="422909" cy="422909"/>
            </a:xfrm>
            <a:custGeom>
              <a:avLst/>
              <a:gdLst/>
              <a:ahLst/>
              <a:cxnLst/>
              <a:rect l="l" t="t" r="r" b="b"/>
              <a:pathLst>
                <a:path w="422909" h="422910">
                  <a:moveTo>
                    <a:pt x="422470" y="422470"/>
                  </a:moveTo>
                  <a:lnTo>
                    <a:pt x="422470" y="0"/>
                  </a:lnTo>
                  <a:lnTo>
                    <a:pt x="373201" y="2842"/>
                  </a:lnTo>
                  <a:lnTo>
                    <a:pt x="325602" y="11157"/>
                  </a:lnTo>
                  <a:lnTo>
                    <a:pt x="279989" y="24629"/>
                  </a:lnTo>
                  <a:lnTo>
                    <a:pt x="236679" y="42940"/>
                  </a:lnTo>
                  <a:lnTo>
                    <a:pt x="195989" y="65773"/>
                  </a:lnTo>
                  <a:lnTo>
                    <a:pt x="158237" y="92812"/>
                  </a:lnTo>
                  <a:lnTo>
                    <a:pt x="123739" y="123739"/>
                  </a:lnTo>
                  <a:lnTo>
                    <a:pt x="92812" y="158237"/>
                  </a:lnTo>
                  <a:lnTo>
                    <a:pt x="65773" y="195989"/>
                  </a:lnTo>
                  <a:lnTo>
                    <a:pt x="42940" y="236679"/>
                  </a:lnTo>
                  <a:lnTo>
                    <a:pt x="24629" y="279989"/>
                  </a:lnTo>
                  <a:lnTo>
                    <a:pt x="11157" y="325602"/>
                  </a:lnTo>
                  <a:lnTo>
                    <a:pt x="2842" y="373201"/>
                  </a:lnTo>
                  <a:lnTo>
                    <a:pt x="0" y="422470"/>
                  </a:lnTo>
                  <a:lnTo>
                    <a:pt x="422470" y="422470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63635" y="5367091"/>
              <a:ext cx="93488" cy="9348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174264" y="3064403"/>
            <a:ext cx="5541645" cy="3610610"/>
            <a:chOff x="3174264" y="3064403"/>
            <a:chExt cx="5541645" cy="3610610"/>
          </a:xfrm>
        </p:grpSpPr>
        <p:sp>
          <p:nvSpPr>
            <p:cNvPr id="7" name="object 7"/>
            <p:cNvSpPr/>
            <p:nvPr/>
          </p:nvSpPr>
          <p:spPr>
            <a:xfrm>
              <a:off x="3176708" y="4105015"/>
              <a:ext cx="2470785" cy="1488440"/>
            </a:xfrm>
            <a:custGeom>
              <a:avLst/>
              <a:gdLst/>
              <a:ahLst/>
              <a:cxnLst/>
              <a:rect l="l" t="t" r="r" b="b"/>
              <a:pathLst>
                <a:path w="2470785" h="1488439">
                  <a:moveTo>
                    <a:pt x="2399557" y="37442"/>
                  </a:moveTo>
                  <a:lnTo>
                    <a:pt x="0" y="1480290"/>
                  </a:lnTo>
                  <a:lnTo>
                    <a:pt x="4636" y="1488001"/>
                  </a:lnTo>
                  <a:lnTo>
                    <a:pt x="2404195" y="45153"/>
                  </a:lnTo>
                  <a:lnTo>
                    <a:pt x="2403198" y="43306"/>
                  </a:lnTo>
                  <a:lnTo>
                    <a:pt x="2401991" y="41230"/>
                  </a:lnTo>
                  <a:lnTo>
                    <a:pt x="2400725" y="39192"/>
                  </a:lnTo>
                  <a:lnTo>
                    <a:pt x="2399557" y="37442"/>
                  </a:lnTo>
                  <a:close/>
                </a:path>
                <a:path w="2470785" h="1488439">
                  <a:moveTo>
                    <a:pt x="2456614" y="19349"/>
                  </a:moveTo>
                  <a:lnTo>
                    <a:pt x="2429647" y="19349"/>
                  </a:lnTo>
                  <a:lnTo>
                    <a:pt x="2434283" y="27061"/>
                  </a:lnTo>
                  <a:lnTo>
                    <a:pt x="2404195" y="45153"/>
                  </a:lnTo>
                  <a:lnTo>
                    <a:pt x="2413554" y="79091"/>
                  </a:lnTo>
                  <a:lnTo>
                    <a:pt x="2456614" y="19349"/>
                  </a:lnTo>
                  <a:close/>
                </a:path>
                <a:path w="2470785" h="1488439">
                  <a:moveTo>
                    <a:pt x="2429647" y="19349"/>
                  </a:moveTo>
                  <a:lnTo>
                    <a:pt x="2399557" y="37442"/>
                  </a:lnTo>
                  <a:lnTo>
                    <a:pt x="2400725" y="39192"/>
                  </a:lnTo>
                  <a:lnTo>
                    <a:pt x="2401991" y="41230"/>
                  </a:lnTo>
                  <a:lnTo>
                    <a:pt x="2403198" y="43306"/>
                  </a:lnTo>
                  <a:lnTo>
                    <a:pt x="2404195" y="45153"/>
                  </a:lnTo>
                  <a:lnTo>
                    <a:pt x="2434283" y="27061"/>
                  </a:lnTo>
                  <a:lnTo>
                    <a:pt x="2429647" y="19349"/>
                  </a:lnTo>
                  <a:close/>
                </a:path>
                <a:path w="2470785" h="1488439">
                  <a:moveTo>
                    <a:pt x="2470561" y="0"/>
                  </a:moveTo>
                  <a:lnTo>
                    <a:pt x="2373972" y="13265"/>
                  </a:lnTo>
                  <a:lnTo>
                    <a:pt x="2376205" y="14723"/>
                  </a:lnTo>
                  <a:lnTo>
                    <a:pt x="2378375" y="16217"/>
                  </a:lnTo>
                  <a:lnTo>
                    <a:pt x="2399557" y="37442"/>
                  </a:lnTo>
                  <a:lnTo>
                    <a:pt x="2429647" y="19349"/>
                  </a:lnTo>
                  <a:lnTo>
                    <a:pt x="2456614" y="19349"/>
                  </a:lnTo>
                  <a:lnTo>
                    <a:pt x="2470561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179027" y="3069165"/>
              <a:ext cx="5532120" cy="3601085"/>
            </a:xfrm>
            <a:custGeom>
              <a:avLst/>
              <a:gdLst/>
              <a:ahLst/>
              <a:cxnLst/>
              <a:rect l="l" t="t" r="r" b="b"/>
              <a:pathLst>
                <a:path w="5532120" h="3601084">
                  <a:moveTo>
                    <a:pt x="438198" y="2520000"/>
                  </a:moveTo>
                  <a:lnTo>
                    <a:pt x="5531705" y="2520000"/>
                  </a:lnTo>
                </a:path>
                <a:path w="5532120" h="3601084">
                  <a:moveTo>
                    <a:pt x="0" y="2519996"/>
                  </a:moveTo>
                  <a:lnTo>
                    <a:pt x="0" y="3601083"/>
                  </a:lnTo>
                </a:path>
                <a:path w="5532120" h="3601084">
                  <a:moveTo>
                    <a:pt x="5006695" y="0"/>
                  </a:moveTo>
                  <a:lnTo>
                    <a:pt x="5006695" y="3601083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79037" y="5589165"/>
              <a:ext cx="5040630" cy="0"/>
            </a:xfrm>
            <a:custGeom>
              <a:avLst/>
              <a:gdLst/>
              <a:ahLst/>
              <a:cxnLst/>
              <a:rect l="l" t="t" r="r" b="b"/>
              <a:pathLst>
                <a:path w="5040630" h="0">
                  <a:moveTo>
                    <a:pt x="0" y="0"/>
                  </a:moveTo>
                  <a:lnTo>
                    <a:pt x="5040003" y="0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970127" y="544946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71432" y="5444680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49069" y="2810222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9740000">
            <a:off x="4207553" y="4600808"/>
            <a:ext cx="56460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60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AD</a:t>
            </a:r>
            <a:r>
              <a:rPr dirty="0" sz="1500" spc="-6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40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80499" y="3929081"/>
            <a:ext cx="288290" cy="39814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h</a:t>
            </a:r>
            <a:r>
              <a:rPr dirty="0" sz="1500" spc="-8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35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74292" y="2737371"/>
            <a:ext cx="5541645" cy="3742690"/>
            <a:chOff x="3174292" y="2737371"/>
            <a:chExt cx="5541645" cy="3742690"/>
          </a:xfrm>
        </p:grpSpPr>
        <p:sp>
          <p:nvSpPr>
            <p:cNvPr id="16" name="object 16"/>
            <p:cNvSpPr/>
            <p:nvPr/>
          </p:nvSpPr>
          <p:spPr>
            <a:xfrm>
              <a:off x="3179037" y="6403215"/>
              <a:ext cx="5006975" cy="76835"/>
            </a:xfrm>
            <a:custGeom>
              <a:avLst/>
              <a:gdLst/>
              <a:ahLst/>
              <a:cxnLst/>
              <a:rect l="l" t="t" r="r" b="b"/>
              <a:pathLst>
                <a:path w="5006975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9" y="74408"/>
                  </a:lnTo>
                  <a:lnTo>
                    <a:pt x="87362" y="72007"/>
                  </a:lnTo>
                  <a:lnTo>
                    <a:pt x="80146" y="42904"/>
                  </a:lnTo>
                  <a:lnTo>
                    <a:pt x="45036" y="42904"/>
                  </a:lnTo>
                  <a:lnTo>
                    <a:pt x="45036" y="33905"/>
                  </a:lnTo>
                  <a:lnTo>
                    <a:pt x="80146" y="33905"/>
                  </a:lnTo>
                  <a:lnTo>
                    <a:pt x="80349" y="31205"/>
                  </a:lnTo>
                  <a:lnTo>
                    <a:pt x="88449" y="2401"/>
                  </a:lnTo>
                  <a:lnTo>
                    <a:pt x="89611" y="0"/>
                  </a:lnTo>
                  <a:close/>
                </a:path>
                <a:path w="5006975" h="76835">
                  <a:moveTo>
                    <a:pt x="4917056" y="0"/>
                  </a:moveTo>
                  <a:lnTo>
                    <a:pt x="4926622" y="40806"/>
                  </a:lnTo>
                  <a:lnTo>
                    <a:pt x="4926506" y="43207"/>
                  </a:lnTo>
                  <a:lnTo>
                    <a:pt x="4917056" y="76809"/>
                  </a:lnTo>
                  <a:lnTo>
                    <a:pt x="4996168" y="42904"/>
                  </a:lnTo>
                  <a:lnTo>
                    <a:pt x="4961632" y="42904"/>
                  </a:lnTo>
                  <a:lnTo>
                    <a:pt x="4961632" y="33905"/>
                  </a:lnTo>
                  <a:lnTo>
                    <a:pt x="4996168" y="33905"/>
                  </a:lnTo>
                  <a:lnTo>
                    <a:pt x="4917056" y="0"/>
                  </a:lnTo>
                  <a:close/>
                </a:path>
                <a:path w="5006975" h="76835">
                  <a:moveTo>
                    <a:pt x="80146" y="33905"/>
                  </a:moveTo>
                  <a:lnTo>
                    <a:pt x="45036" y="33905"/>
                  </a:lnTo>
                  <a:lnTo>
                    <a:pt x="45036" y="42904"/>
                  </a:lnTo>
                  <a:lnTo>
                    <a:pt x="80146" y="42904"/>
                  </a:lnTo>
                  <a:lnTo>
                    <a:pt x="80046" y="40806"/>
                  </a:lnTo>
                  <a:lnTo>
                    <a:pt x="80146" y="33905"/>
                  </a:lnTo>
                  <a:close/>
                </a:path>
                <a:path w="5006975" h="76835">
                  <a:moveTo>
                    <a:pt x="4926521" y="33905"/>
                  </a:moveTo>
                  <a:lnTo>
                    <a:pt x="80146" y="33905"/>
                  </a:lnTo>
                  <a:lnTo>
                    <a:pt x="80046" y="40806"/>
                  </a:lnTo>
                  <a:lnTo>
                    <a:pt x="80146" y="42904"/>
                  </a:lnTo>
                  <a:lnTo>
                    <a:pt x="4926521" y="42904"/>
                  </a:lnTo>
                  <a:lnTo>
                    <a:pt x="4926622" y="40806"/>
                  </a:lnTo>
                  <a:lnTo>
                    <a:pt x="4926521" y="33905"/>
                  </a:lnTo>
                  <a:close/>
                </a:path>
                <a:path w="5006975" h="76835">
                  <a:moveTo>
                    <a:pt x="4996168" y="33905"/>
                  </a:moveTo>
                  <a:lnTo>
                    <a:pt x="4961632" y="33905"/>
                  </a:lnTo>
                  <a:lnTo>
                    <a:pt x="4961632" y="42904"/>
                  </a:lnTo>
                  <a:lnTo>
                    <a:pt x="4996168" y="42904"/>
                  </a:lnTo>
                  <a:lnTo>
                    <a:pt x="5006667" y="38404"/>
                  </a:lnTo>
                  <a:lnTo>
                    <a:pt x="4996168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179055" y="3069165"/>
              <a:ext cx="5532120" cy="0"/>
            </a:xfrm>
            <a:custGeom>
              <a:avLst/>
              <a:gdLst/>
              <a:ahLst/>
              <a:cxnLst/>
              <a:rect l="l" t="t" r="r" b="b"/>
              <a:pathLst>
                <a:path w="5532120" h="0">
                  <a:moveTo>
                    <a:pt x="0" y="0"/>
                  </a:moveTo>
                  <a:lnTo>
                    <a:pt x="5531681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491356" y="3069165"/>
              <a:ext cx="76835" cy="2520315"/>
            </a:xfrm>
            <a:custGeom>
              <a:avLst/>
              <a:gdLst/>
              <a:ahLst/>
              <a:cxnLst/>
              <a:rect l="l" t="t" r="r" b="b"/>
              <a:pathLst>
                <a:path w="76834" h="2520315">
                  <a:moveTo>
                    <a:pt x="0" y="2430392"/>
                  </a:moveTo>
                  <a:lnTo>
                    <a:pt x="38404" y="2520003"/>
                  </a:lnTo>
                  <a:lnTo>
                    <a:pt x="57706" y="2474967"/>
                  </a:lnTo>
                  <a:lnTo>
                    <a:pt x="33905" y="2474967"/>
                  </a:lnTo>
                  <a:lnTo>
                    <a:pt x="33902" y="2439857"/>
                  </a:lnTo>
                  <a:lnTo>
                    <a:pt x="2401" y="2431554"/>
                  </a:lnTo>
                  <a:lnTo>
                    <a:pt x="0" y="2430392"/>
                  </a:lnTo>
                  <a:close/>
                </a:path>
                <a:path w="76834" h="2520315">
                  <a:moveTo>
                    <a:pt x="33905" y="2439857"/>
                  </a:moveTo>
                  <a:lnTo>
                    <a:pt x="33905" y="2474967"/>
                  </a:lnTo>
                  <a:lnTo>
                    <a:pt x="42904" y="2474967"/>
                  </a:lnTo>
                  <a:lnTo>
                    <a:pt x="42904" y="2439993"/>
                  </a:lnTo>
                  <a:lnTo>
                    <a:pt x="38404" y="2439993"/>
                  </a:lnTo>
                  <a:lnTo>
                    <a:pt x="36003" y="2439957"/>
                  </a:lnTo>
                  <a:lnTo>
                    <a:pt x="33905" y="2439857"/>
                  </a:lnTo>
                  <a:close/>
                </a:path>
                <a:path w="76834" h="2520315">
                  <a:moveTo>
                    <a:pt x="76809" y="2430392"/>
                  </a:moveTo>
                  <a:lnTo>
                    <a:pt x="42904" y="2439857"/>
                  </a:lnTo>
                  <a:lnTo>
                    <a:pt x="42904" y="2474967"/>
                  </a:lnTo>
                  <a:lnTo>
                    <a:pt x="57706" y="2474967"/>
                  </a:lnTo>
                  <a:lnTo>
                    <a:pt x="76809" y="2430392"/>
                  </a:lnTo>
                  <a:close/>
                </a:path>
                <a:path w="76834" h="2520315">
                  <a:moveTo>
                    <a:pt x="38404" y="80009"/>
                  </a:moveTo>
                  <a:lnTo>
                    <a:pt x="36003" y="80045"/>
                  </a:lnTo>
                  <a:lnTo>
                    <a:pt x="33905" y="80146"/>
                  </a:lnTo>
                  <a:lnTo>
                    <a:pt x="33905" y="2439857"/>
                  </a:lnTo>
                  <a:lnTo>
                    <a:pt x="36003" y="2439957"/>
                  </a:lnTo>
                  <a:lnTo>
                    <a:pt x="38404" y="2439993"/>
                  </a:lnTo>
                  <a:lnTo>
                    <a:pt x="40806" y="2439957"/>
                  </a:lnTo>
                  <a:lnTo>
                    <a:pt x="42902" y="2439857"/>
                  </a:lnTo>
                  <a:lnTo>
                    <a:pt x="42902" y="80146"/>
                  </a:lnTo>
                  <a:lnTo>
                    <a:pt x="40806" y="80045"/>
                  </a:lnTo>
                  <a:lnTo>
                    <a:pt x="38404" y="80009"/>
                  </a:lnTo>
                  <a:close/>
                </a:path>
                <a:path w="76834" h="2520315">
                  <a:moveTo>
                    <a:pt x="42904" y="2439857"/>
                  </a:moveTo>
                  <a:lnTo>
                    <a:pt x="40806" y="2439957"/>
                  </a:lnTo>
                  <a:lnTo>
                    <a:pt x="38404" y="2439993"/>
                  </a:lnTo>
                  <a:lnTo>
                    <a:pt x="42904" y="2439993"/>
                  </a:lnTo>
                  <a:lnTo>
                    <a:pt x="42904" y="2439857"/>
                  </a:lnTo>
                  <a:close/>
                </a:path>
                <a:path w="76834" h="2520315">
                  <a:moveTo>
                    <a:pt x="38404" y="0"/>
                  </a:moveTo>
                  <a:lnTo>
                    <a:pt x="0" y="89611"/>
                  </a:lnTo>
                  <a:lnTo>
                    <a:pt x="2401" y="88447"/>
                  </a:lnTo>
                  <a:lnTo>
                    <a:pt x="4799" y="87360"/>
                  </a:lnTo>
                  <a:lnTo>
                    <a:pt x="33902" y="80146"/>
                  </a:lnTo>
                  <a:lnTo>
                    <a:pt x="33905" y="45035"/>
                  </a:lnTo>
                  <a:lnTo>
                    <a:pt x="57705" y="45035"/>
                  </a:lnTo>
                  <a:lnTo>
                    <a:pt x="38404" y="0"/>
                  </a:lnTo>
                  <a:close/>
                </a:path>
                <a:path w="76834" h="2520315">
                  <a:moveTo>
                    <a:pt x="57705" y="45035"/>
                  </a:moveTo>
                  <a:lnTo>
                    <a:pt x="42904" y="45035"/>
                  </a:lnTo>
                  <a:lnTo>
                    <a:pt x="42904" y="80146"/>
                  </a:lnTo>
                  <a:lnTo>
                    <a:pt x="45604" y="80347"/>
                  </a:lnTo>
                  <a:lnTo>
                    <a:pt x="48006" y="80610"/>
                  </a:lnTo>
                  <a:lnTo>
                    <a:pt x="76809" y="89611"/>
                  </a:lnTo>
                  <a:lnTo>
                    <a:pt x="57705" y="45035"/>
                  </a:lnTo>
                  <a:close/>
                </a:path>
                <a:path w="76834" h="2520315">
                  <a:moveTo>
                    <a:pt x="42904" y="80009"/>
                  </a:moveTo>
                  <a:lnTo>
                    <a:pt x="38404" y="80009"/>
                  </a:lnTo>
                  <a:lnTo>
                    <a:pt x="40806" y="80045"/>
                  </a:lnTo>
                  <a:lnTo>
                    <a:pt x="42904" y="80146"/>
                  </a:lnTo>
                  <a:lnTo>
                    <a:pt x="42904" y="80009"/>
                  </a:lnTo>
                  <a:close/>
                </a:path>
                <a:path w="76834" h="2520315">
                  <a:moveTo>
                    <a:pt x="42904" y="45035"/>
                  </a:moveTo>
                  <a:lnTo>
                    <a:pt x="33905" y="45035"/>
                  </a:lnTo>
                  <a:lnTo>
                    <a:pt x="33905" y="80146"/>
                  </a:lnTo>
                  <a:lnTo>
                    <a:pt x="36003" y="80045"/>
                  </a:lnTo>
                  <a:lnTo>
                    <a:pt x="38404" y="80009"/>
                  </a:lnTo>
                  <a:lnTo>
                    <a:pt x="42904" y="80009"/>
                  </a:lnTo>
                  <a:lnTo>
                    <a:pt x="42904" y="4503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613579" y="2742134"/>
              <a:ext cx="2294890" cy="1927860"/>
            </a:xfrm>
            <a:custGeom>
              <a:avLst/>
              <a:gdLst/>
              <a:ahLst/>
              <a:cxnLst/>
              <a:rect l="l" t="t" r="r" b="b"/>
              <a:pathLst>
                <a:path w="2294890" h="1927860">
                  <a:moveTo>
                    <a:pt x="0" y="0"/>
                  </a:moveTo>
                  <a:lnTo>
                    <a:pt x="49041" y="7916"/>
                  </a:lnTo>
                  <a:lnTo>
                    <a:pt x="97820" y="16652"/>
                  </a:lnTo>
                  <a:lnTo>
                    <a:pt x="146327" y="26199"/>
                  </a:lnTo>
                  <a:lnTo>
                    <a:pt x="194555" y="36553"/>
                  </a:lnTo>
                  <a:lnTo>
                    <a:pt x="242496" y="47704"/>
                  </a:lnTo>
                  <a:lnTo>
                    <a:pt x="290142" y="59649"/>
                  </a:lnTo>
                  <a:lnTo>
                    <a:pt x="337485" y="72378"/>
                  </a:lnTo>
                  <a:lnTo>
                    <a:pt x="384517" y="85887"/>
                  </a:lnTo>
                  <a:lnTo>
                    <a:pt x="431230" y="100168"/>
                  </a:lnTo>
                  <a:lnTo>
                    <a:pt x="477617" y="115215"/>
                  </a:lnTo>
                  <a:lnTo>
                    <a:pt x="523669" y="131020"/>
                  </a:lnTo>
                  <a:lnTo>
                    <a:pt x="569379" y="147578"/>
                  </a:lnTo>
                  <a:lnTo>
                    <a:pt x="614739" y="164882"/>
                  </a:lnTo>
                  <a:lnTo>
                    <a:pt x="659740" y="182925"/>
                  </a:lnTo>
                  <a:lnTo>
                    <a:pt x="704375" y="201701"/>
                  </a:lnTo>
                  <a:lnTo>
                    <a:pt x="748637" y="221202"/>
                  </a:lnTo>
                  <a:lnTo>
                    <a:pt x="792516" y="241423"/>
                  </a:lnTo>
                  <a:lnTo>
                    <a:pt x="836006" y="262356"/>
                  </a:lnTo>
                  <a:lnTo>
                    <a:pt x="879097" y="283995"/>
                  </a:lnTo>
                  <a:lnTo>
                    <a:pt x="921784" y="306333"/>
                  </a:lnTo>
                  <a:lnTo>
                    <a:pt x="964057" y="329365"/>
                  </a:lnTo>
                  <a:lnTo>
                    <a:pt x="1005908" y="353082"/>
                  </a:lnTo>
                  <a:lnTo>
                    <a:pt x="1047330" y="377478"/>
                  </a:lnTo>
                  <a:lnTo>
                    <a:pt x="1088315" y="402548"/>
                  </a:lnTo>
                  <a:lnTo>
                    <a:pt x="1128855" y="428283"/>
                  </a:lnTo>
                  <a:lnTo>
                    <a:pt x="1168941" y="454678"/>
                  </a:lnTo>
                  <a:lnTo>
                    <a:pt x="1208567" y="481726"/>
                  </a:lnTo>
                  <a:lnTo>
                    <a:pt x="1247725" y="509420"/>
                  </a:lnTo>
                  <a:lnTo>
                    <a:pt x="1286405" y="537754"/>
                  </a:lnTo>
                  <a:lnTo>
                    <a:pt x="1324601" y="566721"/>
                  </a:lnTo>
                  <a:lnTo>
                    <a:pt x="1362304" y="596314"/>
                  </a:lnTo>
                  <a:lnTo>
                    <a:pt x="1399507" y="626527"/>
                  </a:lnTo>
                  <a:lnTo>
                    <a:pt x="1436202" y="657353"/>
                  </a:lnTo>
                  <a:lnTo>
                    <a:pt x="1472381" y="688785"/>
                  </a:lnTo>
                  <a:lnTo>
                    <a:pt x="1508035" y="720817"/>
                  </a:lnTo>
                  <a:lnTo>
                    <a:pt x="1543158" y="753442"/>
                  </a:lnTo>
                  <a:lnTo>
                    <a:pt x="1577740" y="786654"/>
                  </a:lnTo>
                  <a:lnTo>
                    <a:pt x="1611775" y="820445"/>
                  </a:lnTo>
                  <a:lnTo>
                    <a:pt x="1645255" y="854810"/>
                  </a:lnTo>
                  <a:lnTo>
                    <a:pt x="1678170" y="889742"/>
                  </a:lnTo>
                  <a:lnTo>
                    <a:pt x="1710515" y="925233"/>
                  </a:lnTo>
                  <a:lnTo>
                    <a:pt x="1742279" y="961278"/>
                  </a:lnTo>
                  <a:lnTo>
                    <a:pt x="1773457" y="997870"/>
                  </a:lnTo>
                  <a:lnTo>
                    <a:pt x="1804039" y="1035001"/>
                  </a:lnTo>
                  <a:lnTo>
                    <a:pt x="1834019" y="1072667"/>
                  </a:lnTo>
                  <a:lnTo>
                    <a:pt x="1863387" y="1110858"/>
                  </a:lnTo>
                  <a:lnTo>
                    <a:pt x="1892137" y="1149571"/>
                  </a:lnTo>
                  <a:lnTo>
                    <a:pt x="1920260" y="1188796"/>
                  </a:lnTo>
                  <a:lnTo>
                    <a:pt x="1947748" y="1228529"/>
                  </a:lnTo>
                  <a:lnTo>
                    <a:pt x="1974594" y="1268762"/>
                  </a:lnTo>
                  <a:lnTo>
                    <a:pt x="2000789" y="1309488"/>
                  </a:lnTo>
                  <a:lnTo>
                    <a:pt x="2026326" y="1350701"/>
                  </a:lnTo>
                  <a:lnTo>
                    <a:pt x="2051196" y="1392395"/>
                  </a:lnTo>
                  <a:lnTo>
                    <a:pt x="2075393" y="1434563"/>
                  </a:lnTo>
                  <a:lnTo>
                    <a:pt x="2098907" y="1477197"/>
                  </a:lnTo>
                  <a:lnTo>
                    <a:pt x="2121732" y="1520292"/>
                  </a:lnTo>
                  <a:lnTo>
                    <a:pt x="2143858" y="1563841"/>
                  </a:lnTo>
                  <a:lnTo>
                    <a:pt x="2165279" y="1607838"/>
                  </a:lnTo>
                  <a:lnTo>
                    <a:pt x="2185987" y="1652274"/>
                  </a:lnTo>
                  <a:lnTo>
                    <a:pt x="2205972" y="1697145"/>
                  </a:lnTo>
                  <a:lnTo>
                    <a:pt x="2225229" y="1742443"/>
                  </a:lnTo>
                  <a:lnTo>
                    <a:pt x="2243748" y="1788161"/>
                  </a:lnTo>
                  <a:lnTo>
                    <a:pt x="2261522" y="1834294"/>
                  </a:lnTo>
                  <a:lnTo>
                    <a:pt x="2278542" y="1880834"/>
                  </a:lnTo>
                  <a:lnTo>
                    <a:pt x="2294802" y="1927774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45166" y="954521"/>
            <a:ext cx="8530590" cy="1267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DADAS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BASE,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55"/>
              </a:spcBef>
            </a:pP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Base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4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43521" y="2793546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136701" y="3026829"/>
            <a:ext cx="5091430" cy="2604770"/>
            <a:chOff x="3136701" y="3026829"/>
            <a:chExt cx="5091430" cy="2604770"/>
          </a:xfrm>
        </p:grpSpPr>
        <p:sp>
          <p:nvSpPr>
            <p:cNvPr id="25" name="object 25"/>
            <p:cNvSpPr/>
            <p:nvPr/>
          </p:nvSpPr>
          <p:spPr>
            <a:xfrm>
              <a:off x="3179027" y="3069165"/>
              <a:ext cx="5006975" cy="2520315"/>
            </a:xfrm>
            <a:custGeom>
              <a:avLst/>
              <a:gdLst/>
              <a:ahLst/>
              <a:cxnLst/>
              <a:rect l="l" t="t" r="r" b="b"/>
              <a:pathLst>
                <a:path w="5006975" h="2520315">
                  <a:moveTo>
                    <a:pt x="5006677" y="2520000"/>
                  </a:moveTo>
                  <a:lnTo>
                    <a:pt x="0" y="2519996"/>
                  </a:lnTo>
                  <a:lnTo>
                    <a:pt x="1394401" y="0"/>
                  </a:lnTo>
                  <a:lnTo>
                    <a:pt x="5006695" y="0"/>
                  </a:lnTo>
                  <a:lnTo>
                    <a:pt x="5006677" y="2520000"/>
                  </a:lnTo>
                  <a:close/>
                </a:path>
              </a:pathLst>
            </a:custGeom>
            <a:ln w="359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1093" y="3026829"/>
              <a:ext cx="84670" cy="846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3368" y="5546829"/>
              <a:ext cx="84672" cy="846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6701" y="5546829"/>
              <a:ext cx="84672" cy="8467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3387" y="3026829"/>
              <a:ext cx="84670" cy="84672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65945" y="6179161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70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5154" y="954521"/>
            <a:ext cx="8761730" cy="120015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8100" marR="30480" indent="426720">
              <a:lnSpc>
                <a:spcPct val="101000"/>
              </a:lnSpc>
              <a:spcBef>
                <a:spcPts val="80"/>
              </a:spcBef>
              <a:tabLst>
                <a:tab pos="2303780" algn="l"/>
              </a:tabLst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231F20"/>
                </a:solidFill>
                <a:latin typeface="Arial"/>
                <a:cs typeface="Arial"/>
              </a:rPr>
              <a:t>ESCALENO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5" b="1">
                <a:solidFill>
                  <a:srgbClr val="231F20"/>
                </a:solidFill>
                <a:latin typeface="Arial"/>
                <a:cs typeface="Arial"/>
              </a:rPr>
              <a:t>BASES,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-89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37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7" b="1">
                <a:solidFill>
                  <a:srgbClr val="231F20"/>
                </a:solidFill>
                <a:latin typeface="Arial"/>
                <a:cs typeface="Arial"/>
              </a:rPr>
              <a:t>62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52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7" b="1">
                <a:solidFill>
                  <a:srgbClr val="231F20"/>
                </a:solidFill>
                <a:latin typeface="Arial"/>
                <a:cs typeface="Arial"/>
              </a:rPr>
              <a:t>54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95" b="1">
                <a:solidFill>
                  <a:srgbClr val="231F20"/>
                </a:solidFill>
                <a:latin typeface="Arial"/>
                <a:cs typeface="Arial"/>
              </a:rPr>
              <a:t>ENTRE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525"/>
              </a:spcBef>
            </a:pP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62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231F20"/>
                </a:solidFill>
                <a:latin typeface="Arial"/>
                <a:cs typeface="Arial"/>
              </a:rPr>
              <a:t>forma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45º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bases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27" y="5589161"/>
            <a:ext cx="0" cy="1081405"/>
          </a:xfrm>
          <a:custGeom>
            <a:avLst/>
            <a:gdLst/>
            <a:ahLst/>
            <a:cxnLst/>
            <a:rect l="l" t="t" r="r" b="b"/>
            <a:pathLst>
              <a:path w="0" h="1081404">
                <a:moveTo>
                  <a:pt x="0" y="0"/>
                </a:moveTo>
                <a:lnTo>
                  <a:pt x="0" y="1081087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136701" y="5546829"/>
            <a:ext cx="4549140" cy="1038860"/>
            <a:chOff x="3136701" y="5546829"/>
            <a:chExt cx="4549140" cy="1038860"/>
          </a:xfrm>
        </p:grpSpPr>
        <p:sp>
          <p:nvSpPr>
            <p:cNvPr id="4" name="object 4"/>
            <p:cNvSpPr/>
            <p:nvPr/>
          </p:nvSpPr>
          <p:spPr>
            <a:xfrm>
              <a:off x="7643041" y="5589165"/>
              <a:ext cx="0" cy="996950"/>
            </a:xfrm>
            <a:custGeom>
              <a:avLst/>
              <a:gdLst/>
              <a:ahLst/>
              <a:cxnLst/>
              <a:rect l="l" t="t" r="r" b="b"/>
              <a:pathLst>
                <a:path w="0" h="996950">
                  <a:moveTo>
                    <a:pt x="0" y="0"/>
                  </a:moveTo>
                  <a:lnTo>
                    <a:pt x="0" y="99633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79037" y="5589153"/>
              <a:ext cx="4464050" cy="0"/>
            </a:xfrm>
            <a:custGeom>
              <a:avLst/>
              <a:gdLst/>
              <a:ahLst/>
              <a:cxnLst/>
              <a:rect l="l" t="t" r="r" b="b"/>
              <a:pathLst>
                <a:path w="4464050" h="0">
                  <a:moveTo>
                    <a:pt x="0" y="0"/>
                  </a:moveTo>
                  <a:lnTo>
                    <a:pt x="4464000" y="0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79027" y="6390503"/>
              <a:ext cx="4464050" cy="76835"/>
            </a:xfrm>
            <a:custGeom>
              <a:avLst/>
              <a:gdLst/>
              <a:ahLst/>
              <a:cxnLst/>
              <a:rect l="l" t="t" r="r" b="b"/>
              <a:pathLst>
                <a:path w="446405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7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5"/>
                  </a:lnTo>
                  <a:lnTo>
                    <a:pt x="80146" y="33905"/>
                  </a:lnTo>
                  <a:lnTo>
                    <a:pt x="80347" y="31205"/>
                  </a:lnTo>
                  <a:lnTo>
                    <a:pt x="88447" y="2401"/>
                  </a:lnTo>
                  <a:lnTo>
                    <a:pt x="89611" y="0"/>
                  </a:lnTo>
                  <a:close/>
                </a:path>
                <a:path w="4464050" h="76835">
                  <a:moveTo>
                    <a:pt x="4374388" y="0"/>
                  </a:moveTo>
                  <a:lnTo>
                    <a:pt x="4383953" y="40806"/>
                  </a:lnTo>
                  <a:lnTo>
                    <a:pt x="4383838" y="43206"/>
                  </a:lnTo>
                  <a:lnTo>
                    <a:pt x="4374388" y="76809"/>
                  </a:lnTo>
                  <a:lnTo>
                    <a:pt x="4453500" y="42904"/>
                  </a:lnTo>
                  <a:lnTo>
                    <a:pt x="4418963" y="42904"/>
                  </a:lnTo>
                  <a:lnTo>
                    <a:pt x="4418963" y="33905"/>
                  </a:lnTo>
                  <a:lnTo>
                    <a:pt x="4453500" y="33905"/>
                  </a:lnTo>
                  <a:lnTo>
                    <a:pt x="4374388" y="0"/>
                  </a:lnTo>
                  <a:close/>
                </a:path>
                <a:path w="4464050" h="76835">
                  <a:moveTo>
                    <a:pt x="80146" y="33905"/>
                  </a:moveTo>
                  <a:lnTo>
                    <a:pt x="45035" y="33905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6"/>
                  </a:lnTo>
                  <a:lnTo>
                    <a:pt x="80146" y="33905"/>
                  </a:lnTo>
                  <a:close/>
                </a:path>
                <a:path w="4464050" h="76835">
                  <a:moveTo>
                    <a:pt x="4383852" y="33905"/>
                  </a:moveTo>
                  <a:lnTo>
                    <a:pt x="80146" y="33905"/>
                  </a:lnTo>
                  <a:lnTo>
                    <a:pt x="80045" y="40806"/>
                  </a:lnTo>
                  <a:lnTo>
                    <a:pt x="80146" y="42904"/>
                  </a:lnTo>
                  <a:lnTo>
                    <a:pt x="4383852" y="42904"/>
                  </a:lnTo>
                  <a:lnTo>
                    <a:pt x="4383953" y="40806"/>
                  </a:lnTo>
                  <a:lnTo>
                    <a:pt x="4383852" y="33905"/>
                  </a:lnTo>
                  <a:close/>
                </a:path>
                <a:path w="4464050" h="76835">
                  <a:moveTo>
                    <a:pt x="4453500" y="33905"/>
                  </a:moveTo>
                  <a:lnTo>
                    <a:pt x="4418963" y="33905"/>
                  </a:lnTo>
                  <a:lnTo>
                    <a:pt x="4418963" y="42904"/>
                  </a:lnTo>
                  <a:lnTo>
                    <a:pt x="4453500" y="42904"/>
                  </a:lnTo>
                  <a:lnTo>
                    <a:pt x="4463999" y="38404"/>
                  </a:lnTo>
                  <a:lnTo>
                    <a:pt x="4453500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0705" y="5546829"/>
              <a:ext cx="84670" cy="846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6701" y="5546829"/>
              <a:ext cx="84672" cy="8467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0127" y="544946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28769" y="5444680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70562" y="6156895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5154" y="954521"/>
            <a:ext cx="8761730" cy="120015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8100" marR="30480" indent="426720">
              <a:lnSpc>
                <a:spcPct val="101000"/>
              </a:lnSpc>
              <a:spcBef>
                <a:spcPts val="80"/>
              </a:spcBef>
              <a:tabLst>
                <a:tab pos="2303780" algn="l"/>
              </a:tabLst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231F20"/>
                </a:solidFill>
                <a:latin typeface="Arial"/>
                <a:cs typeface="Arial"/>
              </a:rPr>
              <a:t>ESCALENO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5" b="1">
                <a:solidFill>
                  <a:srgbClr val="231F20"/>
                </a:solidFill>
                <a:latin typeface="Arial"/>
                <a:cs typeface="Arial"/>
              </a:rPr>
              <a:t>BASES,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-89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37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7" b="1">
                <a:solidFill>
                  <a:srgbClr val="231F20"/>
                </a:solidFill>
                <a:latin typeface="Arial"/>
                <a:cs typeface="Arial"/>
              </a:rPr>
              <a:t>62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52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7" b="1">
                <a:solidFill>
                  <a:srgbClr val="231F20"/>
                </a:solidFill>
                <a:latin typeface="Arial"/>
                <a:cs typeface="Arial"/>
              </a:rPr>
              <a:t>54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95" b="1">
                <a:solidFill>
                  <a:srgbClr val="231F20"/>
                </a:solidFill>
                <a:latin typeface="Arial"/>
                <a:cs typeface="Arial"/>
              </a:rPr>
              <a:t>ENTRE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525"/>
              </a:spcBef>
            </a:pP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62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231F20"/>
                </a:solidFill>
                <a:latin typeface="Arial"/>
                <a:cs typeface="Arial"/>
              </a:rPr>
              <a:t>forma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45º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bases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106680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31F20"/>
                </a:solidFill>
                <a:latin typeface="Arial"/>
                <a:cs typeface="Arial"/>
              </a:rPr>
              <a:t>CUADRADOS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5" name="object 5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539512" y="978601"/>
            <a:ext cx="5572760" cy="732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CUADRADO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CONOCIDA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endParaRPr sz="1600">
              <a:latin typeface="Arial"/>
              <a:cs typeface="Arial"/>
            </a:endParaRPr>
          </a:p>
          <a:p>
            <a:pPr marL="196215">
              <a:lnSpc>
                <a:spcPct val="100000"/>
              </a:lnSpc>
              <a:spcBef>
                <a:spcPts val="147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23188" y="4471818"/>
            <a:ext cx="4539615" cy="94615"/>
            <a:chOff x="3223188" y="4471818"/>
            <a:chExt cx="4539615" cy="94615"/>
          </a:xfrm>
        </p:grpSpPr>
        <p:sp>
          <p:nvSpPr>
            <p:cNvPr id="10" name="object 10"/>
            <p:cNvSpPr/>
            <p:nvPr/>
          </p:nvSpPr>
          <p:spPr>
            <a:xfrm>
              <a:off x="3270286" y="4518917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3188" y="4471818"/>
              <a:ext cx="94197" cy="941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8187" y="4471818"/>
              <a:ext cx="94197" cy="9419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907085" y="4197682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09380" y="4341912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06636" y="4341912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74526" y="2250068"/>
            <a:ext cx="3343910" cy="4420235"/>
            <a:chOff x="3174526" y="2250068"/>
            <a:chExt cx="3343910" cy="4420235"/>
          </a:xfrm>
        </p:grpSpPr>
        <p:sp>
          <p:nvSpPr>
            <p:cNvPr id="3" name="object 3"/>
            <p:cNvSpPr/>
            <p:nvPr/>
          </p:nvSpPr>
          <p:spPr>
            <a:xfrm>
              <a:off x="3179037" y="2254568"/>
              <a:ext cx="3335020" cy="3335020"/>
            </a:xfrm>
            <a:custGeom>
              <a:avLst/>
              <a:gdLst/>
              <a:ahLst/>
              <a:cxnLst/>
              <a:rect l="l" t="t" r="r" b="b"/>
              <a:pathLst>
                <a:path w="3335020" h="3335020">
                  <a:moveTo>
                    <a:pt x="3334586" y="0"/>
                  </a:moveTo>
                  <a:lnTo>
                    <a:pt x="0" y="3334585"/>
                  </a:lnTo>
                </a:path>
                <a:path w="3335020" h="3335020">
                  <a:moveTo>
                    <a:pt x="1285877" y="3334589"/>
                  </a:moveTo>
                  <a:lnTo>
                    <a:pt x="0" y="333458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79037" y="5001504"/>
              <a:ext cx="831215" cy="588010"/>
            </a:xfrm>
            <a:custGeom>
              <a:avLst/>
              <a:gdLst/>
              <a:ahLst/>
              <a:cxnLst/>
              <a:rect l="l" t="t" r="r" b="b"/>
              <a:pathLst>
                <a:path w="831214" h="588010">
                  <a:moveTo>
                    <a:pt x="587649" y="0"/>
                  </a:moveTo>
                  <a:lnTo>
                    <a:pt x="0" y="587649"/>
                  </a:lnTo>
                  <a:lnTo>
                    <a:pt x="831060" y="587649"/>
                  </a:lnTo>
                  <a:lnTo>
                    <a:pt x="829514" y="536966"/>
                  </a:lnTo>
                  <a:lnTo>
                    <a:pt x="824913" y="486731"/>
                  </a:lnTo>
                  <a:lnTo>
                    <a:pt x="817308" y="437071"/>
                  </a:lnTo>
                  <a:lnTo>
                    <a:pt x="806752" y="388112"/>
                  </a:lnTo>
                  <a:lnTo>
                    <a:pt x="793298" y="339981"/>
                  </a:lnTo>
                  <a:lnTo>
                    <a:pt x="776999" y="292806"/>
                  </a:lnTo>
                  <a:lnTo>
                    <a:pt x="757907" y="246713"/>
                  </a:lnTo>
                  <a:lnTo>
                    <a:pt x="736074" y="201829"/>
                  </a:lnTo>
                  <a:lnTo>
                    <a:pt x="711554" y="158282"/>
                  </a:lnTo>
                  <a:lnTo>
                    <a:pt x="684399" y="116199"/>
                  </a:lnTo>
                  <a:lnTo>
                    <a:pt x="654661" y="75706"/>
                  </a:lnTo>
                  <a:lnTo>
                    <a:pt x="622394" y="36930"/>
                  </a:lnTo>
                  <a:lnTo>
                    <a:pt x="587649" y="0"/>
                  </a:lnTo>
                  <a:close/>
                </a:path>
              </a:pathLst>
            </a:custGeom>
            <a:solidFill>
              <a:srgbClr val="C7C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79037" y="5001504"/>
              <a:ext cx="831215" cy="588010"/>
            </a:xfrm>
            <a:custGeom>
              <a:avLst/>
              <a:gdLst/>
              <a:ahLst/>
              <a:cxnLst/>
              <a:rect l="l" t="t" r="r" b="b"/>
              <a:pathLst>
                <a:path w="831214" h="588010">
                  <a:moveTo>
                    <a:pt x="0" y="587649"/>
                  </a:moveTo>
                  <a:lnTo>
                    <a:pt x="587649" y="0"/>
                  </a:lnTo>
                  <a:lnTo>
                    <a:pt x="622394" y="36930"/>
                  </a:lnTo>
                  <a:lnTo>
                    <a:pt x="654661" y="75706"/>
                  </a:lnTo>
                  <a:lnTo>
                    <a:pt x="684399" y="116199"/>
                  </a:lnTo>
                  <a:lnTo>
                    <a:pt x="711554" y="158282"/>
                  </a:lnTo>
                  <a:lnTo>
                    <a:pt x="736074" y="201829"/>
                  </a:lnTo>
                  <a:lnTo>
                    <a:pt x="757907" y="246713"/>
                  </a:lnTo>
                  <a:lnTo>
                    <a:pt x="776999" y="292806"/>
                  </a:lnTo>
                  <a:lnTo>
                    <a:pt x="793298" y="339981"/>
                  </a:lnTo>
                  <a:lnTo>
                    <a:pt x="806752" y="388112"/>
                  </a:lnTo>
                  <a:lnTo>
                    <a:pt x="817308" y="437071"/>
                  </a:lnTo>
                  <a:lnTo>
                    <a:pt x="824913" y="486731"/>
                  </a:lnTo>
                  <a:lnTo>
                    <a:pt x="829514" y="536966"/>
                  </a:lnTo>
                  <a:lnTo>
                    <a:pt x="831060" y="587649"/>
                  </a:lnTo>
                  <a:lnTo>
                    <a:pt x="0" y="587649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79027" y="5589161"/>
              <a:ext cx="0" cy="1081405"/>
            </a:xfrm>
            <a:custGeom>
              <a:avLst/>
              <a:gdLst/>
              <a:ahLst/>
              <a:cxnLst/>
              <a:rect l="l" t="t" r="r" b="b"/>
              <a:pathLst>
                <a:path w="0" h="1081404">
                  <a:moveTo>
                    <a:pt x="0" y="0"/>
                  </a:moveTo>
                  <a:lnTo>
                    <a:pt x="0" y="1081087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3136701" y="5546829"/>
            <a:ext cx="4549140" cy="1038860"/>
            <a:chOff x="3136701" y="5546829"/>
            <a:chExt cx="4549140" cy="1038860"/>
          </a:xfrm>
        </p:grpSpPr>
        <p:sp>
          <p:nvSpPr>
            <p:cNvPr id="8" name="object 8"/>
            <p:cNvSpPr/>
            <p:nvPr/>
          </p:nvSpPr>
          <p:spPr>
            <a:xfrm>
              <a:off x="7643041" y="5589165"/>
              <a:ext cx="0" cy="996950"/>
            </a:xfrm>
            <a:custGeom>
              <a:avLst/>
              <a:gdLst/>
              <a:ahLst/>
              <a:cxnLst/>
              <a:rect l="l" t="t" r="r" b="b"/>
              <a:pathLst>
                <a:path w="0" h="996950">
                  <a:moveTo>
                    <a:pt x="0" y="0"/>
                  </a:moveTo>
                  <a:lnTo>
                    <a:pt x="0" y="99633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79037" y="5589153"/>
              <a:ext cx="4464050" cy="0"/>
            </a:xfrm>
            <a:custGeom>
              <a:avLst/>
              <a:gdLst/>
              <a:ahLst/>
              <a:cxnLst/>
              <a:rect l="l" t="t" r="r" b="b"/>
              <a:pathLst>
                <a:path w="4464050" h="0">
                  <a:moveTo>
                    <a:pt x="0" y="0"/>
                  </a:moveTo>
                  <a:lnTo>
                    <a:pt x="44640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79027" y="6390503"/>
              <a:ext cx="4464050" cy="76835"/>
            </a:xfrm>
            <a:custGeom>
              <a:avLst/>
              <a:gdLst/>
              <a:ahLst/>
              <a:cxnLst/>
              <a:rect l="l" t="t" r="r" b="b"/>
              <a:pathLst>
                <a:path w="446405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7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5"/>
                  </a:lnTo>
                  <a:lnTo>
                    <a:pt x="80146" y="33905"/>
                  </a:lnTo>
                  <a:lnTo>
                    <a:pt x="80347" y="31205"/>
                  </a:lnTo>
                  <a:lnTo>
                    <a:pt x="88447" y="2401"/>
                  </a:lnTo>
                  <a:lnTo>
                    <a:pt x="89611" y="0"/>
                  </a:lnTo>
                  <a:close/>
                </a:path>
                <a:path w="4464050" h="76835">
                  <a:moveTo>
                    <a:pt x="4374388" y="0"/>
                  </a:moveTo>
                  <a:lnTo>
                    <a:pt x="4383953" y="40806"/>
                  </a:lnTo>
                  <a:lnTo>
                    <a:pt x="4383838" y="43206"/>
                  </a:lnTo>
                  <a:lnTo>
                    <a:pt x="4374388" y="76809"/>
                  </a:lnTo>
                  <a:lnTo>
                    <a:pt x="4453500" y="42904"/>
                  </a:lnTo>
                  <a:lnTo>
                    <a:pt x="4418963" y="42904"/>
                  </a:lnTo>
                  <a:lnTo>
                    <a:pt x="4418963" y="33905"/>
                  </a:lnTo>
                  <a:lnTo>
                    <a:pt x="4453500" y="33905"/>
                  </a:lnTo>
                  <a:lnTo>
                    <a:pt x="4374388" y="0"/>
                  </a:lnTo>
                  <a:close/>
                </a:path>
                <a:path w="4464050" h="76835">
                  <a:moveTo>
                    <a:pt x="80146" y="33905"/>
                  </a:moveTo>
                  <a:lnTo>
                    <a:pt x="45035" y="33905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6"/>
                  </a:lnTo>
                  <a:lnTo>
                    <a:pt x="80146" y="33905"/>
                  </a:lnTo>
                  <a:close/>
                </a:path>
                <a:path w="4464050" h="76835">
                  <a:moveTo>
                    <a:pt x="4383852" y="33905"/>
                  </a:moveTo>
                  <a:lnTo>
                    <a:pt x="80146" y="33905"/>
                  </a:lnTo>
                  <a:lnTo>
                    <a:pt x="80045" y="40806"/>
                  </a:lnTo>
                  <a:lnTo>
                    <a:pt x="80146" y="42904"/>
                  </a:lnTo>
                  <a:lnTo>
                    <a:pt x="4383852" y="42904"/>
                  </a:lnTo>
                  <a:lnTo>
                    <a:pt x="4383953" y="40806"/>
                  </a:lnTo>
                  <a:lnTo>
                    <a:pt x="4383852" y="33905"/>
                  </a:lnTo>
                  <a:close/>
                </a:path>
                <a:path w="4464050" h="76835">
                  <a:moveTo>
                    <a:pt x="4453500" y="33905"/>
                  </a:moveTo>
                  <a:lnTo>
                    <a:pt x="4418963" y="33905"/>
                  </a:lnTo>
                  <a:lnTo>
                    <a:pt x="4418963" y="42904"/>
                  </a:lnTo>
                  <a:lnTo>
                    <a:pt x="4453500" y="42904"/>
                  </a:lnTo>
                  <a:lnTo>
                    <a:pt x="4463999" y="38404"/>
                  </a:lnTo>
                  <a:lnTo>
                    <a:pt x="4453500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0705" y="5546829"/>
              <a:ext cx="84670" cy="846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6701" y="5546829"/>
              <a:ext cx="84672" cy="8467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970127" y="544946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14119" y="5215947"/>
            <a:ext cx="375285" cy="3098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850" spc="5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1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28769" y="5444680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70562" y="6156895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5154" y="954521"/>
            <a:ext cx="8761730" cy="120015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8100" marR="30480" indent="426720">
              <a:lnSpc>
                <a:spcPct val="101000"/>
              </a:lnSpc>
              <a:spcBef>
                <a:spcPts val="80"/>
              </a:spcBef>
              <a:tabLst>
                <a:tab pos="2303780" algn="l"/>
              </a:tabLst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231F20"/>
                </a:solidFill>
                <a:latin typeface="Arial"/>
                <a:cs typeface="Arial"/>
              </a:rPr>
              <a:t>ESCALENO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5" b="1">
                <a:solidFill>
                  <a:srgbClr val="231F20"/>
                </a:solidFill>
                <a:latin typeface="Arial"/>
                <a:cs typeface="Arial"/>
              </a:rPr>
              <a:t>BASES,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-89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37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7" b="1">
                <a:solidFill>
                  <a:srgbClr val="231F20"/>
                </a:solidFill>
                <a:latin typeface="Arial"/>
                <a:cs typeface="Arial"/>
              </a:rPr>
              <a:t>62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52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7" b="1">
                <a:solidFill>
                  <a:srgbClr val="231F20"/>
                </a:solidFill>
                <a:latin typeface="Arial"/>
                <a:cs typeface="Arial"/>
              </a:rPr>
              <a:t>54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95" b="1">
                <a:solidFill>
                  <a:srgbClr val="231F20"/>
                </a:solidFill>
                <a:latin typeface="Arial"/>
                <a:cs typeface="Arial"/>
              </a:rPr>
              <a:t>ENTRE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525"/>
              </a:spcBef>
            </a:pP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62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231F20"/>
                </a:solidFill>
                <a:latin typeface="Arial"/>
                <a:cs typeface="Arial"/>
              </a:rPr>
              <a:t>forma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45º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bases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74526" y="2250068"/>
            <a:ext cx="3343910" cy="4420235"/>
            <a:chOff x="3174526" y="2250068"/>
            <a:chExt cx="3343910" cy="4420235"/>
          </a:xfrm>
        </p:grpSpPr>
        <p:sp>
          <p:nvSpPr>
            <p:cNvPr id="3" name="object 3"/>
            <p:cNvSpPr/>
            <p:nvPr/>
          </p:nvSpPr>
          <p:spPr>
            <a:xfrm>
              <a:off x="3179037" y="2254568"/>
              <a:ext cx="3335020" cy="3335020"/>
            </a:xfrm>
            <a:custGeom>
              <a:avLst/>
              <a:gdLst/>
              <a:ahLst/>
              <a:cxnLst/>
              <a:rect l="l" t="t" r="r" b="b"/>
              <a:pathLst>
                <a:path w="3335020" h="3335020">
                  <a:moveTo>
                    <a:pt x="1285877" y="3334589"/>
                  </a:moveTo>
                  <a:lnTo>
                    <a:pt x="0" y="3334589"/>
                  </a:lnTo>
                </a:path>
                <a:path w="3335020" h="3335020">
                  <a:moveTo>
                    <a:pt x="3334586" y="0"/>
                  </a:moveTo>
                  <a:lnTo>
                    <a:pt x="0" y="3334585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79037" y="5001504"/>
              <a:ext cx="831215" cy="588010"/>
            </a:xfrm>
            <a:custGeom>
              <a:avLst/>
              <a:gdLst/>
              <a:ahLst/>
              <a:cxnLst/>
              <a:rect l="l" t="t" r="r" b="b"/>
              <a:pathLst>
                <a:path w="831214" h="588010">
                  <a:moveTo>
                    <a:pt x="587649" y="0"/>
                  </a:moveTo>
                  <a:lnTo>
                    <a:pt x="0" y="587649"/>
                  </a:lnTo>
                  <a:lnTo>
                    <a:pt x="831060" y="587649"/>
                  </a:lnTo>
                  <a:lnTo>
                    <a:pt x="829514" y="536966"/>
                  </a:lnTo>
                  <a:lnTo>
                    <a:pt x="824913" y="486731"/>
                  </a:lnTo>
                  <a:lnTo>
                    <a:pt x="817308" y="437071"/>
                  </a:lnTo>
                  <a:lnTo>
                    <a:pt x="806752" y="388112"/>
                  </a:lnTo>
                  <a:lnTo>
                    <a:pt x="793298" y="339981"/>
                  </a:lnTo>
                  <a:lnTo>
                    <a:pt x="776999" y="292806"/>
                  </a:lnTo>
                  <a:lnTo>
                    <a:pt x="757907" y="246713"/>
                  </a:lnTo>
                  <a:lnTo>
                    <a:pt x="736074" y="201829"/>
                  </a:lnTo>
                  <a:lnTo>
                    <a:pt x="711554" y="158282"/>
                  </a:lnTo>
                  <a:lnTo>
                    <a:pt x="684399" y="116199"/>
                  </a:lnTo>
                  <a:lnTo>
                    <a:pt x="654661" y="75706"/>
                  </a:lnTo>
                  <a:lnTo>
                    <a:pt x="622394" y="36930"/>
                  </a:lnTo>
                  <a:lnTo>
                    <a:pt x="587649" y="0"/>
                  </a:lnTo>
                  <a:close/>
                </a:path>
              </a:pathLst>
            </a:custGeom>
            <a:solidFill>
              <a:srgbClr val="C7C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79037" y="5001504"/>
              <a:ext cx="831215" cy="588010"/>
            </a:xfrm>
            <a:custGeom>
              <a:avLst/>
              <a:gdLst/>
              <a:ahLst/>
              <a:cxnLst/>
              <a:rect l="l" t="t" r="r" b="b"/>
              <a:pathLst>
                <a:path w="831214" h="588010">
                  <a:moveTo>
                    <a:pt x="0" y="587649"/>
                  </a:moveTo>
                  <a:lnTo>
                    <a:pt x="587649" y="0"/>
                  </a:lnTo>
                  <a:lnTo>
                    <a:pt x="622394" y="36930"/>
                  </a:lnTo>
                  <a:lnTo>
                    <a:pt x="654661" y="75706"/>
                  </a:lnTo>
                  <a:lnTo>
                    <a:pt x="684399" y="116199"/>
                  </a:lnTo>
                  <a:lnTo>
                    <a:pt x="711554" y="158282"/>
                  </a:lnTo>
                  <a:lnTo>
                    <a:pt x="736074" y="201829"/>
                  </a:lnTo>
                  <a:lnTo>
                    <a:pt x="757907" y="246713"/>
                  </a:lnTo>
                  <a:lnTo>
                    <a:pt x="776999" y="292806"/>
                  </a:lnTo>
                  <a:lnTo>
                    <a:pt x="793298" y="339981"/>
                  </a:lnTo>
                  <a:lnTo>
                    <a:pt x="806752" y="388112"/>
                  </a:lnTo>
                  <a:lnTo>
                    <a:pt x="817308" y="437071"/>
                  </a:lnTo>
                  <a:lnTo>
                    <a:pt x="824913" y="486731"/>
                  </a:lnTo>
                  <a:lnTo>
                    <a:pt x="829514" y="536966"/>
                  </a:lnTo>
                  <a:lnTo>
                    <a:pt x="831060" y="587649"/>
                  </a:lnTo>
                  <a:lnTo>
                    <a:pt x="0" y="587649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79027" y="5589161"/>
              <a:ext cx="0" cy="1081405"/>
            </a:xfrm>
            <a:custGeom>
              <a:avLst/>
              <a:gdLst/>
              <a:ahLst/>
              <a:cxnLst/>
              <a:rect l="l" t="t" r="r" b="b"/>
              <a:pathLst>
                <a:path w="0" h="1081404">
                  <a:moveTo>
                    <a:pt x="0" y="0"/>
                  </a:moveTo>
                  <a:lnTo>
                    <a:pt x="0" y="1081087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3169829" y="5579946"/>
            <a:ext cx="4482465" cy="1010919"/>
            <a:chOff x="3169829" y="5579946"/>
            <a:chExt cx="4482465" cy="1010919"/>
          </a:xfrm>
        </p:grpSpPr>
        <p:sp>
          <p:nvSpPr>
            <p:cNvPr id="8" name="object 8"/>
            <p:cNvSpPr/>
            <p:nvPr/>
          </p:nvSpPr>
          <p:spPr>
            <a:xfrm>
              <a:off x="7643041" y="5589165"/>
              <a:ext cx="0" cy="996950"/>
            </a:xfrm>
            <a:custGeom>
              <a:avLst/>
              <a:gdLst/>
              <a:ahLst/>
              <a:cxnLst/>
              <a:rect l="l" t="t" r="r" b="b"/>
              <a:pathLst>
                <a:path w="0" h="996950">
                  <a:moveTo>
                    <a:pt x="0" y="0"/>
                  </a:moveTo>
                  <a:lnTo>
                    <a:pt x="0" y="99633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79037" y="5589154"/>
              <a:ext cx="4464050" cy="0"/>
            </a:xfrm>
            <a:custGeom>
              <a:avLst/>
              <a:gdLst/>
              <a:ahLst/>
              <a:cxnLst/>
              <a:rect l="l" t="t" r="r" b="b"/>
              <a:pathLst>
                <a:path w="4464050" h="0">
                  <a:moveTo>
                    <a:pt x="0" y="0"/>
                  </a:moveTo>
                  <a:lnTo>
                    <a:pt x="44640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970127" y="544946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4119" y="5215947"/>
            <a:ext cx="375285" cy="3098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850" spc="5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1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28769" y="5444680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20820000">
            <a:off x="5586540" y="4887029"/>
            <a:ext cx="28602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50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62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136701" y="5546829"/>
            <a:ext cx="4549140" cy="920750"/>
            <a:chOff x="3136701" y="5546829"/>
            <a:chExt cx="4549140" cy="920750"/>
          </a:xfrm>
        </p:grpSpPr>
        <p:sp>
          <p:nvSpPr>
            <p:cNvPr id="15" name="object 15"/>
            <p:cNvSpPr/>
            <p:nvPr/>
          </p:nvSpPr>
          <p:spPr>
            <a:xfrm>
              <a:off x="3179027" y="6390503"/>
              <a:ext cx="4464050" cy="76835"/>
            </a:xfrm>
            <a:custGeom>
              <a:avLst/>
              <a:gdLst/>
              <a:ahLst/>
              <a:cxnLst/>
              <a:rect l="l" t="t" r="r" b="b"/>
              <a:pathLst>
                <a:path w="446405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7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5"/>
                  </a:lnTo>
                  <a:lnTo>
                    <a:pt x="80146" y="33905"/>
                  </a:lnTo>
                  <a:lnTo>
                    <a:pt x="80347" y="31205"/>
                  </a:lnTo>
                  <a:lnTo>
                    <a:pt x="88447" y="2401"/>
                  </a:lnTo>
                  <a:lnTo>
                    <a:pt x="89611" y="0"/>
                  </a:lnTo>
                  <a:close/>
                </a:path>
                <a:path w="4464050" h="76835">
                  <a:moveTo>
                    <a:pt x="4374388" y="0"/>
                  </a:moveTo>
                  <a:lnTo>
                    <a:pt x="4383953" y="40806"/>
                  </a:lnTo>
                  <a:lnTo>
                    <a:pt x="4383838" y="43206"/>
                  </a:lnTo>
                  <a:lnTo>
                    <a:pt x="4374388" y="76809"/>
                  </a:lnTo>
                  <a:lnTo>
                    <a:pt x="4453500" y="42904"/>
                  </a:lnTo>
                  <a:lnTo>
                    <a:pt x="4418963" y="42904"/>
                  </a:lnTo>
                  <a:lnTo>
                    <a:pt x="4418963" y="33905"/>
                  </a:lnTo>
                  <a:lnTo>
                    <a:pt x="4453500" y="33905"/>
                  </a:lnTo>
                  <a:lnTo>
                    <a:pt x="4374388" y="0"/>
                  </a:lnTo>
                  <a:close/>
                </a:path>
                <a:path w="4464050" h="76835">
                  <a:moveTo>
                    <a:pt x="80146" y="33905"/>
                  </a:moveTo>
                  <a:lnTo>
                    <a:pt x="45035" y="33905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6"/>
                  </a:lnTo>
                  <a:lnTo>
                    <a:pt x="80146" y="33905"/>
                  </a:lnTo>
                  <a:close/>
                </a:path>
                <a:path w="4464050" h="76835">
                  <a:moveTo>
                    <a:pt x="4383852" y="33905"/>
                  </a:moveTo>
                  <a:lnTo>
                    <a:pt x="80146" y="33905"/>
                  </a:lnTo>
                  <a:lnTo>
                    <a:pt x="80045" y="40806"/>
                  </a:lnTo>
                  <a:lnTo>
                    <a:pt x="80146" y="42904"/>
                  </a:lnTo>
                  <a:lnTo>
                    <a:pt x="4383852" y="42904"/>
                  </a:lnTo>
                  <a:lnTo>
                    <a:pt x="4383953" y="40806"/>
                  </a:lnTo>
                  <a:lnTo>
                    <a:pt x="4383852" y="33905"/>
                  </a:lnTo>
                  <a:close/>
                </a:path>
                <a:path w="4464050" h="76835">
                  <a:moveTo>
                    <a:pt x="4453500" y="33905"/>
                  </a:moveTo>
                  <a:lnTo>
                    <a:pt x="4418963" y="33905"/>
                  </a:lnTo>
                  <a:lnTo>
                    <a:pt x="4418963" y="42904"/>
                  </a:lnTo>
                  <a:lnTo>
                    <a:pt x="4453500" y="42904"/>
                  </a:lnTo>
                  <a:lnTo>
                    <a:pt x="4463999" y="38404"/>
                  </a:lnTo>
                  <a:lnTo>
                    <a:pt x="4453500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0705" y="5546829"/>
              <a:ext cx="84670" cy="846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6701" y="5546829"/>
              <a:ext cx="84672" cy="8467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72454" y="954521"/>
            <a:ext cx="8787130" cy="159258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50800" marR="43180" indent="426720">
              <a:lnSpc>
                <a:spcPct val="101000"/>
              </a:lnSpc>
              <a:spcBef>
                <a:spcPts val="80"/>
              </a:spcBef>
              <a:tabLst>
                <a:tab pos="2316480" algn="l"/>
              </a:tabLst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231F20"/>
                </a:solidFill>
                <a:latin typeface="Arial"/>
                <a:cs typeface="Arial"/>
              </a:rPr>
              <a:t>ESCALENO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5" b="1">
                <a:solidFill>
                  <a:srgbClr val="231F20"/>
                </a:solidFill>
                <a:latin typeface="Arial"/>
                <a:cs typeface="Arial"/>
              </a:rPr>
              <a:t>BASES,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-89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37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7" b="1">
                <a:solidFill>
                  <a:srgbClr val="231F20"/>
                </a:solidFill>
                <a:latin typeface="Arial"/>
                <a:cs typeface="Arial"/>
              </a:rPr>
              <a:t>62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52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7" b="1">
                <a:solidFill>
                  <a:srgbClr val="231F20"/>
                </a:solidFill>
                <a:latin typeface="Arial"/>
                <a:cs typeface="Arial"/>
              </a:rPr>
              <a:t>54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95" b="1">
                <a:solidFill>
                  <a:srgbClr val="231F20"/>
                </a:solidFill>
                <a:latin typeface="Arial"/>
                <a:cs typeface="Arial"/>
              </a:rPr>
              <a:t>ENTRE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525"/>
              </a:spcBef>
            </a:pP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62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20"/>
              </a:spcBef>
            </a:pP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231F20"/>
                </a:solidFill>
                <a:latin typeface="Arial"/>
                <a:cs typeface="Arial"/>
              </a:rPr>
              <a:t>forma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45º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bases</a:t>
            </a:r>
            <a:endParaRPr sz="1600">
              <a:latin typeface="Arial"/>
              <a:cs typeface="Arial"/>
            </a:endParaRPr>
          </a:p>
          <a:p>
            <a:pPr algn="ctr" marL="2676525">
              <a:lnSpc>
                <a:spcPct val="100000"/>
              </a:lnSpc>
              <a:spcBef>
                <a:spcPts val="129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178126" y="2059188"/>
            <a:ext cx="4469765" cy="3535045"/>
            <a:chOff x="3178126" y="2059188"/>
            <a:chExt cx="4469765" cy="3535045"/>
          </a:xfrm>
        </p:grpSpPr>
        <p:sp>
          <p:nvSpPr>
            <p:cNvPr id="22" name="object 22"/>
            <p:cNvSpPr/>
            <p:nvPr/>
          </p:nvSpPr>
          <p:spPr>
            <a:xfrm>
              <a:off x="5917337" y="2063688"/>
              <a:ext cx="1725930" cy="3525520"/>
            </a:xfrm>
            <a:custGeom>
              <a:avLst/>
              <a:gdLst/>
              <a:ahLst/>
              <a:cxnLst/>
              <a:rect l="l" t="t" r="r" b="b"/>
              <a:pathLst>
                <a:path w="1725929" h="3525520">
                  <a:moveTo>
                    <a:pt x="0" y="0"/>
                  </a:moveTo>
                  <a:lnTo>
                    <a:pt x="39154" y="30763"/>
                  </a:lnTo>
                  <a:lnTo>
                    <a:pt x="77914" y="61919"/>
                  </a:lnTo>
                  <a:lnTo>
                    <a:pt x="116276" y="93464"/>
                  </a:lnTo>
                  <a:lnTo>
                    <a:pt x="154239" y="125394"/>
                  </a:lnTo>
                  <a:lnTo>
                    <a:pt x="191801" y="157705"/>
                  </a:lnTo>
                  <a:lnTo>
                    <a:pt x="228959" y="190392"/>
                  </a:lnTo>
                  <a:lnTo>
                    <a:pt x="265712" y="223453"/>
                  </a:lnTo>
                  <a:lnTo>
                    <a:pt x="302059" y="256883"/>
                  </a:lnTo>
                  <a:lnTo>
                    <a:pt x="337996" y="290678"/>
                  </a:lnTo>
                  <a:lnTo>
                    <a:pt x="373522" y="324834"/>
                  </a:lnTo>
                  <a:lnTo>
                    <a:pt x="408635" y="359347"/>
                  </a:lnTo>
                  <a:lnTo>
                    <a:pt x="443333" y="394213"/>
                  </a:lnTo>
                  <a:lnTo>
                    <a:pt x="477615" y="429428"/>
                  </a:lnTo>
                  <a:lnTo>
                    <a:pt x="511478" y="464989"/>
                  </a:lnTo>
                  <a:lnTo>
                    <a:pt x="544920" y="500891"/>
                  </a:lnTo>
                  <a:lnTo>
                    <a:pt x="577939" y="537130"/>
                  </a:lnTo>
                  <a:lnTo>
                    <a:pt x="610534" y="573702"/>
                  </a:lnTo>
                  <a:lnTo>
                    <a:pt x="642703" y="610604"/>
                  </a:lnTo>
                  <a:lnTo>
                    <a:pt x="674443" y="647831"/>
                  </a:lnTo>
                  <a:lnTo>
                    <a:pt x="705752" y="685379"/>
                  </a:lnTo>
                  <a:lnTo>
                    <a:pt x="736629" y="723245"/>
                  </a:lnTo>
                  <a:lnTo>
                    <a:pt x="767072" y="761425"/>
                  </a:lnTo>
                  <a:lnTo>
                    <a:pt x="797079" y="799913"/>
                  </a:lnTo>
                  <a:lnTo>
                    <a:pt x="826647" y="838708"/>
                  </a:lnTo>
                  <a:lnTo>
                    <a:pt x="855776" y="877804"/>
                  </a:lnTo>
                  <a:lnTo>
                    <a:pt x="884462" y="917197"/>
                  </a:lnTo>
                  <a:lnTo>
                    <a:pt x="912704" y="956884"/>
                  </a:lnTo>
                  <a:lnTo>
                    <a:pt x="940501" y="996861"/>
                  </a:lnTo>
                  <a:lnTo>
                    <a:pt x="967849" y="1037123"/>
                  </a:lnTo>
                  <a:lnTo>
                    <a:pt x="994748" y="1077667"/>
                  </a:lnTo>
                  <a:lnTo>
                    <a:pt x="1021195" y="1118489"/>
                  </a:lnTo>
                  <a:lnTo>
                    <a:pt x="1047188" y="1159584"/>
                  </a:lnTo>
                  <a:lnTo>
                    <a:pt x="1072725" y="1200950"/>
                  </a:lnTo>
                  <a:lnTo>
                    <a:pt x="1097805" y="1242581"/>
                  </a:lnTo>
                  <a:lnTo>
                    <a:pt x="1122425" y="1284474"/>
                  </a:lnTo>
                  <a:lnTo>
                    <a:pt x="1146584" y="1326624"/>
                  </a:lnTo>
                  <a:lnTo>
                    <a:pt x="1170279" y="1369029"/>
                  </a:lnTo>
                  <a:lnTo>
                    <a:pt x="1193509" y="1411684"/>
                  </a:lnTo>
                  <a:lnTo>
                    <a:pt x="1216272" y="1454585"/>
                  </a:lnTo>
                  <a:lnTo>
                    <a:pt x="1238566" y="1497727"/>
                  </a:lnTo>
                  <a:lnTo>
                    <a:pt x="1260388" y="1541108"/>
                  </a:lnTo>
                  <a:lnTo>
                    <a:pt x="1281737" y="1584723"/>
                  </a:lnTo>
                  <a:lnTo>
                    <a:pt x="1302611" y="1628568"/>
                  </a:lnTo>
                  <a:lnTo>
                    <a:pt x="1323008" y="1672639"/>
                  </a:lnTo>
                  <a:lnTo>
                    <a:pt x="1342926" y="1716932"/>
                  </a:lnTo>
                  <a:lnTo>
                    <a:pt x="1362363" y="1761443"/>
                  </a:lnTo>
                  <a:lnTo>
                    <a:pt x="1381317" y="1806169"/>
                  </a:lnTo>
                  <a:lnTo>
                    <a:pt x="1399786" y="1851104"/>
                  </a:lnTo>
                  <a:lnTo>
                    <a:pt x="1417769" y="1896246"/>
                  </a:lnTo>
                  <a:lnTo>
                    <a:pt x="1435263" y="1941591"/>
                  </a:lnTo>
                  <a:lnTo>
                    <a:pt x="1452266" y="1987133"/>
                  </a:lnTo>
                  <a:lnTo>
                    <a:pt x="1468777" y="2032871"/>
                  </a:lnTo>
                  <a:lnTo>
                    <a:pt x="1484793" y="2078798"/>
                  </a:lnTo>
                  <a:lnTo>
                    <a:pt x="1500312" y="2124912"/>
                  </a:lnTo>
                  <a:lnTo>
                    <a:pt x="1515334" y="2171208"/>
                  </a:lnTo>
                  <a:lnTo>
                    <a:pt x="1529855" y="2217683"/>
                  </a:lnTo>
                  <a:lnTo>
                    <a:pt x="1543873" y="2264333"/>
                  </a:lnTo>
                  <a:lnTo>
                    <a:pt x="1557388" y="2311153"/>
                  </a:lnTo>
                  <a:lnTo>
                    <a:pt x="1570396" y="2358139"/>
                  </a:lnTo>
                  <a:lnTo>
                    <a:pt x="1582896" y="2405288"/>
                  </a:lnTo>
                  <a:lnTo>
                    <a:pt x="1594886" y="2452596"/>
                  </a:lnTo>
                  <a:lnTo>
                    <a:pt x="1606364" y="2500059"/>
                  </a:lnTo>
                  <a:lnTo>
                    <a:pt x="1617328" y="2547672"/>
                  </a:lnTo>
                  <a:lnTo>
                    <a:pt x="1627776" y="2595432"/>
                  </a:lnTo>
                  <a:lnTo>
                    <a:pt x="1637707" y="2643335"/>
                  </a:lnTo>
                  <a:lnTo>
                    <a:pt x="1647117" y="2691376"/>
                  </a:lnTo>
                  <a:lnTo>
                    <a:pt x="1656006" y="2739553"/>
                  </a:lnTo>
                  <a:lnTo>
                    <a:pt x="1664371" y="2787860"/>
                  </a:lnTo>
                  <a:lnTo>
                    <a:pt x="1672211" y="2836294"/>
                  </a:lnTo>
                  <a:lnTo>
                    <a:pt x="1679523" y="2884851"/>
                  </a:lnTo>
                  <a:lnTo>
                    <a:pt x="1686306" y="2933527"/>
                  </a:lnTo>
                  <a:lnTo>
                    <a:pt x="1692557" y="2982318"/>
                  </a:lnTo>
                  <a:lnTo>
                    <a:pt x="1698274" y="3031220"/>
                  </a:lnTo>
                  <a:lnTo>
                    <a:pt x="1703457" y="3080229"/>
                  </a:lnTo>
                  <a:lnTo>
                    <a:pt x="1708102" y="3129341"/>
                  </a:lnTo>
                  <a:lnTo>
                    <a:pt x="1712208" y="3178552"/>
                  </a:lnTo>
                  <a:lnTo>
                    <a:pt x="1715773" y="3227859"/>
                  </a:lnTo>
                  <a:lnTo>
                    <a:pt x="1718794" y="3277256"/>
                  </a:lnTo>
                  <a:lnTo>
                    <a:pt x="1721271" y="3326741"/>
                  </a:lnTo>
                  <a:lnTo>
                    <a:pt x="1723201" y="3376309"/>
                  </a:lnTo>
                  <a:lnTo>
                    <a:pt x="1724581" y="3425956"/>
                  </a:lnTo>
                  <a:lnTo>
                    <a:pt x="1725411" y="3475679"/>
                  </a:lnTo>
                  <a:lnTo>
                    <a:pt x="1725688" y="3525473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178126" y="4678062"/>
              <a:ext cx="4375150" cy="915669"/>
            </a:xfrm>
            <a:custGeom>
              <a:avLst/>
              <a:gdLst/>
              <a:ahLst/>
              <a:cxnLst/>
              <a:rect l="l" t="t" r="r" b="b"/>
              <a:pathLst>
                <a:path w="4375150" h="915670">
                  <a:moveTo>
                    <a:pt x="4295618" y="31328"/>
                  </a:moveTo>
                  <a:lnTo>
                    <a:pt x="0" y="906689"/>
                  </a:lnTo>
                  <a:lnTo>
                    <a:pt x="1799" y="915508"/>
                  </a:lnTo>
                  <a:lnTo>
                    <a:pt x="4297417" y="40149"/>
                  </a:lnTo>
                  <a:lnTo>
                    <a:pt x="4297093" y="38074"/>
                  </a:lnTo>
                  <a:lnTo>
                    <a:pt x="4296653" y="35716"/>
                  </a:lnTo>
                  <a:lnTo>
                    <a:pt x="4296076" y="33138"/>
                  </a:lnTo>
                  <a:lnTo>
                    <a:pt x="4295618" y="31328"/>
                  </a:lnTo>
                  <a:close/>
                </a:path>
                <a:path w="4375150" h="915670">
                  <a:moveTo>
                    <a:pt x="4368442" y="24317"/>
                  </a:moveTo>
                  <a:lnTo>
                    <a:pt x="4330023" y="24317"/>
                  </a:lnTo>
                  <a:lnTo>
                    <a:pt x="4331822" y="33138"/>
                  </a:lnTo>
                  <a:lnTo>
                    <a:pt x="4297417" y="40149"/>
                  </a:lnTo>
                  <a:lnTo>
                    <a:pt x="4297758" y="42840"/>
                  </a:lnTo>
                  <a:lnTo>
                    <a:pt x="4297982" y="45241"/>
                  </a:lnTo>
                  <a:lnTo>
                    <a:pt x="4298129" y="47660"/>
                  </a:lnTo>
                  <a:lnTo>
                    <a:pt x="4298133" y="55012"/>
                  </a:lnTo>
                  <a:lnTo>
                    <a:pt x="4297989" y="57489"/>
                  </a:lnTo>
                  <a:lnTo>
                    <a:pt x="4294911" y="75262"/>
                  </a:lnTo>
                  <a:lnTo>
                    <a:pt x="4368442" y="24317"/>
                  </a:lnTo>
                  <a:close/>
                </a:path>
                <a:path w="4375150" h="915670">
                  <a:moveTo>
                    <a:pt x="4330023" y="24317"/>
                  </a:moveTo>
                  <a:lnTo>
                    <a:pt x="4295618" y="31328"/>
                  </a:lnTo>
                  <a:lnTo>
                    <a:pt x="4296135" y="33373"/>
                  </a:lnTo>
                  <a:lnTo>
                    <a:pt x="4296653" y="35716"/>
                  </a:lnTo>
                  <a:lnTo>
                    <a:pt x="4297093" y="38074"/>
                  </a:lnTo>
                  <a:lnTo>
                    <a:pt x="4297417" y="40149"/>
                  </a:lnTo>
                  <a:lnTo>
                    <a:pt x="4331822" y="33138"/>
                  </a:lnTo>
                  <a:lnTo>
                    <a:pt x="4330023" y="24317"/>
                  </a:lnTo>
                  <a:close/>
                </a:path>
                <a:path w="4375150" h="915670">
                  <a:moveTo>
                    <a:pt x="4279576" y="0"/>
                  </a:moveTo>
                  <a:lnTo>
                    <a:pt x="4295618" y="31328"/>
                  </a:lnTo>
                  <a:lnTo>
                    <a:pt x="4330023" y="24317"/>
                  </a:lnTo>
                  <a:lnTo>
                    <a:pt x="4368442" y="24317"/>
                  </a:lnTo>
                  <a:lnTo>
                    <a:pt x="4375050" y="19739"/>
                  </a:lnTo>
                  <a:lnTo>
                    <a:pt x="4279576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4801" y="2395022"/>
              <a:ext cx="84672" cy="8467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70562" y="6156895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62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1888" y="2437358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 h="0">
                <a:moveTo>
                  <a:pt x="4465248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174526" y="2250068"/>
            <a:ext cx="3343910" cy="4420235"/>
            <a:chOff x="3174526" y="2250068"/>
            <a:chExt cx="3343910" cy="4420235"/>
          </a:xfrm>
        </p:grpSpPr>
        <p:sp>
          <p:nvSpPr>
            <p:cNvPr id="4" name="object 4"/>
            <p:cNvSpPr/>
            <p:nvPr/>
          </p:nvSpPr>
          <p:spPr>
            <a:xfrm>
              <a:off x="3179037" y="2254568"/>
              <a:ext cx="3335020" cy="3335020"/>
            </a:xfrm>
            <a:custGeom>
              <a:avLst/>
              <a:gdLst/>
              <a:ahLst/>
              <a:cxnLst/>
              <a:rect l="l" t="t" r="r" b="b"/>
              <a:pathLst>
                <a:path w="3335020" h="3335020">
                  <a:moveTo>
                    <a:pt x="1285877" y="3334589"/>
                  </a:moveTo>
                  <a:lnTo>
                    <a:pt x="0" y="3334589"/>
                  </a:lnTo>
                </a:path>
                <a:path w="3335020" h="3335020">
                  <a:moveTo>
                    <a:pt x="3334586" y="0"/>
                  </a:moveTo>
                  <a:lnTo>
                    <a:pt x="0" y="3334585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79037" y="5001504"/>
              <a:ext cx="831215" cy="588010"/>
            </a:xfrm>
            <a:custGeom>
              <a:avLst/>
              <a:gdLst/>
              <a:ahLst/>
              <a:cxnLst/>
              <a:rect l="l" t="t" r="r" b="b"/>
              <a:pathLst>
                <a:path w="831214" h="588010">
                  <a:moveTo>
                    <a:pt x="587649" y="0"/>
                  </a:moveTo>
                  <a:lnTo>
                    <a:pt x="0" y="587649"/>
                  </a:lnTo>
                  <a:lnTo>
                    <a:pt x="831060" y="587649"/>
                  </a:lnTo>
                  <a:lnTo>
                    <a:pt x="829514" y="536966"/>
                  </a:lnTo>
                  <a:lnTo>
                    <a:pt x="824913" y="486731"/>
                  </a:lnTo>
                  <a:lnTo>
                    <a:pt x="817308" y="437071"/>
                  </a:lnTo>
                  <a:lnTo>
                    <a:pt x="806752" y="388112"/>
                  </a:lnTo>
                  <a:lnTo>
                    <a:pt x="793298" y="339981"/>
                  </a:lnTo>
                  <a:lnTo>
                    <a:pt x="776999" y="292806"/>
                  </a:lnTo>
                  <a:lnTo>
                    <a:pt x="757907" y="246713"/>
                  </a:lnTo>
                  <a:lnTo>
                    <a:pt x="736074" y="201829"/>
                  </a:lnTo>
                  <a:lnTo>
                    <a:pt x="711554" y="158282"/>
                  </a:lnTo>
                  <a:lnTo>
                    <a:pt x="684399" y="116199"/>
                  </a:lnTo>
                  <a:lnTo>
                    <a:pt x="654661" y="75706"/>
                  </a:lnTo>
                  <a:lnTo>
                    <a:pt x="622394" y="36930"/>
                  </a:lnTo>
                  <a:lnTo>
                    <a:pt x="587649" y="0"/>
                  </a:lnTo>
                  <a:close/>
                </a:path>
              </a:pathLst>
            </a:custGeom>
            <a:solidFill>
              <a:srgbClr val="C7C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79037" y="5001504"/>
              <a:ext cx="831215" cy="588010"/>
            </a:xfrm>
            <a:custGeom>
              <a:avLst/>
              <a:gdLst/>
              <a:ahLst/>
              <a:cxnLst/>
              <a:rect l="l" t="t" r="r" b="b"/>
              <a:pathLst>
                <a:path w="831214" h="588010">
                  <a:moveTo>
                    <a:pt x="0" y="587649"/>
                  </a:moveTo>
                  <a:lnTo>
                    <a:pt x="587649" y="0"/>
                  </a:lnTo>
                  <a:lnTo>
                    <a:pt x="622394" y="36930"/>
                  </a:lnTo>
                  <a:lnTo>
                    <a:pt x="654661" y="75706"/>
                  </a:lnTo>
                  <a:lnTo>
                    <a:pt x="684399" y="116199"/>
                  </a:lnTo>
                  <a:lnTo>
                    <a:pt x="711554" y="158282"/>
                  </a:lnTo>
                  <a:lnTo>
                    <a:pt x="736074" y="201829"/>
                  </a:lnTo>
                  <a:lnTo>
                    <a:pt x="757907" y="246713"/>
                  </a:lnTo>
                  <a:lnTo>
                    <a:pt x="776999" y="292806"/>
                  </a:lnTo>
                  <a:lnTo>
                    <a:pt x="793298" y="339981"/>
                  </a:lnTo>
                  <a:lnTo>
                    <a:pt x="806752" y="388112"/>
                  </a:lnTo>
                  <a:lnTo>
                    <a:pt x="817308" y="437071"/>
                  </a:lnTo>
                  <a:lnTo>
                    <a:pt x="824913" y="486731"/>
                  </a:lnTo>
                  <a:lnTo>
                    <a:pt x="829514" y="536966"/>
                  </a:lnTo>
                  <a:lnTo>
                    <a:pt x="831060" y="587649"/>
                  </a:lnTo>
                  <a:lnTo>
                    <a:pt x="0" y="587649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79027" y="5589161"/>
              <a:ext cx="0" cy="1081405"/>
            </a:xfrm>
            <a:custGeom>
              <a:avLst/>
              <a:gdLst/>
              <a:ahLst/>
              <a:cxnLst/>
              <a:rect l="l" t="t" r="r" b="b"/>
              <a:pathLst>
                <a:path w="0" h="1081404">
                  <a:moveTo>
                    <a:pt x="0" y="0"/>
                  </a:moveTo>
                  <a:lnTo>
                    <a:pt x="0" y="1081087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3169829" y="5579946"/>
            <a:ext cx="4482465" cy="1010919"/>
            <a:chOff x="3169829" y="5579946"/>
            <a:chExt cx="4482465" cy="1010919"/>
          </a:xfrm>
        </p:grpSpPr>
        <p:sp>
          <p:nvSpPr>
            <p:cNvPr id="9" name="object 9"/>
            <p:cNvSpPr/>
            <p:nvPr/>
          </p:nvSpPr>
          <p:spPr>
            <a:xfrm>
              <a:off x="7643041" y="5589165"/>
              <a:ext cx="0" cy="996950"/>
            </a:xfrm>
            <a:custGeom>
              <a:avLst/>
              <a:gdLst/>
              <a:ahLst/>
              <a:cxnLst/>
              <a:rect l="l" t="t" r="r" b="b"/>
              <a:pathLst>
                <a:path w="0" h="996950">
                  <a:moveTo>
                    <a:pt x="0" y="0"/>
                  </a:moveTo>
                  <a:lnTo>
                    <a:pt x="0" y="99633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79037" y="5589154"/>
              <a:ext cx="4464050" cy="0"/>
            </a:xfrm>
            <a:custGeom>
              <a:avLst/>
              <a:gdLst/>
              <a:ahLst/>
              <a:cxnLst/>
              <a:rect l="l" t="t" r="r" b="b"/>
              <a:pathLst>
                <a:path w="4464050" h="0">
                  <a:moveTo>
                    <a:pt x="0" y="0"/>
                  </a:moveTo>
                  <a:lnTo>
                    <a:pt x="44640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970127" y="544946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14119" y="5215947"/>
            <a:ext cx="375285" cy="3098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850" spc="5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1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28769" y="5444680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20820000">
            <a:off x="5586540" y="4887029"/>
            <a:ext cx="28602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50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62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36701" y="5546829"/>
            <a:ext cx="4549140" cy="920750"/>
            <a:chOff x="3136701" y="5546829"/>
            <a:chExt cx="4549140" cy="920750"/>
          </a:xfrm>
        </p:grpSpPr>
        <p:sp>
          <p:nvSpPr>
            <p:cNvPr id="16" name="object 16"/>
            <p:cNvSpPr/>
            <p:nvPr/>
          </p:nvSpPr>
          <p:spPr>
            <a:xfrm>
              <a:off x="3179027" y="6390503"/>
              <a:ext cx="4464050" cy="76835"/>
            </a:xfrm>
            <a:custGeom>
              <a:avLst/>
              <a:gdLst/>
              <a:ahLst/>
              <a:cxnLst/>
              <a:rect l="l" t="t" r="r" b="b"/>
              <a:pathLst>
                <a:path w="446405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7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5"/>
                  </a:lnTo>
                  <a:lnTo>
                    <a:pt x="80146" y="33905"/>
                  </a:lnTo>
                  <a:lnTo>
                    <a:pt x="80347" y="31205"/>
                  </a:lnTo>
                  <a:lnTo>
                    <a:pt x="88447" y="2401"/>
                  </a:lnTo>
                  <a:lnTo>
                    <a:pt x="89611" y="0"/>
                  </a:lnTo>
                  <a:close/>
                </a:path>
                <a:path w="4464050" h="76835">
                  <a:moveTo>
                    <a:pt x="4374388" y="0"/>
                  </a:moveTo>
                  <a:lnTo>
                    <a:pt x="4383953" y="40806"/>
                  </a:lnTo>
                  <a:lnTo>
                    <a:pt x="4383838" y="43206"/>
                  </a:lnTo>
                  <a:lnTo>
                    <a:pt x="4374388" y="76809"/>
                  </a:lnTo>
                  <a:lnTo>
                    <a:pt x="4453500" y="42904"/>
                  </a:lnTo>
                  <a:lnTo>
                    <a:pt x="4418963" y="42904"/>
                  </a:lnTo>
                  <a:lnTo>
                    <a:pt x="4418963" y="33905"/>
                  </a:lnTo>
                  <a:lnTo>
                    <a:pt x="4453500" y="33905"/>
                  </a:lnTo>
                  <a:lnTo>
                    <a:pt x="4374388" y="0"/>
                  </a:lnTo>
                  <a:close/>
                </a:path>
                <a:path w="4464050" h="76835">
                  <a:moveTo>
                    <a:pt x="80146" y="33905"/>
                  </a:moveTo>
                  <a:lnTo>
                    <a:pt x="45035" y="33905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6"/>
                  </a:lnTo>
                  <a:lnTo>
                    <a:pt x="80146" y="33905"/>
                  </a:lnTo>
                  <a:close/>
                </a:path>
                <a:path w="4464050" h="76835">
                  <a:moveTo>
                    <a:pt x="4383852" y="33905"/>
                  </a:moveTo>
                  <a:lnTo>
                    <a:pt x="80146" y="33905"/>
                  </a:lnTo>
                  <a:lnTo>
                    <a:pt x="80045" y="40806"/>
                  </a:lnTo>
                  <a:lnTo>
                    <a:pt x="80146" y="42904"/>
                  </a:lnTo>
                  <a:lnTo>
                    <a:pt x="4383852" y="42904"/>
                  </a:lnTo>
                  <a:lnTo>
                    <a:pt x="4383953" y="40806"/>
                  </a:lnTo>
                  <a:lnTo>
                    <a:pt x="4383852" y="33905"/>
                  </a:lnTo>
                  <a:close/>
                </a:path>
                <a:path w="4464050" h="76835">
                  <a:moveTo>
                    <a:pt x="4453500" y="33905"/>
                  </a:moveTo>
                  <a:lnTo>
                    <a:pt x="4418963" y="33905"/>
                  </a:lnTo>
                  <a:lnTo>
                    <a:pt x="4418963" y="42904"/>
                  </a:lnTo>
                  <a:lnTo>
                    <a:pt x="4453500" y="42904"/>
                  </a:lnTo>
                  <a:lnTo>
                    <a:pt x="4463999" y="38404"/>
                  </a:lnTo>
                  <a:lnTo>
                    <a:pt x="4453500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0705" y="5546829"/>
              <a:ext cx="84670" cy="846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6701" y="5546829"/>
              <a:ext cx="84672" cy="8467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72454" y="954521"/>
            <a:ext cx="8787130" cy="159258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50800" marR="43180" indent="426720">
              <a:lnSpc>
                <a:spcPct val="101000"/>
              </a:lnSpc>
              <a:spcBef>
                <a:spcPts val="80"/>
              </a:spcBef>
              <a:tabLst>
                <a:tab pos="2316480" algn="l"/>
              </a:tabLst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231F20"/>
                </a:solidFill>
                <a:latin typeface="Arial"/>
                <a:cs typeface="Arial"/>
              </a:rPr>
              <a:t>ESCALENO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5" b="1">
                <a:solidFill>
                  <a:srgbClr val="231F20"/>
                </a:solidFill>
                <a:latin typeface="Arial"/>
                <a:cs typeface="Arial"/>
              </a:rPr>
              <a:t>BASES,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-89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37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7" b="1">
                <a:solidFill>
                  <a:srgbClr val="231F20"/>
                </a:solidFill>
                <a:latin typeface="Arial"/>
                <a:cs typeface="Arial"/>
              </a:rPr>
              <a:t>62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52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7" b="1">
                <a:solidFill>
                  <a:srgbClr val="231F20"/>
                </a:solidFill>
                <a:latin typeface="Arial"/>
                <a:cs typeface="Arial"/>
              </a:rPr>
              <a:t>54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95" b="1">
                <a:solidFill>
                  <a:srgbClr val="231F20"/>
                </a:solidFill>
                <a:latin typeface="Arial"/>
                <a:cs typeface="Arial"/>
              </a:rPr>
              <a:t>ENTRE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525"/>
              </a:spcBef>
            </a:pP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62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20"/>
              </a:spcBef>
            </a:pP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231F20"/>
                </a:solidFill>
                <a:latin typeface="Arial"/>
                <a:cs typeface="Arial"/>
              </a:rPr>
              <a:t>forma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45º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bases</a:t>
            </a:r>
            <a:endParaRPr sz="1600">
              <a:latin typeface="Arial"/>
              <a:cs typeface="Arial"/>
            </a:endParaRPr>
          </a:p>
          <a:p>
            <a:pPr algn="ctr" marL="2676525">
              <a:lnSpc>
                <a:spcPct val="100000"/>
              </a:lnSpc>
              <a:spcBef>
                <a:spcPts val="129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178126" y="2059188"/>
            <a:ext cx="4469765" cy="3630295"/>
            <a:chOff x="3178126" y="2059188"/>
            <a:chExt cx="4469765" cy="3630295"/>
          </a:xfrm>
        </p:grpSpPr>
        <p:sp>
          <p:nvSpPr>
            <p:cNvPr id="23" name="object 23"/>
            <p:cNvSpPr/>
            <p:nvPr/>
          </p:nvSpPr>
          <p:spPr>
            <a:xfrm>
              <a:off x="5917337" y="2063688"/>
              <a:ext cx="1725930" cy="3525520"/>
            </a:xfrm>
            <a:custGeom>
              <a:avLst/>
              <a:gdLst/>
              <a:ahLst/>
              <a:cxnLst/>
              <a:rect l="l" t="t" r="r" b="b"/>
              <a:pathLst>
                <a:path w="1725929" h="3525520">
                  <a:moveTo>
                    <a:pt x="0" y="0"/>
                  </a:moveTo>
                  <a:lnTo>
                    <a:pt x="39154" y="30763"/>
                  </a:lnTo>
                  <a:lnTo>
                    <a:pt x="77914" y="61919"/>
                  </a:lnTo>
                  <a:lnTo>
                    <a:pt x="116276" y="93464"/>
                  </a:lnTo>
                  <a:lnTo>
                    <a:pt x="154239" y="125394"/>
                  </a:lnTo>
                  <a:lnTo>
                    <a:pt x="191801" y="157705"/>
                  </a:lnTo>
                  <a:lnTo>
                    <a:pt x="228959" y="190392"/>
                  </a:lnTo>
                  <a:lnTo>
                    <a:pt x="265712" y="223453"/>
                  </a:lnTo>
                  <a:lnTo>
                    <a:pt x="302059" y="256883"/>
                  </a:lnTo>
                  <a:lnTo>
                    <a:pt x="337996" y="290678"/>
                  </a:lnTo>
                  <a:lnTo>
                    <a:pt x="373522" y="324834"/>
                  </a:lnTo>
                  <a:lnTo>
                    <a:pt x="408635" y="359347"/>
                  </a:lnTo>
                  <a:lnTo>
                    <a:pt x="443333" y="394213"/>
                  </a:lnTo>
                  <a:lnTo>
                    <a:pt x="477615" y="429428"/>
                  </a:lnTo>
                  <a:lnTo>
                    <a:pt x="511478" y="464989"/>
                  </a:lnTo>
                  <a:lnTo>
                    <a:pt x="544920" y="500891"/>
                  </a:lnTo>
                  <a:lnTo>
                    <a:pt x="577939" y="537130"/>
                  </a:lnTo>
                  <a:lnTo>
                    <a:pt x="610534" y="573702"/>
                  </a:lnTo>
                  <a:lnTo>
                    <a:pt x="642703" y="610604"/>
                  </a:lnTo>
                  <a:lnTo>
                    <a:pt x="674443" y="647831"/>
                  </a:lnTo>
                  <a:lnTo>
                    <a:pt x="705752" y="685379"/>
                  </a:lnTo>
                  <a:lnTo>
                    <a:pt x="736629" y="723245"/>
                  </a:lnTo>
                  <a:lnTo>
                    <a:pt x="767072" y="761425"/>
                  </a:lnTo>
                  <a:lnTo>
                    <a:pt x="797079" y="799913"/>
                  </a:lnTo>
                  <a:lnTo>
                    <a:pt x="826647" y="838708"/>
                  </a:lnTo>
                  <a:lnTo>
                    <a:pt x="855776" y="877804"/>
                  </a:lnTo>
                  <a:lnTo>
                    <a:pt x="884462" y="917197"/>
                  </a:lnTo>
                  <a:lnTo>
                    <a:pt x="912704" y="956884"/>
                  </a:lnTo>
                  <a:lnTo>
                    <a:pt x="940501" y="996861"/>
                  </a:lnTo>
                  <a:lnTo>
                    <a:pt x="967849" y="1037123"/>
                  </a:lnTo>
                  <a:lnTo>
                    <a:pt x="994748" y="1077667"/>
                  </a:lnTo>
                  <a:lnTo>
                    <a:pt x="1021195" y="1118489"/>
                  </a:lnTo>
                  <a:lnTo>
                    <a:pt x="1047188" y="1159584"/>
                  </a:lnTo>
                  <a:lnTo>
                    <a:pt x="1072725" y="1200950"/>
                  </a:lnTo>
                  <a:lnTo>
                    <a:pt x="1097805" y="1242581"/>
                  </a:lnTo>
                  <a:lnTo>
                    <a:pt x="1122425" y="1284474"/>
                  </a:lnTo>
                  <a:lnTo>
                    <a:pt x="1146584" y="1326624"/>
                  </a:lnTo>
                  <a:lnTo>
                    <a:pt x="1170279" y="1369029"/>
                  </a:lnTo>
                  <a:lnTo>
                    <a:pt x="1193509" y="1411684"/>
                  </a:lnTo>
                  <a:lnTo>
                    <a:pt x="1216272" y="1454585"/>
                  </a:lnTo>
                  <a:lnTo>
                    <a:pt x="1238566" y="1497727"/>
                  </a:lnTo>
                  <a:lnTo>
                    <a:pt x="1260388" y="1541108"/>
                  </a:lnTo>
                  <a:lnTo>
                    <a:pt x="1281737" y="1584723"/>
                  </a:lnTo>
                  <a:lnTo>
                    <a:pt x="1302611" y="1628568"/>
                  </a:lnTo>
                  <a:lnTo>
                    <a:pt x="1323008" y="1672639"/>
                  </a:lnTo>
                  <a:lnTo>
                    <a:pt x="1342926" y="1716932"/>
                  </a:lnTo>
                  <a:lnTo>
                    <a:pt x="1362363" y="1761443"/>
                  </a:lnTo>
                  <a:lnTo>
                    <a:pt x="1381317" y="1806169"/>
                  </a:lnTo>
                  <a:lnTo>
                    <a:pt x="1399786" y="1851104"/>
                  </a:lnTo>
                  <a:lnTo>
                    <a:pt x="1417769" y="1896246"/>
                  </a:lnTo>
                  <a:lnTo>
                    <a:pt x="1435263" y="1941591"/>
                  </a:lnTo>
                  <a:lnTo>
                    <a:pt x="1452266" y="1987133"/>
                  </a:lnTo>
                  <a:lnTo>
                    <a:pt x="1468777" y="2032871"/>
                  </a:lnTo>
                  <a:lnTo>
                    <a:pt x="1484793" y="2078798"/>
                  </a:lnTo>
                  <a:lnTo>
                    <a:pt x="1500312" y="2124912"/>
                  </a:lnTo>
                  <a:lnTo>
                    <a:pt x="1515334" y="2171208"/>
                  </a:lnTo>
                  <a:lnTo>
                    <a:pt x="1529855" y="2217683"/>
                  </a:lnTo>
                  <a:lnTo>
                    <a:pt x="1543873" y="2264333"/>
                  </a:lnTo>
                  <a:lnTo>
                    <a:pt x="1557388" y="2311153"/>
                  </a:lnTo>
                  <a:lnTo>
                    <a:pt x="1570396" y="2358139"/>
                  </a:lnTo>
                  <a:lnTo>
                    <a:pt x="1582896" y="2405288"/>
                  </a:lnTo>
                  <a:lnTo>
                    <a:pt x="1594886" y="2452596"/>
                  </a:lnTo>
                  <a:lnTo>
                    <a:pt x="1606364" y="2500059"/>
                  </a:lnTo>
                  <a:lnTo>
                    <a:pt x="1617328" y="2547672"/>
                  </a:lnTo>
                  <a:lnTo>
                    <a:pt x="1627776" y="2595432"/>
                  </a:lnTo>
                  <a:lnTo>
                    <a:pt x="1637707" y="2643335"/>
                  </a:lnTo>
                  <a:lnTo>
                    <a:pt x="1647117" y="2691376"/>
                  </a:lnTo>
                  <a:lnTo>
                    <a:pt x="1656006" y="2739553"/>
                  </a:lnTo>
                  <a:lnTo>
                    <a:pt x="1664371" y="2787860"/>
                  </a:lnTo>
                  <a:lnTo>
                    <a:pt x="1672211" y="2836294"/>
                  </a:lnTo>
                  <a:lnTo>
                    <a:pt x="1679523" y="2884851"/>
                  </a:lnTo>
                  <a:lnTo>
                    <a:pt x="1686306" y="2933527"/>
                  </a:lnTo>
                  <a:lnTo>
                    <a:pt x="1692557" y="2982318"/>
                  </a:lnTo>
                  <a:lnTo>
                    <a:pt x="1698274" y="3031220"/>
                  </a:lnTo>
                  <a:lnTo>
                    <a:pt x="1703457" y="3080229"/>
                  </a:lnTo>
                  <a:lnTo>
                    <a:pt x="1708102" y="3129341"/>
                  </a:lnTo>
                  <a:lnTo>
                    <a:pt x="1712208" y="3178552"/>
                  </a:lnTo>
                  <a:lnTo>
                    <a:pt x="1715773" y="3227859"/>
                  </a:lnTo>
                  <a:lnTo>
                    <a:pt x="1718794" y="3277256"/>
                  </a:lnTo>
                  <a:lnTo>
                    <a:pt x="1721271" y="3326741"/>
                  </a:lnTo>
                  <a:lnTo>
                    <a:pt x="1723201" y="3376309"/>
                  </a:lnTo>
                  <a:lnTo>
                    <a:pt x="1724581" y="3425956"/>
                  </a:lnTo>
                  <a:lnTo>
                    <a:pt x="1725411" y="3475679"/>
                  </a:lnTo>
                  <a:lnTo>
                    <a:pt x="1725688" y="3525473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178126" y="4678062"/>
              <a:ext cx="4375150" cy="915669"/>
            </a:xfrm>
            <a:custGeom>
              <a:avLst/>
              <a:gdLst/>
              <a:ahLst/>
              <a:cxnLst/>
              <a:rect l="l" t="t" r="r" b="b"/>
              <a:pathLst>
                <a:path w="4375150" h="915670">
                  <a:moveTo>
                    <a:pt x="4295618" y="31328"/>
                  </a:moveTo>
                  <a:lnTo>
                    <a:pt x="0" y="906689"/>
                  </a:lnTo>
                  <a:lnTo>
                    <a:pt x="1799" y="915508"/>
                  </a:lnTo>
                  <a:lnTo>
                    <a:pt x="4297417" y="40149"/>
                  </a:lnTo>
                  <a:lnTo>
                    <a:pt x="4297093" y="38074"/>
                  </a:lnTo>
                  <a:lnTo>
                    <a:pt x="4296653" y="35716"/>
                  </a:lnTo>
                  <a:lnTo>
                    <a:pt x="4296076" y="33138"/>
                  </a:lnTo>
                  <a:lnTo>
                    <a:pt x="4295618" y="31328"/>
                  </a:lnTo>
                  <a:close/>
                </a:path>
                <a:path w="4375150" h="915670">
                  <a:moveTo>
                    <a:pt x="4368442" y="24317"/>
                  </a:moveTo>
                  <a:lnTo>
                    <a:pt x="4330023" y="24317"/>
                  </a:lnTo>
                  <a:lnTo>
                    <a:pt x="4331822" y="33138"/>
                  </a:lnTo>
                  <a:lnTo>
                    <a:pt x="4297417" y="40149"/>
                  </a:lnTo>
                  <a:lnTo>
                    <a:pt x="4297758" y="42840"/>
                  </a:lnTo>
                  <a:lnTo>
                    <a:pt x="4297982" y="45241"/>
                  </a:lnTo>
                  <a:lnTo>
                    <a:pt x="4298129" y="47660"/>
                  </a:lnTo>
                  <a:lnTo>
                    <a:pt x="4298133" y="55012"/>
                  </a:lnTo>
                  <a:lnTo>
                    <a:pt x="4297989" y="57489"/>
                  </a:lnTo>
                  <a:lnTo>
                    <a:pt x="4294911" y="75262"/>
                  </a:lnTo>
                  <a:lnTo>
                    <a:pt x="4368442" y="24317"/>
                  </a:lnTo>
                  <a:close/>
                </a:path>
                <a:path w="4375150" h="915670">
                  <a:moveTo>
                    <a:pt x="4330023" y="24317"/>
                  </a:moveTo>
                  <a:lnTo>
                    <a:pt x="4295618" y="31328"/>
                  </a:lnTo>
                  <a:lnTo>
                    <a:pt x="4296135" y="33373"/>
                  </a:lnTo>
                  <a:lnTo>
                    <a:pt x="4296653" y="35716"/>
                  </a:lnTo>
                  <a:lnTo>
                    <a:pt x="4297093" y="38074"/>
                  </a:lnTo>
                  <a:lnTo>
                    <a:pt x="4297417" y="40149"/>
                  </a:lnTo>
                  <a:lnTo>
                    <a:pt x="4331822" y="33138"/>
                  </a:lnTo>
                  <a:lnTo>
                    <a:pt x="4330023" y="24317"/>
                  </a:lnTo>
                  <a:close/>
                </a:path>
                <a:path w="4375150" h="915670">
                  <a:moveTo>
                    <a:pt x="4279576" y="0"/>
                  </a:moveTo>
                  <a:lnTo>
                    <a:pt x="4295618" y="31328"/>
                  </a:lnTo>
                  <a:lnTo>
                    <a:pt x="4330023" y="24317"/>
                  </a:lnTo>
                  <a:lnTo>
                    <a:pt x="4368442" y="24317"/>
                  </a:lnTo>
                  <a:lnTo>
                    <a:pt x="4375050" y="19739"/>
                  </a:lnTo>
                  <a:lnTo>
                    <a:pt x="4279576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4801" y="2395022"/>
              <a:ext cx="84672" cy="846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227077" y="2337347"/>
              <a:ext cx="167005" cy="3352165"/>
            </a:xfrm>
            <a:custGeom>
              <a:avLst/>
              <a:gdLst/>
              <a:ahLst/>
              <a:cxnLst/>
              <a:rect l="l" t="t" r="r" b="b"/>
              <a:pathLst>
                <a:path w="167004" h="3352165">
                  <a:moveTo>
                    <a:pt x="104767" y="0"/>
                  </a:moveTo>
                  <a:lnTo>
                    <a:pt x="104767" y="200022"/>
                  </a:lnTo>
                </a:path>
                <a:path w="167004" h="3352165">
                  <a:moveTo>
                    <a:pt x="166679" y="0"/>
                  </a:moveTo>
                  <a:lnTo>
                    <a:pt x="166679" y="200022"/>
                  </a:lnTo>
                </a:path>
                <a:path w="167004" h="3352165">
                  <a:moveTo>
                    <a:pt x="0" y="3151795"/>
                  </a:moveTo>
                  <a:lnTo>
                    <a:pt x="0" y="3351819"/>
                  </a:lnTo>
                </a:path>
                <a:path w="167004" h="3352165">
                  <a:moveTo>
                    <a:pt x="61912" y="3151795"/>
                  </a:moveTo>
                  <a:lnTo>
                    <a:pt x="61912" y="335181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70562" y="6156895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62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1888" y="2437358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 h="0">
                <a:moveTo>
                  <a:pt x="4465248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174526" y="2250068"/>
            <a:ext cx="3343910" cy="4420235"/>
            <a:chOff x="3174526" y="2250068"/>
            <a:chExt cx="3343910" cy="4420235"/>
          </a:xfrm>
        </p:grpSpPr>
        <p:sp>
          <p:nvSpPr>
            <p:cNvPr id="4" name="object 4"/>
            <p:cNvSpPr/>
            <p:nvPr/>
          </p:nvSpPr>
          <p:spPr>
            <a:xfrm>
              <a:off x="3179037" y="2254568"/>
              <a:ext cx="3335020" cy="3335020"/>
            </a:xfrm>
            <a:custGeom>
              <a:avLst/>
              <a:gdLst/>
              <a:ahLst/>
              <a:cxnLst/>
              <a:rect l="l" t="t" r="r" b="b"/>
              <a:pathLst>
                <a:path w="3335020" h="3335020">
                  <a:moveTo>
                    <a:pt x="1285877" y="3334589"/>
                  </a:moveTo>
                  <a:lnTo>
                    <a:pt x="0" y="3334589"/>
                  </a:lnTo>
                </a:path>
                <a:path w="3335020" h="3335020">
                  <a:moveTo>
                    <a:pt x="3334586" y="0"/>
                  </a:moveTo>
                  <a:lnTo>
                    <a:pt x="0" y="3334585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79037" y="5001504"/>
              <a:ext cx="831215" cy="588010"/>
            </a:xfrm>
            <a:custGeom>
              <a:avLst/>
              <a:gdLst/>
              <a:ahLst/>
              <a:cxnLst/>
              <a:rect l="l" t="t" r="r" b="b"/>
              <a:pathLst>
                <a:path w="831214" h="588010">
                  <a:moveTo>
                    <a:pt x="587649" y="0"/>
                  </a:moveTo>
                  <a:lnTo>
                    <a:pt x="0" y="587649"/>
                  </a:lnTo>
                  <a:lnTo>
                    <a:pt x="831060" y="587649"/>
                  </a:lnTo>
                  <a:lnTo>
                    <a:pt x="829514" y="536966"/>
                  </a:lnTo>
                  <a:lnTo>
                    <a:pt x="824913" y="486731"/>
                  </a:lnTo>
                  <a:lnTo>
                    <a:pt x="817308" y="437071"/>
                  </a:lnTo>
                  <a:lnTo>
                    <a:pt x="806752" y="388112"/>
                  </a:lnTo>
                  <a:lnTo>
                    <a:pt x="793298" y="339981"/>
                  </a:lnTo>
                  <a:lnTo>
                    <a:pt x="776999" y="292806"/>
                  </a:lnTo>
                  <a:lnTo>
                    <a:pt x="757907" y="246713"/>
                  </a:lnTo>
                  <a:lnTo>
                    <a:pt x="736074" y="201829"/>
                  </a:lnTo>
                  <a:lnTo>
                    <a:pt x="711554" y="158282"/>
                  </a:lnTo>
                  <a:lnTo>
                    <a:pt x="684399" y="116199"/>
                  </a:lnTo>
                  <a:lnTo>
                    <a:pt x="654661" y="75706"/>
                  </a:lnTo>
                  <a:lnTo>
                    <a:pt x="622394" y="36930"/>
                  </a:lnTo>
                  <a:lnTo>
                    <a:pt x="587649" y="0"/>
                  </a:lnTo>
                  <a:close/>
                </a:path>
              </a:pathLst>
            </a:custGeom>
            <a:solidFill>
              <a:srgbClr val="C7C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79037" y="5001504"/>
              <a:ext cx="831215" cy="588010"/>
            </a:xfrm>
            <a:custGeom>
              <a:avLst/>
              <a:gdLst/>
              <a:ahLst/>
              <a:cxnLst/>
              <a:rect l="l" t="t" r="r" b="b"/>
              <a:pathLst>
                <a:path w="831214" h="588010">
                  <a:moveTo>
                    <a:pt x="0" y="587649"/>
                  </a:moveTo>
                  <a:lnTo>
                    <a:pt x="587649" y="0"/>
                  </a:lnTo>
                  <a:lnTo>
                    <a:pt x="622394" y="36930"/>
                  </a:lnTo>
                  <a:lnTo>
                    <a:pt x="654661" y="75706"/>
                  </a:lnTo>
                  <a:lnTo>
                    <a:pt x="684399" y="116199"/>
                  </a:lnTo>
                  <a:lnTo>
                    <a:pt x="711554" y="158282"/>
                  </a:lnTo>
                  <a:lnTo>
                    <a:pt x="736074" y="201829"/>
                  </a:lnTo>
                  <a:lnTo>
                    <a:pt x="757907" y="246713"/>
                  </a:lnTo>
                  <a:lnTo>
                    <a:pt x="776999" y="292806"/>
                  </a:lnTo>
                  <a:lnTo>
                    <a:pt x="793298" y="339981"/>
                  </a:lnTo>
                  <a:lnTo>
                    <a:pt x="806752" y="388112"/>
                  </a:lnTo>
                  <a:lnTo>
                    <a:pt x="817308" y="437071"/>
                  </a:lnTo>
                  <a:lnTo>
                    <a:pt x="824913" y="486731"/>
                  </a:lnTo>
                  <a:lnTo>
                    <a:pt x="829514" y="536966"/>
                  </a:lnTo>
                  <a:lnTo>
                    <a:pt x="831060" y="587649"/>
                  </a:lnTo>
                  <a:lnTo>
                    <a:pt x="0" y="587649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79027" y="5589161"/>
              <a:ext cx="0" cy="1081405"/>
            </a:xfrm>
            <a:custGeom>
              <a:avLst/>
              <a:gdLst/>
              <a:ahLst/>
              <a:cxnLst/>
              <a:rect l="l" t="t" r="r" b="b"/>
              <a:pathLst>
                <a:path w="0" h="1081404">
                  <a:moveTo>
                    <a:pt x="0" y="0"/>
                  </a:moveTo>
                  <a:lnTo>
                    <a:pt x="0" y="1081087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3169829" y="5579946"/>
            <a:ext cx="4482465" cy="1010919"/>
            <a:chOff x="3169829" y="5579946"/>
            <a:chExt cx="4482465" cy="1010919"/>
          </a:xfrm>
        </p:grpSpPr>
        <p:sp>
          <p:nvSpPr>
            <p:cNvPr id="9" name="object 9"/>
            <p:cNvSpPr/>
            <p:nvPr/>
          </p:nvSpPr>
          <p:spPr>
            <a:xfrm>
              <a:off x="7643041" y="5589165"/>
              <a:ext cx="0" cy="996950"/>
            </a:xfrm>
            <a:custGeom>
              <a:avLst/>
              <a:gdLst/>
              <a:ahLst/>
              <a:cxnLst/>
              <a:rect l="l" t="t" r="r" b="b"/>
              <a:pathLst>
                <a:path w="0" h="996950">
                  <a:moveTo>
                    <a:pt x="0" y="0"/>
                  </a:moveTo>
                  <a:lnTo>
                    <a:pt x="0" y="99633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79037" y="5589154"/>
              <a:ext cx="4464050" cy="0"/>
            </a:xfrm>
            <a:custGeom>
              <a:avLst/>
              <a:gdLst/>
              <a:ahLst/>
              <a:cxnLst/>
              <a:rect l="l" t="t" r="r" b="b"/>
              <a:pathLst>
                <a:path w="4464050" h="0">
                  <a:moveTo>
                    <a:pt x="0" y="0"/>
                  </a:moveTo>
                  <a:lnTo>
                    <a:pt x="44640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970127" y="544946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14119" y="5215947"/>
            <a:ext cx="375285" cy="3098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850" spc="5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1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28769" y="5444680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22864" y="2292872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20820000">
            <a:off x="5586540" y="4887029"/>
            <a:ext cx="28602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50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62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36701" y="2059188"/>
            <a:ext cx="4549140" cy="4408170"/>
            <a:chOff x="3136701" y="2059188"/>
            <a:chExt cx="4549140" cy="4408170"/>
          </a:xfrm>
        </p:grpSpPr>
        <p:sp>
          <p:nvSpPr>
            <p:cNvPr id="17" name="object 17"/>
            <p:cNvSpPr/>
            <p:nvPr/>
          </p:nvSpPr>
          <p:spPr>
            <a:xfrm>
              <a:off x="3179027" y="6390503"/>
              <a:ext cx="4464050" cy="76835"/>
            </a:xfrm>
            <a:custGeom>
              <a:avLst/>
              <a:gdLst/>
              <a:ahLst/>
              <a:cxnLst/>
              <a:rect l="l" t="t" r="r" b="b"/>
              <a:pathLst>
                <a:path w="446405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7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5"/>
                  </a:lnTo>
                  <a:lnTo>
                    <a:pt x="80146" y="33905"/>
                  </a:lnTo>
                  <a:lnTo>
                    <a:pt x="80347" y="31205"/>
                  </a:lnTo>
                  <a:lnTo>
                    <a:pt x="88447" y="2401"/>
                  </a:lnTo>
                  <a:lnTo>
                    <a:pt x="89611" y="0"/>
                  </a:lnTo>
                  <a:close/>
                </a:path>
                <a:path w="4464050" h="76835">
                  <a:moveTo>
                    <a:pt x="4374388" y="0"/>
                  </a:moveTo>
                  <a:lnTo>
                    <a:pt x="4383953" y="40806"/>
                  </a:lnTo>
                  <a:lnTo>
                    <a:pt x="4383838" y="43206"/>
                  </a:lnTo>
                  <a:lnTo>
                    <a:pt x="4374388" y="76809"/>
                  </a:lnTo>
                  <a:lnTo>
                    <a:pt x="4453500" y="42904"/>
                  </a:lnTo>
                  <a:lnTo>
                    <a:pt x="4418963" y="42904"/>
                  </a:lnTo>
                  <a:lnTo>
                    <a:pt x="4418963" y="33905"/>
                  </a:lnTo>
                  <a:lnTo>
                    <a:pt x="4453500" y="33905"/>
                  </a:lnTo>
                  <a:lnTo>
                    <a:pt x="4374388" y="0"/>
                  </a:lnTo>
                  <a:close/>
                </a:path>
                <a:path w="4464050" h="76835">
                  <a:moveTo>
                    <a:pt x="80146" y="33905"/>
                  </a:moveTo>
                  <a:lnTo>
                    <a:pt x="45035" y="33905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6"/>
                  </a:lnTo>
                  <a:lnTo>
                    <a:pt x="80146" y="33905"/>
                  </a:lnTo>
                  <a:close/>
                </a:path>
                <a:path w="4464050" h="76835">
                  <a:moveTo>
                    <a:pt x="4383852" y="33905"/>
                  </a:moveTo>
                  <a:lnTo>
                    <a:pt x="80146" y="33905"/>
                  </a:lnTo>
                  <a:lnTo>
                    <a:pt x="80045" y="40806"/>
                  </a:lnTo>
                  <a:lnTo>
                    <a:pt x="80146" y="42904"/>
                  </a:lnTo>
                  <a:lnTo>
                    <a:pt x="4383852" y="42904"/>
                  </a:lnTo>
                  <a:lnTo>
                    <a:pt x="4383953" y="40806"/>
                  </a:lnTo>
                  <a:lnTo>
                    <a:pt x="4383852" y="33905"/>
                  </a:lnTo>
                  <a:close/>
                </a:path>
                <a:path w="4464050" h="76835">
                  <a:moveTo>
                    <a:pt x="4453500" y="33905"/>
                  </a:moveTo>
                  <a:lnTo>
                    <a:pt x="4418963" y="33905"/>
                  </a:lnTo>
                  <a:lnTo>
                    <a:pt x="4418963" y="42904"/>
                  </a:lnTo>
                  <a:lnTo>
                    <a:pt x="4453500" y="42904"/>
                  </a:lnTo>
                  <a:lnTo>
                    <a:pt x="4463999" y="38404"/>
                  </a:lnTo>
                  <a:lnTo>
                    <a:pt x="4453500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0705" y="5546829"/>
              <a:ext cx="84670" cy="846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6701" y="5546829"/>
              <a:ext cx="84672" cy="8467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917337" y="2063688"/>
              <a:ext cx="1725930" cy="3525520"/>
            </a:xfrm>
            <a:custGeom>
              <a:avLst/>
              <a:gdLst/>
              <a:ahLst/>
              <a:cxnLst/>
              <a:rect l="l" t="t" r="r" b="b"/>
              <a:pathLst>
                <a:path w="1725929" h="3525520">
                  <a:moveTo>
                    <a:pt x="0" y="0"/>
                  </a:moveTo>
                  <a:lnTo>
                    <a:pt x="39154" y="30763"/>
                  </a:lnTo>
                  <a:lnTo>
                    <a:pt x="77914" y="61919"/>
                  </a:lnTo>
                  <a:lnTo>
                    <a:pt x="116276" y="93464"/>
                  </a:lnTo>
                  <a:lnTo>
                    <a:pt x="154239" y="125394"/>
                  </a:lnTo>
                  <a:lnTo>
                    <a:pt x="191801" y="157705"/>
                  </a:lnTo>
                  <a:lnTo>
                    <a:pt x="228959" y="190392"/>
                  </a:lnTo>
                  <a:lnTo>
                    <a:pt x="265712" y="223453"/>
                  </a:lnTo>
                  <a:lnTo>
                    <a:pt x="302059" y="256883"/>
                  </a:lnTo>
                  <a:lnTo>
                    <a:pt x="337996" y="290678"/>
                  </a:lnTo>
                  <a:lnTo>
                    <a:pt x="373522" y="324834"/>
                  </a:lnTo>
                  <a:lnTo>
                    <a:pt x="408635" y="359347"/>
                  </a:lnTo>
                  <a:lnTo>
                    <a:pt x="443333" y="394213"/>
                  </a:lnTo>
                  <a:lnTo>
                    <a:pt x="477615" y="429428"/>
                  </a:lnTo>
                  <a:lnTo>
                    <a:pt x="511478" y="464989"/>
                  </a:lnTo>
                  <a:lnTo>
                    <a:pt x="544920" y="500891"/>
                  </a:lnTo>
                  <a:lnTo>
                    <a:pt x="577939" y="537130"/>
                  </a:lnTo>
                  <a:lnTo>
                    <a:pt x="610534" y="573702"/>
                  </a:lnTo>
                  <a:lnTo>
                    <a:pt x="642703" y="610604"/>
                  </a:lnTo>
                  <a:lnTo>
                    <a:pt x="674443" y="647831"/>
                  </a:lnTo>
                  <a:lnTo>
                    <a:pt x="705752" y="685379"/>
                  </a:lnTo>
                  <a:lnTo>
                    <a:pt x="736629" y="723245"/>
                  </a:lnTo>
                  <a:lnTo>
                    <a:pt x="767072" y="761425"/>
                  </a:lnTo>
                  <a:lnTo>
                    <a:pt x="797079" y="799913"/>
                  </a:lnTo>
                  <a:lnTo>
                    <a:pt x="826647" y="838708"/>
                  </a:lnTo>
                  <a:lnTo>
                    <a:pt x="855776" y="877804"/>
                  </a:lnTo>
                  <a:lnTo>
                    <a:pt x="884462" y="917197"/>
                  </a:lnTo>
                  <a:lnTo>
                    <a:pt x="912704" y="956884"/>
                  </a:lnTo>
                  <a:lnTo>
                    <a:pt x="940501" y="996861"/>
                  </a:lnTo>
                  <a:lnTo>
                    <a:pt x="967849" y="1037123"/>
                  </a:lnTo>
                  <a:lnTo>
                    <a:pt x="994748" y="1077667"/>
                  </a:lnTo>
                  <a:lnTo>
                    <a:pt x="1021195" y="1118489"/>
                  </a:lnTo>
                  <a:lnTo>
                    <a:pt x="1047188" y="1159584"/>
                  </a:lnTo>
                  <a:lnTo>
                    <a:pt x="1072725" y="1200950"/>
                  </a:lnTo>
                  <a:lnTo>
                    <a:pt x="1097805" y="1242581"/>
                  </a:lnTo>
                  <a:lnTo>
                    <a:pt x="1122425" y="1284474"/>
                  </a:lnTo>
                  <a:lnTo>
                    <a:pt x="1146584" y="1326624"/>
                  </a:lnTo>
                  <a:lnTo>
                    <a:pt x="1170279" y="1369029"/>
                  </a:lnTo>
                  <a:lnTo>
                    <a:pt x="1193509" y="1411684"/>
                  </a:lnTo>
                  <a:lnTo>
                    <a:pt x="1216272" y="1454585"/>
                  </a:lnTo>
                  <a:lnTo>
                    <a:pt x="1238566" y="1497727"/>
                  </a:lnTo>
                  <a:lnTo>
                    <a:pt x="1260388" y="1541108"/>
                  </a:lnTo>
                  <a:lnTo>
                    <a:pt x="1281737" y="1584723"/>
                  </a:lnTo>
                  <a:lnTo>
                    <a:pt x="1302611" y="1628568"/>
                  </a:lnTo>
                  <a:lnTo>
                    <a:pt x="1323008" y="1672639"/>
                  </a:lnTo>
                  <a:lnTo>
                    <a:pt x="1342926" y="1716932"/>
                  </a:lnTo>
                  <a:lnTo>
                    <a:pt x="1362363" y="1761443"/>
                  </a:lnTo>
                  <a:lnTo>
                    <a:pt x="1381317" y="1806169"/>
                  </a:lnTo>
                  <a:lnTo>
                    <a:pt x="1399786" y="1851104"/>
                  </a:lnTo>
                  <a:lnTo>
                    <a:pt x="1417769" y="1896246"/>
                  </a:lnTo>
                  <a:lnTo>
                    <a:pt x="1435263" y="1941591"/>
                  </a:lnTo>
                  <a:lnTo>
                    <a:pt x="1452266" y="1987133"/>
                  </a:lnTo>
                  <a:lnTo>
                    <a:pt x="1468777" y="2032871"/>
                  </a:lnTo>
                  <a:lnTo>
                    <a:pt x="1484793" y="2078798"/>
                  </a:lnTo>
                  <a:lnTo>
                    <a:pt x="1500312" y="2124912"/>
                  </a:lnTo>
                  <a:lnTo>
                    <a:pt x="1515334" y="2171208"/>
                  </a:lnTo>
                  <a:lnTo>
                    <a:pt x="1529855" y="2217683"/>
                  </a:lnTo>
                  <a:lnTo>
                    <a:pt x="1543873" y="2264333"/>
                  </a:lnTo>
                  <a:lnTo>
                    <a:pt x="1557388" y="2311153"/>
                  </a:lnTo>
                  <a:lnTo>
                    <a:pt x="1570396" y="2358139"/>
                  </a:lnTo>
                  <a:lnTo>
                    <a:pt x="1582896" y="2405288"/>
                  </a:lnTo>
                  <a:lnTo>
                    <a:pt x="1594886" y="2452596"/>
                  </a:lnTo>
                  <a:lnTo>
                    <a:pt x="1606364" y="2500059"/>
                  </a:lnTo>
                  <a:lnTo>
                    <a:pt x="1617328" y="2547672"/>
                  </a:lnTo>
                  <a:lnTo>
                    <a:pt x="1627776" y="2595432"/>
                  </a:lnTo>
                  <a:lnTo>
                    <a:pt x="1637707" y="2643335"/>
                  </a:lnTo>
                  <a:lnTo>
                    <a:pt x="1647117" y="2691376"/>
                  </a:lnTo>
                  <a:lnTo>
                    <a:pt x="1656006" y="2739553"/>
                  </a:lnTo>
                  <a:lnTo>
                    <a:pt x="1664371" y="2787860"/>
                  </a:lnTo>
                  <a:lnTo>
                    <a:pt x="1672211" y="2836294"/>
                  </a:lnTo>
                  <a:lnTo>
                    <a:pt x="1679523" y="2884851"/>
                  </a:lnTo>
                  <a:lnTo>
                    <a:pt x="1686306" y="2933527"/>
                  </a:lnTo>
                  <a:lnTo>
                    <a:pt x="1692557" y="2982318"/>
                  </a:lnTo>
                  <a:lnTo>
                    <a:pt x="1698274" y="3031220"/>
                  </a:lnTo>
                  <a:lnTo>
                    <a:pt x="1703457" y="3080229"/>
                  </a:lnTo>
                  <a:lnTo>
                    <a:pt x="1708102" y="3129341"/>
                  </a:lnTo>
                  <a:lnTo>
                    <a:pt x="1712208" y="3178552"/>
                  </a:lnTo>
                  <a:lnTo>
                    <a:pt x="1715773" y="3227859"/>
                  </a:lnTo>
                  <a:lnTo>
                    <a:pt x="1718794" y="3277256"/>
                  </a:lnTo>
                  <a:lnTo>
                    <a:pt x="1721271" y="3326741"/>
                  </a:lnTo>
                  <a:lnTo>
                    <a:pt x="1723201" y="3376309"/>
                  </a:lnTo>
                  <a:lnTo>
                    <a:pt x="1724581" y="3425956"/>
                  </a:lnTo>
                  <a:lnTo>
                    <a:pt x="1725411" y="3475679"/>
                  </a:lnTo>
                  <a:lnTo>
                    <a:pt x="1725688" y="3525473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178126" y="4678062"/>
              <a:ext cx="4375150" cy="915669"/>
            </a:xfrm>
            <a:custGeom>
              <a:avLst/>
              <a:gdLst/>
              <a:ahLst/>
              <a:cxnLst/>
              <a:rect l="l" t="t" r="r" b="b"/>
              <a:pathLst>
                <a:path w="4375150" h="915670">
                  <a:moveTo>
                    <a:pt x="4295618" y="31328"/>
                  </a:moveTo>
                  <a:lnTo>
                    <a:pt x="0" y="906689"/>
                  </a:lnTo>
                  <a:lnTo>
                    <a:pt x="1799" y="915508"/>
                  </a:lnTo>
                  <a:lnTo>
                    <a:pt x="4297417" y="40149"/>
                  </a:lnTo>
                  <a:lnTo>
                    <a:pt x="4297093" y="38074"/>
                  </a:lnTo>
                  <a:lnTo>
                    <a:pt x="4296653" y="35716"/>
                  </a:lnTo>
                  <a:lnTo>
                    <a:pt x="4296076" y="33138"/>
                  </a:lnTo>
                  <a:lnTo>
                    <a:pt x="4295618" y="31328"/>
                  </a:lnTo>
                  <a:close/>
                </a:path>
                <a:path w="4375150" h="915670">
                  <a:moveTo>
                    <a:pt x="4368442" y="24317"/>
                  </a:moveTo>
                  <a:lnTo>
                    <a:pt x="4330023" y="24317"/>
                  </a:lnTo>
                  <a:lnTo>
                    <a:pt x="4331822" y="33138"/>
                  </a:lnTo>
                  <a:lnTo>
                    <a:pt x="4297417" y="40149"/>
                  </a:lnTo>
                  <a:lnTo>
                    <a:pt x="4297758" y="42840"/>
                  </a:lnTo>
                  <a:lnTo>
                    <a:pt x="4297982" y="45241"/>
                  </a:lnTo>
                  <a:lnTo>
                    <a:pt x="4298129" y="47660"/>
                  </a:lnTo>
                  <a:lnTo>
                    <a:pt x="4298133" y="55012"/>
                  </a:lnTo>
                  <a:lnTo>
                    <a:pt x="4297989" y="57489"/>
                  </a:lnTo>
                  <a:lnTo>
                    <a:pt x="4294911" y="75262"/>
                  </a:lnTo>
                  <a:lnTo>
                    <a:pt x="4368442" y="24317"/>
                  </a:lnTo>
                  <a:close/>
                </a:path>
                <a:path w="4375150" h="915670">
                  <a:moveTo>
                    <a:pt x="4330023" y="24317"/>
                  </a:moveTo>
                  <a:lnTo>
                    <a:pt x="4295618" y="31328"/>
                  </a:lnTo>
                  <a:lnTo>
                    <a:pt x="4296135" y="33373"/>
                  </a:lnTo>
                  <a:lnTo>
                    <a:pt x="4296653" y="35716"/>
                  </a:lnTo>
                  <a:lnTo>
                    <a:pt x="4297093" y="38074"/>
                  </a:lnTo>
                  <a:lnTo>
                    <a:pt x="4297417" y="40149"/>
                  </a:lnTo>
                  <a:lnTo>
                    <a:pt x="4331822" y="33138"/>
                  </a:lnTo>
                  <a:lnTo>
                    <a:pt x="4330023" y="24317"/>
                  </a:lnTo>
                  <a:close/>
                </a:path>
                <a:path w="4375150" h="915670">
                  <a:moveTo>
                    <a:pt x="4279576" y="0"/>
                  </a:moveTo>
                  <a:lnTo>
                    <a:pt x="4295618" y="31328"/>
                  </a:lnTo>
                  <a:lnTo>
                    <a:pt x="4330023" y="24317"/>
                  </a:lnTo>
                  <a:lnTo>
                    <a:pt x="4368442" y="24317"/>
                  </a:lnTo>
                  <a:lnTo>
                    <a:pt x="4375050" y="19739"/>
                  </a:lnTo>
                  <a:lnTo>
                    <a:pt x="4279576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4801" y="2395022"/>
              <a:ext cx="84672" cy="846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227077" y="2337347"/>
              <a:ext cx="167005" cy="3352165"/>
            </a:xfrm>
            <a:custGeom>
              <a:avLst/>
              <a:gdLst/>
              <a:ahLst/>
              <a:cxnLst/>
              <a:rect l="l" t="t" r="r" b="b"/>
              <a:pathLst>
                <a:path w="167004" h="3352165">
                  <a:moveTo>
                    <a:pt x="104767" y="0"/>
                  </a:moveTo>
                  <a:lnTo>
                    <a:pt x="104767" y="200022"/>
                  </a:lnTo>
                </a:path>
                <a:path w="167004" h="3352165">
                  <a:moveTo>
                    <a:pt x="166679" y="0"/>
                  </a:moveTo>
                  <a:lnTo>
                    <a:pt x="166679" y="200022"/>
                  </a:lnTo>
                </a:path>
                <a:path w="167004" h="3352165">
                  <a:moveTo>
                    <a:pt x="0" y="3151795"/>
                  </a:moveTo>
                  <a:lnTo>
                    <a:pt x="0" y="3351819"/>
                  </a:lnTo>
                </a:path>
                <a:path w="167004" h="3352165">
                  <a:moveTo>
                    <a:pt x="61912" y="3151795"/>
                  </a:moveTo>
                  <a:lnTo>
                    <a:pt x="61912" y="335181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10554" y="1638622"/>
            <a:ext cx="3625850" cy="828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231F20"/>
                </a:solidFill>
                <a:latin typeface="Arial"/>
                <a:cs typeface="Arial"/>
              </a:rPr>
              <a:t>forma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45º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bases</a:t>
            </a:r>
            <a:endParaRPr sz="1600">
              <a:latin typeface="Arial"/>
              <a:cs typeface="Arial"/>
            </a:endParaRPr>
          </a:p>
          <a:p>
            <a:pPr marL="1447800">
              <a:lnSpc>
                <a:spcPct val="100000"/>
              </a:lnSpc>
              <a:spcBef>
                <a:spcPts val="655"/>
              </a:spcBef>
              <a:tabLst>
                <a:tab pos="3400425" algn="l"/>
              </a:tabLst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dirty="0" baseline="1851" sz="2250" spc="-7">
                <a:solidFill>
                  <a:srgbClr val="00A650"/>
                </a:solidFill>
                <a:latin typeface="Arial"/>
                <a:cs typeface="Arial"/>
              </a:rPr>
              <a:t>54</a:t>
            </a:r>
            <a:endParaRPr baseline="1851" sz="225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7854" y="954521"/>
            <a:ext cx="8736330" cy="51562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5400" marR="17780" indent="426720">
              <a:lnSpc>
                <a:spcPct val="101000"/>
              </a:lnSpc>
              <a:spcBef>
                <a:spcPts val="80"/>
              </a:spcBef>
              <a:tabLst>
                <a:tab pos="2291080" algn="l"/>
              </a:tabLst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231F20"/>
                </a:solidFill>
                <a:latin typeface="Arial"/>
                <a:cs typeface="Arial"/>
              </a:rPr>
              <a:t>ESCALENO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5" b="1">
                <a:solidFill>
                  <a:srgbClr val="231F20"/>
                </a:solidFill>
                <a:latin typeface="Arial"/>
                <a:cs typeface="Arial"/>
              </a:rPr>
              <a:t>BASES,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-89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37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7" b="1">
                <a:solidFill>
                  <a:srgbClr val="231F20"/>
                </a:solidFill>
                <a:latin typeface="Arial"/>
                <a:cs typeface="Arial"/>
              </a:rPr>
              <a:t>62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52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7" b="1">
                <a:solidFill>
                  <a:srgbClr val="231F20"/>
                </a:solidFill>
                <a:latin typeface="Arial"/>
                <a:cs typeface="Arial"/>
              </a:rPr>
              <a:t>54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95" b="1">
                <a:solidFill>
                  <a:srgbClr val="231F20"/>
                </a:solidFill>
                <a:latin typeface="Arial"/>
                <a:cs typeface="Arial"/>
              </a:rPr>
              <a:t>ENTRE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0498" y="2395022"/>
            <a:ext cx="84670" cy="84672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70562" y="6156895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62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1888" y="2437358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 h="0">
                <a:moveTo>
                  <a:pt x="4465248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174526" y="2250068"/>
            <a:ext cx="3343910" cy="4420235"/>
            <a:chOff x="3174526" y="2250068"/>
            <a:chExt cx="3343910" cy="4420235"/>
          </a:xfrm>
        </p:grpSpPr>
        <p:sp>
          <p:nvSpPr>
            <p:cNvPr id="4" name="object 4"/>
            <p:cNvSpPr/>
            <p:nvPr/>
          </p:nvSpPr>
          <p:spPr>
            <a:xfrm>
              <a:off x="3179037" y="2254568"/>
              <a:ext cx="3335020" cy="3335020"/>
            </a:xfrm>
            <a:custGeom>
              <a:avLst/>
              <a:gdLst/>
              <a:ahLst/>
              <a:cxnLst/>
              <a:rect l="l" t="t" r="r" b="b"/>
              <a:pathLst>
                <a:path w="3335020" h="3335020">
                  <a:moveTo>
                    <a:pt x="1285877" y="3334589"/>
                  </a:moveTo>
                  <a:lnTo>
                    <a:pt x="0" y="3334589"/>
                  </a:lnTo>
                </a:path>
                <a:path w="3335020" h="3335020">
                  <a:moveTo>
                    <a:pt x="3334586" y="0"/>
                  </a:moveTo>
                  <a:lnTo>
                    <a:pt x="0" y="3334585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79037" y="5001504"/>
              <a:ext cx="831215" cy="588010"/>
            </a:xfrm>
            <a:custGeom>
              <a:avLst/>
              <a:gdLst/>
              <a:ahLst/>
              <a:cxnLst/>
              <a:rect l="l" t="t" r="r" b="b"/>
              <a:pathLst>
                <a:path w="831214" h="588010">
                  <a:moveTo>
                    <a:pt x="587649" y="0"/>
                  </a:moveTo>
                  <a:lnTo>
                    <a:pt x="0" y="587649"/>
                  </a:lnTo>
                  <a:lnTo>
                    <a:pt x="831060" y="587649"/>
                  </a:lnTo>
                  <a:lnTo>
                    <a:pt x="829514" y="536966"/>
                  </a:lnTo>
                  <a:lnTo>
                    <a:pt x="824913" y="486731"/>
                  </a:lnTo>
                  <a:lnTo>
                    <a:pt x="817308" y="437071"/>
                  </a:lnTo>
                  <a:lnTo>
                    <a:pt x="806752" y="388112"/>
                  </a:lnTo>
                  <a:lnTo>
                    <a:pt x="793298" y="339981"/>
                  </a:lnTo>
                  <a:lnTo>
                    <a:pt x="776999" y="292806"/>
                  </a:lnTo>
                  <a:lnTo>
                    <a:pt x="757907" y="246713"/>
                  </a:lnTo>
                  <a:lnTo>
                    <a:pt x="736074" y="201829"/>
                  </a:lnTo>
                  <a:lnTo>
                    <a:pt x="711554" y="158282"/>
                  </a:lnTo>
                  <a:lnTo>
                    <a:pt x="684399" y="116199"/>
                  </a:lnTo>
                  <a:lnTo>
                    <a:pt x="654661" y="75706"/>
                  </a:lnTo>
                  <a:lnTo>
                    <a:pt x="622394" y="36930"/>
                  </a:lnTo>
                  <a:lnTo>
                    <a:pt x="587649" y="0"/>
                  </a:lnTo>
                  <a:close/>
                </a:path>
              </a:pathLst>
            </a:custGeom>
            <a:solidFill>
              <a:srgbClr val="C7C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79037" y="5001504"/>
              <a:ext cx="831215" cy="588010"/>
            </a:xfrm>
            <a:custGeom>
              <a:avLst/>
              <a:gdLst/>
              <a:ahLst/>
              <a:cxnLst/>
              <a:rect l="l" t="t" r="r" b="b"/>
              <a:pathLst>
                <a:path w="831214" h="588010">
                  <a:moveTo>
                    <a:pt x="0" y="587649"/>
                  </a:moveTo>
                  <a:lnTo>
                    <a:pt x="587649" y="0"/>
                  </a:lnTo>
                  <a:lnTo>
                    <a:pt x="622394" y="36930"/>
                  </a:lnTo>
                  <a:lnTo>
                    <a:pt x="654661" y="75706"/>
                  </a:lnTo>
                  <a:lnTo>
                    <a:pt x="684399" y="116199"/>
                  </a:lnTo>
                  <a:lnTo>
                    <a:pt x="711554" y="158282"/>
                  </a:lnTo>
                  <a:lnTo>
                    <a:pt x="736074" y="201829"/>
                  </a:lnTo>
                  <a:lnTo>
                    <a:pt x="757907" y="246713"/>
                  </a:lnTo>
                  <a:lnTo>
                    <a:pt x="776999" y="292806"/>
                  </a:lnTo>
                  <a:lnTo>
                    <a:pt x="793298" y="339981"/>
                  </a:lnTo>
                  <a:lnTo>
                    <a:pt x="806752" y="388112"/>
                  </a:lnTo>
                  <a:lnTo>
                    <a:pt x="817308" y="437071"/>
                  </a:lnTo>
                  <a:lnTo>
                    <a:pt x="824913" y="486731"/>
                  </a:lnTo>
                  <a:lnTo>
                    <a:pt x="829514" y="536966"/>
                  </a:lnTo>
                  <a:lnTo>
                    <a:pt x="831060" y="587649"/>
                  </a:lnTo>
                  <a:lnTo>
                    <a:pt x="0" y="587649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79027" y="5589161"/>
              <a:ext cx="0" cy="1081405"/>
            </a:xfrm>
            <a:custGeom>
              <a:avLst/>
              <a:gdLst/>
              <a:ahLst/>
              <a:cxnLst/>
              <a:rect l="l" t="t" r="r" b="b"/>
              <a:pathLst>
                <a:path w="0" h="1081404">
                  <a:moveTo>
                    <a:pt x="0" y="0"/>
                  </a:moveTo>
                  <a:lnTo>
                    <a:pt x="0" y="1081087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3174274" y="5584391"/>
            <a:ext cx="4473575" cy="1006475"/>
            <a:chOff x="3174274" y="5584391"/>
            <a:chExt cx="4473575" cy="1006475"/>
          </a:xfrm>
        </p:grpSpPr>
        <p:sp>
          <p:nvSpPr>
            <p:cNvPr id="9" name="object 9"/>
            <p:cNvSpPr/>
            <p:nvPr/>
          </p:nvSpPr>
          <p:spPr>
            <a:xfrm>
              <a:off x="7643041" y="5589165"/>
              <a:ext cx="0" cy="996950"/>
            </a:xfrm>
            <a:custGeom>
              <a:avLst/>
              <a:gdLst/>
              <a:ahLst/>
              <a:cxnLst/>
              <a:rect l="l" t="t" r="r" b="b"/>
              <a:pathLst>
                <a:path w="0" h="996950">
                  <a:moveTo>
                    <a:pt x="0" y="0"/>
                  </a:moveTo>
                  <a:lnTo>
                    <a:pt x="0" y="99633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79037" y="5589154"/>
              <a:ext cx="4464050" cy="0"/>
            </a:xfrm>
            <a:custGeom>
              <a:avLst/>
              <a:gdLst/>
              <a:ahLst/>
              <a:cxnLst/>
              <a:rect l="l" t="t" r="r" b="b"/>
              <a:pathLst>
                <a:path w="4464050" h="0">
                  <a:moveTo>
                    <a:pt x="0" y="0"/>
                  </a:moveTo>
                  <a:lnTo>
                    <a:pt x="4464000" y="0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970127" y="544946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14119" y="5215947"/>
            <a:ext cx="375285" cy="3098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850" spc="5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1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28769" y="5444680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22864" y="2292872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20820000">
            <a:off x="5586540" y="4887029"/>
            <a:ext cx="28602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50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79027" y="6390503"/>
            <a:ext cx="4464050" cy="76835"/>
          </a:xfrm>
          <a:custGeom>
            <a:avLst/>
            <a:gdLst/>
            <a:ahLst/>
            <a:cxnLst/>
            <a:rect l="l" t="t" r="r" b="b"/>
            <a:pathLst>
              <a:path w="4464050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7" y="74408"/>
                </a:lnTo>
                <a:lnTo>
                  <a:pt x="87360" y="72007"/>
                </a:lnTo>
                <a:lnTo>
                  <a:pt x="80146" y="42904"/>
                </a:lnTo>
                <a:lnTo>
                  <a:pt x="45035" y="42904"/>
                </a:lnTo>
                <a:lnTo>
                  <a:pt x="45035" y="33905"/>
                </a:lnTo>
                <a:lnTo>
                  <a:pt x="80146" y="33905"/>
                </a:lnTo>
                <a:lnTo>
                  <a:pt x="80347" y="31205"/>
                </a:lnTo>
                <a:lnTo>
                  <a:pt x="88447" y="2401"/>
                </a:lnTo>
                <a:lnTo>
                  <a:pt x="89611" y="0"/>
                </a:lnTo>
                <a:close/>
              </a:path>
              <a:path w="4464050" h="76835">
                <a:moveTo>
                  <a:pt x="4374388" y="0"/>
                </a:moveTo>
                <a:lnTo>
                  <a:pt x="4383953" y="40806"/>
                </a:lnTo>
                <a:lnTo>
                  <a:pt x="4383838" y="43206"/>
                </a:lnTo>
                <a:lnTo>
                  <a:pt x="4374388" y="76809"/>
                </a:lnTo>
                <a:lnTo>
                  <a:pt x="4453500" y="42904"/>
                </a:lnTo>
                <a:lnTo>
                  <a:pt x="4418963" y="42904"/>
                </a:lnTo>
                <a:lnTo>
                  <a:pt x="4418963" y="33905"/>
                </a:lnTo>
                <a:lnTo>
                  <a:pt x="4453500" y="33905"/>
                </a:lnTo>
                <a:lnTo>
                  <a:pt x="4374388" y="0"/>
                </a:lnTo>
                <a:close/>
              </a:path>
              <a:path w="4464050" h="76835">
                <a:moveTo>
                  <a:pt x="80146" y="33905"/>
                </a:moveTo>
                <a:lnTo>
                  <a:pt x="45035" y="33905"/>
                </a:lnTo>
                <a:lnTo>
                  <a:pt x="45035" y="42904"/>
                </a:lnTo>
                <a:lnTo>
                  <a:pt x="80146" y="42904"/>
                </a:lnTo>
                <a:lnTo>
                  <a:pt x="80045" y="40806"/>
                </a:lnTo>
                <a:lnTo>
                  <a:pt x="80146" y="33905"/>
                </a:lnTo>
                <a:close/>
              </a:path>
              <a:path w="4464050" h="76835">
                <a:moveTo>
                  <a:pt x="4383852" y="33905"/>
                </a:moveTo>
                <a:lnTo>
                  <a:pt x="80146" y="33905"/>
                </a:lnTo>
                <a:lnTo>
                  <a:pt x="80045" y="40806"/>
                </a:lnTo>
                <a:lnTo>
                  <a:pt x="80146" y="42904"/>
                </a:lnTo>
                <a:lnTo>
                  <a:pt x="4383852" y="42904"/>
                </a:lnTo>
                <a:lnTo>
                  <a:pt x="4383953" y="40806"/>
                </a:lnTo>
                <a:lnTo>
                  <a:pt x="4383852" y="33905"/>
                </a:lnTo>
                <a:close/>
              </a:path>
              <a:path w="4464050" h="76835">
                <a:moveTo>
                  <a:pt x="4453500" y="33905"/>
                </a:moveTo>
                <a:lnTo>
                  <a:pt x="4418963" y="33905"/>
                </a:lnTo>
                <a:lnTo>
                  <a:pt x="4418963" y="42904"/>
                </a:lnTo>
                <a:lnTo>
                  <a:pt x="4453500" y="42904"/>
                </a:lnTo>
                <a:lnTo>
                  <a:pt x="4463999" y="38404"/>
                </a:lnTo>
                <a:lnTo>
                  <a:pt x="4453500" y="33905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10554" y="1638622"/>
            <a:ext cx="3625850" cy="828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231F20"/>
                </a:solidFill>
                <a:latin typeface="Arial"/>
                <a:cs typeface="Arial"/>
              </a:rPr>
              <a:t>forma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45º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bases</a:t>
            </a:r>
            <a:endParaRPr sz="1600">
              <a:latin typeface="Arial"/>
              <a:cs typeface="Arial"/>
            </a:endParaRPr>
          </a:p>
          <a:p>
            <a:pPr marL="1447800">
              <a:lnSpc>
                <a:spcPct val="100000"/>
              </a:lnSpc>
              <a:spcBef>
                <a:spcPts val="655"/>
              </a:spcBef>
              <a:tabLst>
                <a:tab pos="3400425" algn="l"/>
              </a:tabLst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dirty="0" baseline="1851" sz="2250" spc="-7">
                <a:solidFill>
                  <a:srgbClr val="00A650"/>
                </a:solidFill>
                <a:latin typeface="Arial"/>
                <a:cs typeface="Arial"/>
              </a:rPr>
              <a:t>54</a:t>
            </a:r>
            <a:endParaRPr baseline="1851" sz="225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7854" y="954521"/>
            <a:ext cx="8736330" cy="51562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5400" marR="17780" indent="426720">
              <a:lnSpc>
                <a:spcPct val="101000"/>
              </a:lnSpc>
              <a:spcBef>
                <a:spcPts val="80"/>
              </a:spcBef>
              <a:tabLst>
                <a:tab pos="2291080" algn="l"/>
              </a:tabLst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231F20"/>
                </a:solidFill>
                <a:latin typeface="Arial"/>
                <a:cs typeface="Arial"/>
              </a:rPr>
              <a:t>ESCALENO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5" b="1">
                <a:solidFill>
                  <a:srgbClr val="231F20"/>
                </a:solidFill>
                <a:latin typeface="Arial"/>
                <a:cs typeface="Arial"/>
              </a:rPr>
              <a:t>BASES,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-89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37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7" b="1">
                <a:solidFill>
                  <a:srgbClr val="231F20"/>
                </a:solidFill>
                <a:latin typeface="Arial"/>
                <a:cs typeface="Arial"/>
              </a:rPr>
              <a:t>62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52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52083" sz="2400" spc="7" b="1">
                <a:solidFill>
                  <a:srgbClr val="231F20"/>
                </a:solidFill>
                <a:latin typeface="Arial"/>
                <a:cs typeface="Arial"/>
              </a:rPr>
              <a:t>54</a:t>
            </a:r>
            <a:r>
              <a:rPr dirty="0" baseline="-52083" sz="2400" b="1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95" b="1">
                <a:solidFill>
                  <a:srgbClr val="231F20"/>
                </a:solidFill>
                <a:latin typeface="Arial"/>
                <a:cs typeface="Arial"/>
              </a:rPr>
              <a:t>ENTRE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400498" y="2059188"/>
            <a:ext cx="5285105" cy="3630295"/>
            <a:chOff x="2400498" y="2059188"/>
            <a:chExt cx="5285105" cy="3630295"/>
          </a:xfrm>
        </p:grpSpPr>
        <p:sp>
          <p:nvSpPr>
            <p:cNvPr id="22" name="object 22"/>
            <p:cNvSpPr/>
            <p:nvPr/>
          </p:nvSpPr>
          <p:spPr>
            <a:xfrm>
              <a:off x="5917337" y="2063688"/>
              <a:ext cx="1725930" cy="3525520"/>
            </a:xfrm>
            <a:custGeom>
              <a:avLst/>
              <a:gdLst/>
              <a:ahLst/>
              <a:cxnLst/>
              <a:rect l="l" t="t" r="r" b="b"/>
              <a:pathLst>
                <a:path w="1725929" h="3525520">
                  <a:moveTo>
                    <a:pt x="0" y="0"/>
                  </a:moveTo>
                  <a:lnTo>
                    <a:pt x="39154" y="30763"/>
                  </a:lnTo>
                  <a:lnTo>
                    <a:pt x="77914" y="61919"/>
                  </a:lnTo>
                  <a:lnTo>
                    <a:pt x="116276" y="93464"/>
                  </a:lnTo>
                  <a:lnTo>
                    <a:pt x="154239" y="125394"/>
                  </a:lnTo>
                  <a:lnTo>
                    <a:pt x="191801" y="157705"/>
                  </a:lnTo>
                  <a:lnTo>
                    <a:pt x="228959" y="190392"/>
                  </a:lnTo>
                  <a:lnTo>
                    <a:pt x="265712" y="223453"/>
                  </a:lnTo>
                  <a:lnTo>
                    <a:pt x="302059" y="256883"/>
                  </a:lnTo>
                  <a:lnTo>
                    <a:pt x="337996" y="290678"/>
                  </a:lnTo>
                  <a:lnTo>
                    <a:pt x="373522" y="324834"/>
                  </a:lnTo>
                  <a:lnTo>
                    <a:pt x="408635" y="359347"/>
                  </a:lnTo>
                  <a:lnTo>
                    <a:pt x="443333" y="394213"/>
                  </a:lnTo>
                  <a:lnTo>
                    <a:pt x="477615" y="429428"/>
                  </a:lnTo>
                  <a:lnTo>
                    <a:pt x="511478" y="464989"/>
                  </a:lnTo>
                  <a:lnTo>
                    <a:pt x="544920" y="500891"/>
                  </a:lnTo>
                  <a:lnTo>
                    <a:pt x="577939" y="537130"/>
                  </a:lnTo>
                  <a:lnTo>
                    <a:pt x="610534" y="573702"/>
                  </a:lnTo>
                  <a:lnTo>
                    <a:pt x="642703" y="610604"/>
                  </a:lnTo>
                  <a:lnTo>
                    <a:pt x="674443" y="647831"/>
                  </a:lnTo>
                  <a:lnTo>
                    <a:pt x="705752" y="685379"/>
                  </a:lnTo>
                  <a:lnTo>
                    <a:pt x="736629" y="723245"/>
                  </a:lnTo>
                  <a:lnTo>
                    <a:pt x="767072" y="761425"/>
                  </a:lnTo>
                  <a:lnTo>
                    <a:pt x="797079" y="799913"/>
                  </a:lnTo>
                  <a:lnTo>
                    <a:pt x="826647" y="838708"/>
                  </a:lnTo>
                  <a:lnTo>
                    <a:pt x="855776" y="877804"/>
                  </a:lnTo>
                  <a:lnTo>
                    <a:pt x="884462" y="917197"/>
                  </a:lnTo>
                  <a:lnTo>
                    <a:pt x="912704" y="956884"/>
                  </a:lnTo>
                  <a:lnTo>
                    <a:pt x="940501" y="996861"/>
                  </a:lnTo>
                  <a:lnTo>
                    <a:pt x="967849" y="1037123"/>
                  </a:lnTo>
                  <a:lnTo>
                    <a:pt x="994748" y="1077667"/>
                  </a:lnTo>
                  <a:lnTo>
                    <a:pt x="1021195" y="1118489"/>
                  </a:lnTo>
                  <a:lnTo>
                    <a:pt x="1047188" y="1159584"/>
                  </a:lnTo>
                  <a:lnTo>
                    <a:pt x="1072725" y="1200950"/>
                  </a:lnTo>
                  <a:lnTo>
                    <a:pt x="1097805" y="1242581"/>
                  </a:lnTo>
                  <a:lnTo>
                    <a:pt x="1122425" y="1284474"/>
                  </a:lnTo>
                  <a:lnTo>
                    <a:pt x="1146584" y="1326624"/>
                  </a:lnTo>
                  <a:lnTo>
                    <a:pt x="1170279" y="1369029"/>
                  </a:lnTo>
                  <a:lnTo>
                    <a:pt x="1193509" y="1411684"/>
                  </a:lnTo>
                  <a:lnTo>
                    <a:pt x="1216272" y="1454585"/>
                  </a:lnTo>
                  <a:lnTo>
                    <a:pt x="1238566" y="1497727"/>
                  </a:lnTo>
                  <a:lnTo>
                    <a:pt x="1260388" y="1541108"/>
                  </a:lnTo>
                  <a:lnTo>
                    <a:pt x="1281737" y="1584723"/>
                  </a:lnTo>
                  <a:lnTo>
                    <a:pt x="1302611" y="1628568"/>
                  </a:lnTo>
                  <a:lnTo>
                    <a:pt x="1323008" y="1672639"/>
                  </a:lnTo>
                  <a:lnTo>
                    <a:pt x="1342926" y="1716932"/>
                  </a:lnTo>
                  <a:lnTo>
                    <a:pt x="1362363" y="1761443"/>
                  </a:lnTo>
                  <a:lnTo>
                    <a:pt x="1381317" y="1806169"/>
                  </a:lnTo>
                  <a:lnTo>
                    <a:pt x="1399786" y="1851104"/>
                  </a:lnTo>
                  <a:lnTo>
                    <a:pt x="1417769" y="1896246"/>
                  </a:lnTo>
                  <a:lnTo>
                    <a:pt x="1435263" y="1941591"/>
                  </a:lnTo>
                  <a:lnTo>
                    <a:pt x="1452266" y="1987133"/>
                  </a:lnTo>
                  <a:lnTo>
                    <a:pt x="1468777" y="2032871"/>
                  </a:lnTo>
                  <a:lnTo>
                    <a:pt x="1484793" y="2078798"/>
                  </a:lnTo>
                  <a:lnTo>
                    <a:pt x="1500312" y="2124912"/>
                  </a:lnTo>
                  <a:lnTo>
                    <a:pt x="1515334" y="2171208"/>
                  </a:lnTo>
                  <a:lnTo>
                    <a:pt x="1529855" y="2217683"/>
                  </a:lnTo>
                  <a:lnTo>
                    <a:pt x="1543873" y="2264333"/>
                  </a:lnTo>
                  <a:lnTo>
                    <a:pt x="1557388" y="2311153"/>
                  </a:lnTo>
                  <a:lnTo>
                    <a:pt x="1570396" y="2358139"/>
                  </a:lnTo>
                  <a:lnTo>
                    <a:pt x="1582896" y="2405288"/>
                  </a:lnTo>
                  <a:lnTo>
                    <a:pt x="1594886" y="2452596"/>
                  </a:lnTo>
                  <a:lnTo>
                    <a:pt x="1606364" y="2500059"/>
                  </a:lnTo>
                  <a:lnTo>
                    <a:pt x="1617328" y="2547672"/>
                  </a:lnTo>
                  <a:lnTo>
                    <a:pt x="1627776" y="2595432"/>
                  </a:lnTo>
                  <a:lnTo>
                    <a:pt x="1637707" y="2643335"/>
                  </a:lnTo>
                  <a:lnTo>
                    <a:pt x="1647117" y="2691376"/>
                  </a:lnTo>
                  <a:lnTo>
                    <a:pt x="1656006" y="2739553"/>
                  </a:lnTo>
                  <a:lnTo>
                    <a:pt x="1664371" y="2787860"/>
                  </a:lnTo>
                  <a:lnTo>
                    <a:pt x="1672211" y="2836294"/>
                  </a:lnTo>
                  <a:lnTo>
                    <a:pt x="1679523" y="2884851"/>
                  </a:lnTo>
                  <a:lnTo>
                    <a:pt x="1686306" y="2933527"/>
                  </a:lnTo>
                  <a:lnTo>
                    <a:pt x="1692557" y="2982318"/>
                  </a:lnTo>
                  <a:lnTo>
                    <a:pt x="1698274" y="3031220"/>
                  </a:lnTo>
                  <a:lnTo>
                    <a:pt x="1703457" y="3080229"/>
                  </a:lnTo>
                  <a:lnTo>
                    <a:pt x="1708102" y="3129341"/>
                  </a:lnTo>
                  <a:lnTo>
                    <a:pt x="1712208" y="3178552"/>
                  </a:lnTo>
                  <a:lnTo>
                    <a:pt x="1715773" y="3227859"/>
                  </a:lnTo>
                  <a:lnTo>
                    <a:pt x="1718794" y="3277256"/>
                  </a:lnTo>
                  <a:lnTo>
                    <a:pt x="1721271" y="3326741"/>
                  </a:lnTo>
                  <a:lnTo>
                    <a:pt x="1723201" y="3376309"/>
                  </a:lnTo>
                  <a:lnTo>
                    <a:pt x="1724581" y="3425956"/>
                  </a:lnTo>
                  <a:lnTo>
                    <a:pt x="1725411" y="3475679"/>
                  </a:lnTo>
                  <a:lnTo>
                    <a:pt x="1725688" y="3525473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178126" y="4678062"/>
              <a:ext cx="4375150" cy="915669"/>
            </a:xfrm>
            <a:custGeom>
              <a:avLst/>
              <a:gdLst/>
              <a:ahLst/>
              <a:cxnLst/>
              <a:rect l="l" t="t" r="r" b="b"/>
              <a:pathLst>
                <a:path w="4375150" h="915670">
                  <a:moveTo>
                    <a:pt x="4295618" y="31328"/>
                  </a:moveTo>
                  <a:lnTo>
                    <a:pt x="0" y="906689"/>
                  </a:lnTo>
                  <a:lnTo>
                    <a:pt x="1799" y="915508"/>
                  </a:lnTo>
                  <a:lnTo>
                    <a:pt x="4297417" y="40149"/>
                  </a:lnTo>
                  <a:lnTo>
                    <a:pt x="4297093" y="38074"/>
                  </a:lnTo>
                  <a:lnTo>
                    <a:pt x="4296653" y="35716"/>
                  </a:lnTo>
                  <a:lnTo>
                    <a:pt x="4296076" y="33138"/>
                  </a:lnTo>
                  <a:lnTo>
                    <a:pt x="4295618" y="31328"/>
                  </a:lnTo>
                  <a:close/>
                </a:path>
                <a:path w="4375150" h="915670">
                  <a:moveTo>
                    <a:pt x="4368442" y="24317"/>
                  </a:moveTo>
                  <a:lnTo>
                    <a:pt x="4330023" y="24317"/>
                  </a:lnTo>
                  <a:lnTo>
                    <a:pt x="4331822" y="33138"/>
                  </a:lnTo>
                  <a:lnTo>
                    <a:pt x="4297417" y="40149"/>
                  </a:lnTo>
                  <a:lnTo>
                    <a:pt x="4297758" y="42840"/>
                  </a:lnTo>
                  <a:lnTo>
                    <a:pt x="4297982" y="45241"/>
                  </a:lnTo>
                  <a:lnTo>
                    <a:pt x="4298129" y="47660"/>
                  </a:lnTo>
                  <a:lnTo>
                    <a:pt x="4298133" y="55012"/>
                  </a:lnTo>
                  <a:lnTo>
                    <a:pt x="4297989" y="57489"/>
                  </a:lnTo>
                  <a:lnTo>
                    <a:pt x="4294911" y="75262"/>
                  </a:lnTo>
                  <a:lnTo>
                    <a:pt x="4368442" y="24317"/>
                  </a:lnTo>
                  <a:close/>
                </a:path>
                <a:path w="4375150" h="915670">
                  <a:moveTo>
                    <a:pt x="4330023" y="24317"/>
                  </a:moveTo>
                  <a:lnTo>
                    <a:pt x="4295618" y="31328"/>
                  </a:lnTo>
                  <a:lnTo>
                    <a:pt x="4296135" y="33373"/>
                  </a:lnTo>
                  <a:lnTo>
                    <a:pt x="4296653" y="35716"/>
                  </a:lnTo>
                  <a:lnTo>
                    <a:pt x="4297093" y="38074"/>
                  </a:lnTo>
                  <a:lnTo>
                    <a:pt x="4297417" y="40149"/>
                  </a:lnTo>
                  <a:lnTo>
                    <a:pt x="4331822" y="33138"/>
                  </a:lnTo>
                  <a:lnTo>
                    <a:pt x="4330023" y="24317"/>
                  </a:lnTo>
                  <a:close/>
                </a:path>
                <a:path w="4375150" h="915670">
                  <a:moveTo>
                    <a:pt x="4279576" y="0"/>
                  </a:moveTo>
                  <a:lnTo>
                    <a:pt x="4295618" y="31328"/>
                  </a:lnTo>
                  <a:lnTo>
                    <a:pt x="4330023" y="24317"/>
                  </a:lnTo>
                  <a:lnTo>
                    <a:pt x="4368442" y="24317"/>
                  </a:lnTo>
                  <a:lnTo>
                    <a:pt x="4375050" y="19739"/>
                  </a:lnTo>
                  <a:lnTo>
                    <a:pt x="4279576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227077" y="2337347"/>
              <a:ext cx="167005" cy="3352165"/>
            </a:xfrm>
            <a:custGeom>
              <a:avLst/>
              <a:gdLst/>
              <a:ahLst/>
              <a:cxnLst/>
              <a:rect l="l" t="t" r="r" b="b"/>
              <a:pathLst>
                <a:path w="167004" h="3352165">
                  <a:moveTo>
                    <a:pt x="104767" y="0"/>
                  </a:moveTo>
                  <a:lnTo>
                    <a:pt x="104767" y="200022"/>
                  </a:lnTo>
                </a:path>
                <a:path w="167004" h="3352165">
                  <a:moveTo>
                    <a:pt x="166679" y="0"/>
                  </a:moveTo>
                  <a:lnTo>
                    <a:pt x="166679" y="200022"/>
                  </a:lnTo>
                </a:path>
                <a:path w="167004" h="3352165">
                  <a:moveTo>
                    <a:pt x="0" y="3151795"/>
                  </a:moveTo>
                  <a:lnTo>
                    <a:pt x="0" y="3351819"/>
                  </a:lnTo>
                </a:path>
                <a:path w="167004" h="3352165">
                  <a:moveTo>
                    <a:pt x="61912" y="3151795"/>
                  </a:moveTo>
                  <a:lnTo>
                    <a:pt x="61912" y="335181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442833" y="2437358"/>
              <a:ext cx="5200650" cy="3152140"/>
            </a:xfrm>
            <a:custGeom>
              <a:avLst/>
              <a:gdLst/>
              <a:ahLst/>
              <a:cxnLst/>
              <a:rect l="l" t="t" r="r" b="b"/>
              <a:pathLst>
                <a:path w="5200650" h="3152140">
                  <a:moveTo>
                    <a:pt x="3894303" y="0"/>
                  </a:moveTo>
                  <a:lnTo>
                    <a:pt x="0" y="0"/>
                  </a:lnTo>
                  <a:lnTo>
                    <a:pt x="736203" y="3151799"/>
                  </a:lnTo>
                  <a:lnTo>
                    <a:pt x="5200190" y="3151803"/>
                  </a:lnTo>
                  <a:lnTo>
                    <a:pt x="3894303" y="0"/>
                  </a:lnTo>
                  <a:close/>
                </a:path>
              </a:pathLst>
            </a:custGeom>
            <a:ln w="359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0705" y="5546829"/>
              <a:ext cx="84670" cy="846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6701" y="5546829"/>
              <a:ext cx="84672" cy="846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4801" y="2395022"/>
              <a:ext cx="84672" cy="8467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0498" y="2395022"/>
              <a:ext cx="84670" cy="84672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70562" y="6156895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62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1529" y="954521"/>
            <a:ext cx="8535670" cy="9537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231F20"/>
                </a:solidFill>
                <a:latin typeface="Arial"/>
                <a:cs typeface="Arial"/>
              </a:rPr>
              <a:t>ESCALENO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231F20"/>
                </a:solidFill>
                <a:latin typeface="Arial"/>
                <a:cs typeface="Arial"/>
              </a:rPr>
              <a:t>miden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diagonales,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2879" y="5893955"/>
            <a:ext cx="1286510" cy="1081405"/>
          </a:xfrm>
          <a:custGeom>
            <a:avLst/>
            <a:gdLst/>
            <a:ahLst/>
            <a:cxnLst/>
            <a:rect l="l" t="t" r="r" b="b"/>
            <a:pathLst>
              <a:path w="1286510" h="1081404">
                <a:moveTo>
                  <a:pt x="1285887" y="0"/>
                </a:moveTo>
                <a:lnTo>
                  <a:pt x="10" y="0"/>
                </a:lnTo>
              </a:path>
              <a:path w="1286510" h="1081404">
                <a:moveTo>
                  <a:pt x="0" y="3"/>
                </a:moveTo>
                <a:lnTo>
                  <a:pt x="0" y="1081091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22878" y="5903495"/>
            <a:ext cx="0" cy="996950"/>
          </a:xfrm>
          <a:custGeom>
            <a:avLst/>
            <a:gdLst/>
            <a:ahLst/>
            <a:cxnLst/>
            <a:rect l="l" t="t" r="r" b="b"/>
            <a:pathLst>
              <a:path w="0" h="996950">
                <a:moveTo>
                  <a:pt x="0" y="0"/>
                </a:moveTo>
                <a:lnTo>
                  <a:pt x="0" y="996332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02893" y="5883047"/>
            <a:ext cx="5760085" cy="996950"/>
          </a:xfrm>
          <a:custGeom>
            <a:avLst/>
            <a:gdLst/>
            <a:ahLst/>
            <a:cxnLst/>
            <a:rect l="l" t="t" r="r" b="b"/>
            <a:pathLst>
              <a:path w="5760084" h="996950">
                <a:moveTo>
                  <a:pt x="5759985" y="0"/>
                </a:moveTo>
                <a:lnTo>
                  <a:pt x="5759985" y="996332"/>
                </a:lnTo>
              </a:path>
              <a:path w="5760084" h="996950">
                <a:moveTo>
                  <a:pt x="0" y="10908"/>
                </a:moveTo>
                <a:lnTo>
                  <a:pt x="5759985" y="10908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34054" y="589154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4466" y="5915354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84465" y="5905815"/>
            <a:ext cx="1314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60553" y="5851620"/>
            <a:ext cx="5845175" cy="920750"/>
            <a:chOff x="3460553" y="5851620"/>
            <a:chExt cx="5845175" cy="920750"/>
          </a:xfrm>
        </p:grpSpPr>
        <p:sp>
          <p:nvSpPr>
            <p:cNvPr id="9" name="object 9"/>
            <p:cNvSpPr/>
            <p:nvPr/>
          </p:nvSpPr>
          <p:spPr>
            <a:xfrm>
              <a:off x="3502876" y="6695320"/>
              <a:ext cx="5760085" cy="76835"/>
            </a:xfrm>
            <a:custGeom>
              <a:avLst/>
              <a:gdLst/>
              <a:ahLst/>
              <a:cxnLst/>
              <a:rect l="l" t="t" r="r" b="b"/>
              <a:pathLst>
                <a:path w="5760084" h="76834">
                  <a:moveTo>
                    <a:pt x="4319994" y="38404"/>
                  </a:moveTo>
                  <a:lnTo>
                    <a:pt x="4309491" y="33909"/>
                  </a:lnTo>
                  <a:lnTo>
                    <a:pt x="4230382" y="0"/>
                  </a:lnTo>
                  <a:lnTo>
                    <a:pt x="4231551" y="2400"/>
                  </a:lnTo>
                  <a:lnTo>
                    <a:pt x="4239831" y="33604"/>
                  </a:lnTo>
                  <a:lnTo>
                    <a:pt x="4239831" y="33909"/>
                  </a:lnTo>
                  <a:lnTo>
                    <a:pt x="80149" y="33909"/>
                  </a:lnTo>
                  <a:lnTo>
                    <a:pt x="80340" y="31203"/>
                  </a:lnTo>
                  <a:lnTo>
                    <a:pt x="89611" y="0"/>
                  </a:lnTo>
                  <a:lnTo>
                    <a:pt x="0" y="38404"/>
                  </a:lnTo>
                  <a:lnTo>
                    <a:pt x="89611" y="76809"/>
                  </a:lnTo>
                  <a:lnTo>
                    <a:pt x="88442" y="74409"/>
                  </a:lnTo>
                  <a:lnTo>
                    <a:pt x="87363" y="72009"/>
                  </a:lnTo>
                  <a:lnTo>
                    <a:pt x="80149" y="42913"/>
                  </a:lnTo>
                  <a:lnTo>
                    <a:pt x="4239844" y="42913"/>
                  </a:lnTo>
                  <a:lnTo>
                    <a:pt x="4230382" y="76809"/>
                  </a:lnTo>
                  <a:lnTo>
                    <a:pt x="4309491" y="42913"/>
                  </a:lnTo>
                  <a:lnTo>
                    <a:pt x="4319994" y="38404"/>
                  </a:lnTo>
                  <a:close/>
                </a:path>
                <a:path w="5760084" h="76834">
                  <a:moveTo>
                    <a:pt x="5759996" y="38404"/>
                  </a:moveTo>
                  <a:lnTo>
                    <a:pt x="5749493" y="33909"/>
                  </a:lnTo>
                  <a:lnTo>
                    <a:pt x="5670385" y="0"/>
                  </a:lnTo>
                  <a:lnTo>
                    <a:pt x="5671553" y="2400"/>
                  </a:lnTo>
                  <a:lnTo>
                    <a:pt x="5679833" y="33604"/>
                  </a:lnTo>
                  <a:lnTo>
                    <a:pt x="5679833" y="33909"/>
                  </a:lnTo>
                  <a:lnTo>
                    <a:pt x="4400143" y="33909"/>
                  </a:lnTo>
                  <a:lnTo>
                    <a:pt x="4400347" y="31203"/>
                  </a:lnTo>
                  <a:lnTo>
                    <a:pt x="4409605" y="0"/>
                  </a:lnTo>
                  <a:lnTo>
                    <a:pt x="4319994" y="38404"/>
                  </a:lnTo>
                  <a:lnTo>
                    <a:pt x="4409605" y="76809"/>
                  </a:lnTo>
                  <a:lnTo>
                    <a:pt x="4408449" y="74409"/>
                  </a:lnTo>
                  <a:lnTo>
                    <a:pt x="4407357" y="72009"/>
                  </a:lnTo>
                  <a:lnTo>
                    <a:pt x="4400143" y="42913"/>
                  </a:lnTo>
                  <a:lnTo>
                    <a:pt x="5679846" y="42913"/>
                  </a:lnTo>
                  <a:lnTo>
                    <a:pt x="5670385" y="76809"/>
                  </a:lnTo>
                  <a:lnTo>
                    <a:pt x="5749493" y="42913"/>
                  </a:lnTo>
                  <a:lnTo>
                    <a:pt x="5759996" y="3840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0544" y="5861159"/>
              <a:ext cx="84670" cy="846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0543" y="5851620"/>
              <a:ext cx="84670" cy="8467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0553" y="5851627"/>
              <a:ext cx="84672" cy="84672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68297" y="6459316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20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94415" y="6461693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1529" y="954521"/>
            <a:ext cx="8535670" cy="9537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231F20"/>
                </a:solidFill>
                <a:latin typeface="Arial"/>
                <a:cs typeface="Arial"/>
              </a:rPr>
              <a:t>ESCALENO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231F20"/>
                </a:solidFill>
                <a:latin typeface="Arial"/>
                <a:cs typeface="Arial"/>
              </a:rPr>
              <a:t>miden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diagonales,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2879" y="5893955"/>
            <a:ext cx="1286510" cy="1081405"/>
          </a:xfrm>
          <a:custGeom>
            <a:avLst/>
            <a:gdLst/>
            <a:ahLst/>
            <a:cxnLst/>
            <a:rect l="l" t="t" r="r" b="b"/>
            <a:pathLst>
              <a:path w="1286510" h="1081404">
                <a:moveTo>
                  <a:pt x="1285887" y="0"/>
                </a:moveTo>
                <a:lnTo>
                  <a:pt x="10" y="0"/>
                </a:lnTo>
              </a:path>
              <a:path w="1286510" h="1081404">
                <a:moveTo>
                  <a:pt x="0" y="3"/>
                </a:moveTo>
                <a:lnTo>
                  <a:pt x="0" y="1081091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22878" y="5903495"/>
            <a:ext cx="0" cy="996950"/>
          </a:xfrm>
          <a:custGeom>
            <a:avLst/>
            <a:gdLst/>
            <a:ahLst/>
            <a:cxnLst/>
            <a:rect l="l" t="t" r="r" b="b"/>
            <a:pathLst>
              <a:path w="0" h="996950">
                <a:moveTo>
                  <a:pt x="0" y="0"/>
                </a:moveTo>
                <a:lnTo>
                  <a:pt x="0" y="996332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02893" y="5883047"/>
            <a:ext cx="5760085" cy="996950"/>
          </a:xfrm>
          <a:custGeom>
            <a:avLst/>
            <a:gdLst/>
            <a:ahLst/>
            <a:cxnLst/>
            <a:rect l="l" t="t" r="r" b="b"/>
            <a:pathLst>
              <a:path w="5760084" h="996950">
                <a:moveTo>
                  <a:pt x="5759985" y="0"/>
                </a:moveTo>
                <a:lnTo>
                  <a:pt x="5759985" y="996332"/>
                </a:lnTo>
              </a:path>
              <a:path w="5760084" h="996950">
                <a:moveTo>
                  <a:pt x="0" y="10908"/>
                </a:moveTo>
                <a:lnTo>
                  <a:pt x="5759985" y="10908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34054" y="589154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4466" y="5915354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84465" y="5905815"/>
            <a:ext cx="1314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6620000">
            <a:off x="3455632" y="3777941"/>
            <a:ext cx="28602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50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52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60553" y="2150045"/>
            <a:ext cx="5845175" cy="4622165"/>
            <a:chOff x="3460553" y="2150045"/>
            <a:chExt cx="5845175" cy="4622165"/>
          </a:xfrm>
        </p:grpSpPr>
        <p:sp>
          <p:nvSpPr>
            <p:cNvPr id="10" name="object 10"/>
            <p:cNvSpPr/>
            <p:nvPr/>
          </p:nvSpPr>
          <p:spPr>
            <a:xfrm>
              <a:off x="3502876" y="6695320"/>
              <a:ext cx="5760085" cy="76835"/>
            </a:xfrm>
            <a:custGeom>
              <a:avLst/>
              <a:gdLst/>
              <a:ahLst/>
              <a:cxnLst/>
              <a:rect l="l" t="t" r="r" b="b"/>
              <a:pathLst>
                <a:path w="5760084" h="76834">
                  <a:moveTo>
                    <a:pt x="4319994" y="38404"/>
                  </a:moveTo>
                  <a:lnTo>
                    <a:pt x="4309491" y="33909"/>
                  </a:lnTo>
                  <a:lnTo>
                    <a:pt x="4230382" y="0"/>
                  </a:lnTo>
                  <a:lnTo>
                    <a:pt x="4231551" y="2400"/>
                  </a:lnTo>
                  <a:lnTo>
                    <a:pt x="4239831" y="33604"/>
                  </a:lnTo>
                  <a:lnTo>
                    <a:pt x="4239831" y="33909"/>
                  </a:lnTo>
                  <a:lnTo>
                    <a:pt x="80149" y="33909"/>
                  </a:lnTo>
                  <a:lnTo>
                    <a:pt x="80340" y="31203"/>
                  </a:lnTo>
                  <a:lnTo>
                    <a:pt x="89611" y="0"/>
                  </a:lnTo>
                  <a:lnTo>
                    <a:pt x="0" y="38404"/>
                  </a:lnTo>
                  <a:lnTo>
                    <a:pt x="89611" y="76809"/>
                  </a:lnTo>
                  <a:lnTo>
                    <a:pt x="88442" y="74409"/>
                  </a:lnTo>
                  <a:lnTo>
                    <a:pt x="87363" y="72009"/>
                  </a:lnTo>
                  <a:lnTo>
                    <a:pt x="80149" y="42913"/>
                  </a:lnTo>
                  <a:lnTo>
                    <a:pt x="4239844" y="42913"/>
                  </a:lnTo>
                  <a:lnTo>
                    <a:pt x="4230382" y="76809"/>
                  </a:lnTo>
                  <a:lnTo>
                    <a:pt x="4309491" y="42913"/>
                  </a:lnTo>
                  <a:lnTo>
                    <a:pt x="4319994" y="38404"/>
                  </a:lnTo>
                  <a:close/>
                </a:path>
                <a:path w="5760084" h="76834">
                  <a:moveTo>
                    <a:pt x="5759996" y="38404"/>
                  </a:moveTo>
                  <a:lnTo>
                    <a:pt x="5749493" y="33909"/>
                  </a:lnTo>
                  <a:lnTo>
                    <a:pt x="5670385" y="0"/>
                  </a:lnTo>
                  <a:lnTo>
                    <a:pt x="5671553" y="2400"/>
                  </a:lnTo>
                  <a:lnTo>
                    <a:pt x="5679833" y="33604"/>
                  </a:lnTo>
                  <a:lnTo>
                    <a:pt x="5679833" y="33909"/>
                  </a:lnTo>
                  <a:lnTo>
                    <a:pt x="4400143" y="33909"/>
                  </a:lnTo>
                  <a:lnTo>
                    <a:pt x="4400347" y="31203"/>
                  </a:lnTo>
                  <a:lnTo>
                    <a:pt x="4409605" y="0"/>
                  </a:lnTo>
                  <a:lnTo>
                    <a:pt x="4319994" y="38404"/>
                  </a:lnTo>
                  <a:lnTo>
                    <a:pt x="4409605" y="76809"/>
                  </a:lnTo>
                  <a:lnTo>
                    <a:pt x="4408449" y="74409"/>
                  </a:lnTo>
                  <a:lnTo>
                    <a:pt x="4407357" y="72009"/>
                  </a:lnTo>
                  <a:lnTo>
                    <a:pt x="4400143" y="42913"/>
                  </a:lnTo>
                  <a:lnTo>
                    <a:pt x="5679846" y="42913"/>
                  </a:lnTo>
                  <a:lnTo>
                    <a:pt x="5670385" y="76809"/>
                  </a:lnTo>
                  <a:lnTo>
                    <a:pt x="5749493" y="42913"/>
                  </a:lnTo>
                  <a:lnTo>
                    <a:pt x="5759996" y="3840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0544" y="5861159"/>
              <a:ext cx="84670" cy="846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0543" y="5851620"/>
              <a:ext cx="84670" cy="846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0553" y="5851626"/>
              <a:ext cx="84672" cy="8467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498415" y="2168120"/>
              <a:ext cx="402590" cy="3726815"/>
            </a:xfrm>
            <a:custGeom>
              <a:avLst/>
              <a:gdLst/>
              <a:ahLst/>
              <a:cxnLst/>
              <a:rect l="l" t="t" r="r" b="b"/>
              <a:pathLst>
                <a:path w="402589" h="3726815">
                  <a:moveTo>
                    <a:pt x="360579" y="79313"/>
                  </a:moveTo>
                  <a:lnTo>
                    <a:pt x="0" y="3725392"/>
                  </a:lnTo>
                  <a:lnTo>
                    <a:pt x="8956" y="3726277"/>
                  </a:lnTo>
                  <a:lnTo>
                    <a:pt x="369535" y="80201"/>
                  </a:lnTo>
                  <a:lnTo>
                    <a:pt x="367455" y="79895"/>
                  </a:lnTo>
                  <a:lnTo>
                    <a:pt x="365071" y="79621"/>
                  </a:lnTo>
                  <a:lnTo>
                    <a:pt x="362677" y="79423"/>
                  </a:lnTo>
                  <a:lnTo>
                    <a:pt x="360579" y="79313"/>
                  </a:lnTo>
                  <a:close/>
                </a:path>
                <a:path w="402589" h="3726815">
                  <a:moveTo>
                    <a:pt x="386978" y="44373"/>
                  </a:moveTo>
                  <a:lnTo>
                    <a:pt x="364035" y="44373"/>
                  </a:lnTo>
                  <a:lnTo>
                    <a:pt x="372991" y="45260"/>
                  </a:lnTo>
                  <a:lnTo>
                    <a:pt x="369535" y="80201"/>
                  </a:lnTo>
                  <a:lnTo>
                    <a:pt x="402342" y="92956"/>
                  </a:lnTo>
                  <a:lnTo>
                    <a:pt x="386978" y="44373"/>
                  </a:lnTo>
                  <a:close/>
                </a:path>
                <a:path w="402589" h="3726815">
                  <a:moveTo>
                    <a:pt x="372945" y="0"/>
                  </a:moveTo>
                  <a:lnTo>
                    <a:pt x="325907" y="85396"/>
                  </a:lnTo>
                  <a:lnTo>
                    <a:pt x="328409" y="84477"/>
                  </a:lnTo>
                  <a:lnTo>
                    <a:pt x="330907" y="83628"/>
                  </a:lnTo>
                  <a:lnTo>
                    <a:pt x="357872" y="79250"/>
                  </a:lnTo>
                  <a:lnTo>
                    <a:pt x="360586" y="79250"/>
                  </a:lnTo>
                  <a:lnTo>
                    <a:pt x="364035" y="44373"/>
                  </a:lnTo>
                  <a:lnTo>
                    <a:pt x="386978" y="44373"/>
                  </a:lnTo>
                  <a:lnTo>
                    <a:pt x="372945" y="0"/>
                  </a:lnTo>
                  <a:close/>
                </a:path>
                <a:path w="402589" h="3726815">
                  <a:moveTo>
                    <a:pt x="364035" y="44373"/>
                  </a:moveTo>
                  <a:lnTo>
                    <a:pt x="360579" y="79313"/>
                  </a:lnTo>
                  <a:lnTo>
                    <a:pt x="362677" y="79423"/>
                  </a:lnTo>
                  <a:lnTo>
                    <a:pt x="365071" y="79621"/>
                  </a:lnTo>
                  <a:lnTo>
                    <a:pt x="367455" y="79895"/>
                  </a:lnTo>
                  <a:lnTo>
                    <a:pt x="369535" y="80201"/>
                  </a:lnTo>
                  <a:lnTo>
                    <a:pt x="372991" y="45260"/>
                  </a:lnTo>
                  <a:lnTo>
                    <a:pt x="364035" y="44373"/>
                  </a:lnTo>
                  <a:close/>
                </a:path>
                <a:path w="402589" h="3726815">
                  <a:moveTo>
                    <a:pt x="360586" y="79250"/>
                  </a:moveTo>
                  <a:lnTo>
                    <a:pt x="357872" y="79250"/>
                  </a:lnTo>
                  <a:lnTo>
                    <a:pt x="360579" y="7931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688142" y="2154545"/>
              <a:ext cx="2670810" cy="1318895"/>
            </a:xfrm>
            <a:custGeom>
              <a:avLst/>
              <a:gdLst/>
              <a:ahLst/>
              <a:cxnLst/>
              <a:rect l="l" t="t" r="r" b="b"/>
              <a:pathLst>
                <a:path w="2670810" h="1318895">
                  <a:moveTo>
                    <a:pt x="0" y="0"/>
                  </a:moveTo>
                  <a:lnTo>
                    <a:pt x="49992" y="2811"/>
                  </a:lnTo>
                  <a:lnTo>
                    <a:pt x="99874" y="6285"/>
                  </a:lnTo>
                  <a:lnTo>
                    <a:pt x="149639" y="10418"/>
                  </a:lnTo>
                  <a:lnTo>
                    <a:pt x="199282" y="15208"/>
                  </a:lnTo>
                  <a:lnTo>
                    <a:pt x="248796" y="20651"/>
                  </a:lnTo>
                  <a:lnTo>
                    <a:pt x="298176" y="26745"/>
                  </a:lnTo>
                  <a:lnTo>
                    <a:pt x="347416" y="33487"/>
                  </a:lnTo>
                  <a:lnTo>
                    <a:pt x="396510" y="40874"/>
                  </a:lnTo>
                  <a:lnTo>
                    <a:pt x="445453" y="48904"/>
                  </a:lnTo>
                  <a:lnTo>
                    <a:pt x="494239" y="57572"/>
                  </a:lnTo>
                  <a:lnTo>
                    <a:pt x="542861" y="66878"/>
                  </a:lnTo>
                  <a:lnTo>
                    <a:pt x="591314" y="76816"/>
                  </a:lnTo>
                  <a:lnTo>
                    <a:pt x="639593" y="87386"/>
                  </a:lnTo>
                  <a:lnTo>
                    <a:pt x="687691" y="98584"/>
                  </a:lnTo>
                  <a:lnTo>
                    <a:pt x="735604" y="110407"/>
                  </a:lnTo>
                  <a:lnTo>
                    <a:pt x="783324" y="122852"/>
                  </a:lnTo>
                  <a:lnTo>
                    <a:pt x="830846" y="135916"/>
                  </a:lnTo>
                  <a:lnTo>
                    <a:pt x="878164" y="149597"/>
                  </a:lnTo>
                  <a:lnTo>
                    <a:pt x="925274" y="163891"/>
                  </a:lnTo>
                  <a:lnTo>
                    <a:pt x="972168" y="178797"/>
                  </a:lnTo>
                  <a:lnTo>
                    <a:pt x="1018841" y="194310"/>
                  </a:lnTo>
                  <a:lnTo>
                    <a:pt x="1065287" y="210429"/>
                  </a:lnTo>
                  <a:lnTo>
                    <a:pt x="1111501" y="227149"/>
                  </a:lnTo>
                  <a:lnTo>
                    <a:pt x="1157476" y="244469"/>
                  </a:lnTo>
                  <a:lnTo>
                    <a:pt x="1203208" y="262386"/>
                  </a:lnTo>
                  <a:lnTo>
                    <a:pt x="1248689" y="280896"/>
                  </a:lnTo>
                  <a:lnTo>
                    <a:pt x="1293915" y="299997"/>
                  </a:lnTo>
                  <a:lnTo>
                    <a:pt x="1338879" y="319686"/>
                  </a:lnTo>
                  <a:lnTo>
                    <a:pt x="1383576" y="339960"/>
                  </a:lnTo>
                  <a:lnTo>
                    <a:pt x="1428000" y="360816"/>
                  </a:lnTo>
                  <a:lnTo>
                    <a:pt x="1472145" y="382252"/>
                  </a:lnTo>
                  <a:lnTo>
                    <a:pt x="1516005" y="404264"/>
                  </a:lnTo>
                  <a:lnTo>
                    <a:pt x="1559575" y="426850"/>
                  </a:lnTo>
                  <a:lnTo>
                    <a:pt x="1602849" y="450006"/>
                  </a:lnTo>
                  <a:lnTo>
                    <a:pt x="1645821" y="473731"/>
                  </a:lnTo>
                  <a:lnTo>
                    <a:pt x="1688485" y="498021"/>
                  </a:lnTo>
                  <a:lnTo>
                    <a:pt x="1730836" y="522872"/>
                  </a:lnTo>
                  <a:lnTo>
                    <a:pt x="1772867" y="548284"/>
                  </a:lnTo>
                  <a:lnTo>
                    <a:pt x="1814573" y="574252"/>
                  </a:lnTo>
                  <a:lnTo>
                    <a:pt x="1855948" y="600773"/>
                  </a:lnTo>
                  <a:lnTo>
                    <a:pt x="1896986" y="627845"/>
                  </a:lnTo>
                  <a:lnTo>
                    <a:pt x="1937682" y="655465"/>
                  </a:lnTo>
                  <a:lnTo>
                    <a:pt x="1978030" y="683631"/>
                  </a:lnTo>
                  <a:lnTo>
                    <a:pt x="2018023" y="712338"/>
                  </a:lnTo>
                  <a:lnTo>
                    <a:pt x="2057657" y="741585"/>
                  </a:lnTo>
                  <a:lnTo>
                    <a:pt x="2096925" y="771369"/>
                  </a:lnTo>
                  <a:lnTo>
                    <a:pt x="2135822" y="801686"/>
                  </a:lnTo>
                  <a:lnTo>
                    <a:pt x="2174341" y="832534"/>
                  </a:lnTo>
                  <a:lnTo>
                    <a:pt x="2212478" y="863909"/>
                  </a:lnTo>
                  <a:lnTo>
                    <a:pt x="2250225" y="895810"/>
                  </a:lnTo>
                  <a:lnTo>
                    <a:pt x="2287578" y="928234"/>
                  </a:lnTo>
                  <a:lnTo>
                    <a:pt x="2324531" y="961176"/>
                  </a:lnTo>
                  <a:lnTo>
                    <a:pt x="2361077" y="994635"/>
                  </a:lnTo>
                  <a:lnTo>
                    <a:pt x="2397212" y="1028608"/>
                  </a:lnTo>
                  <a:lnTo>
                    <a:pt x="2432929" y="1063092"/>
                  </a:lnTo>
                  <a:lnTo>
                    <a:pt x="2468222" y="1098083"/>
                  </a:lnTo>
                  <a:lnTo>
                    <a:pt x="2503086" y="1133580"/>
                  </a:lnTo>
                  <a:lnTo>
                    <a:pt x="2537515" y="1169578"/>
                  </a:lnTo>
                  <a:lnTo>
                    <a:pt x="2571503" y="1206077"/>
                  </a:lnTo>
                  <a:lnTo>
                    <a:pt x="2605044" y="1243071"/>
                  </a:lnTo>
                  <a:lnTo>
                    <a:pt x="2638133" y="1280560"/>
                  </a:lnTo>
                  <a:lnTo>
                    <a:pt x="2670764" y="131853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68297" y="6459316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20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94415" y="6461693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1529" y="954521"/>
            <a:ext cx="8535670" cy="9537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231F20"/>
                </a:solidFill>
                <a:latin typeface="Arial"/>
                <a:cs typeface="Arial"/>
              </a:rPr>
              <a:t>ESCALENO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231F20"/>
                </a:solidFill>
                <a:latin typeface="Arial"/>
                <a:cs typeface="Arial"/>
              </a:rPr>
              <a:t>miden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diagonales,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2879" y="5893955"/>
            <a:ext cx="1286510" cy="1081405"/>
          </a:xfrm>
          <a:custGeom>
            <a:avLst/>
            <a:gdLst/>
            <a:ahLst/>
            <a:cxnLst/>
            <a:rect l="l" t="t" r="r" b="b"/>
            <a:pathLst>
              <a:path w="1286510" h="1081404">
                <a:moveTo>
                  <a:pt x="1285887" y="0"/>
                </a:moveTo>
                <a:lnTo>
                  <a:pt x="10" y="0"/>
                </a:lnTo>
              </a:path>
              <a:path w="1286510" h="1081404">
                <a:moveTo>
                  <a:pt x="0" y="3"/>
                </a:moveTo>
                <a:lnTo>
                  <a:pt x="0" y="1081091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22878" y="5903495"/>
            <a:ext cx="0" cy="996950"/>
          </a:xfrm>
          <a:custGeom>
            <a:avLst/>
            <a:gdLst/>
            <a:ahLst/>
            <a:cxnLst/>
            <a:rect l="l" t="t" r="r" b="b"/>
            <a:pathLst>
              <a:path w="0" h="996950">
                <a:moveTo>
                  <a:pt x="0" y="0"/>
                </a:moveTo>
                <a:lnTo>
                  <a:pt x="0" y="996332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02893" y="5883047"/>
            <a:ext cx="5760085" cy="996950"/>
          </a:xfrm>
          <a:custGeom>
            <a:avLst/>
            <a:gdLst/>
            <a:ahLst/>
            <a:cxnLst/>
            <a:rect l="l" t="t" r="r" b="b"/>
            <a:pathLst>
              <a:path w="5760084" h="996950">
                <a:moveTo>
                  <a:pt x="5759985" y="0"/>
                </a:moveTo>
                <a:lnTo>
                  <a:pt x="5759985" y="996332"/>
                </a:lnTo>
              </a:path>
              <a:path w="5760084" h="996950">
                <a:moveTo>
                  <a:pt x="0" y="10908"/>
                </a:moveTo>
                <a:lnTo>
                  <a:pt x="5759985" y="10908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34054" y="589154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93878" y="2791149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44466" y="5915354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84465" y="5905815"/>
            <a:ext cx="1314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6620000">
            <a:off x="3455632" y="3777941"/>
            <a:ext cx="28602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50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52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4260000">
            <a:off x="8507926" y="3559305"/>
            <a:ext cx="28602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40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60553" y="5851620"/>
            <a:ext cx="5845175" cy="920750"/>
            <a:chOff x="3460553" y="5851620"/>
            <a:chExt cx="5845175" cy="920750"/>
          </a:xfrm>
        </p:grpSpPr>
        <p:sp>
          <p:nvSpPr>
            <p:cNvPr id="12" name="object 12"/>
            <p:cNvSpPr/>
            <p:nvPr/>
          </p:nvSpPr>
          <p:spPr>
            <a:xfrm>
              <a:off x="3502876" y="6695320"/>
              <a:ext cx="5760085" cy="76835"/>
            </a:xfrm>
            <a:custGeom>
              <a:avLst/>
              <a:gdLst/>
              <a:ahLst/>
              <a:cxnLst/>
              <a:rect l="l" t="t" r="r" b="b"/>
              <a:pathLst>
                <a:path w="5760084" h="76834">
                  <a:moveTo>
                    <a:pt x="4319994" y="38404"/>
                  </a:moveTo>
                  <a:lnTo>
                    <a:pt x="4309491" y="33909"/>
                  </a:lnTo>
                  <a:lnTo>
                    <a:pt x="4230382" y="0"/>
                  </a:lnTo>
                  <a:lnTo>
                    <a:pt x="4231551" y="2400"/>
                  </a:lnTo>
                  <a:lnTo>
                    <a:pt x="4239831" y="33604"/>
                  </a:lnTo>
                  <a:lnTo>
                    <a:pt x="4239831" y="33909"/>
                  </a:lnTo>
                  <a:lnTo>
                    <a:pt x="80149" y="33909"/>
                  </a:lnTo>
                  <a:lnTo>
                    <a:pt x="80340" y="31203"/>
                  </a:lnTo>
                  <a:lnTo>
                    <a:pt x="89611" y="0"/>
                  </a:lnTo>
                  <a:lnTo>
                    <a:pt x="0" y="38404"/>
                  </a:lnTo>
                  <a:lnTo>
                    <a:pt x="89611" y="76809"/>
                  </a:lnTo>
                  <a:lnTo>
                    <a:pt x="88442" y="74409"/>
                  </a:lnTo>
                  <a:lnTo>
                    <a:pt x="87363" y="72009"/>
                  </a:lnTo>
                  <a:lnTo>
                    <a:pt x="80149" y="42913"/>
                  </a:lnTo>
                  <a:lnTo>
                    <a:pt x="4239844" y="42913"/>
                  </a:lnTo>
                  <a:lnTo>
                    <a:pt x="4230382" y="76809"/>
                  </a:lnTo>
                  <a:lnTo>
                    <a:pt x="4309491" y="42913"/>
                  </a:lnTo>
                  <a:lnTo>
                    <a:pt x="4319994" y="38404"/>
                  </a:lnTo>
                  <a:close/>
                </a:path>
                <a:path w="5760084" h="76834">
                  <a:moveTo>
                    <a:pt x="5759996" y="38404"/>
                  </a:moveTo>
                  <a:lnTo>
                    <a:pt x="5749493" y="33909"/>
                  </a:lnTo>
                  <a:lnTo>
                    <a:pt x="5670385" y="0"/>
                  </a:lnTo>
                  <a:lnTo>
                    <a:pt x="5671553" y="2400"/>
                  </a:lnTo>
                  <a:lnTo>
                    <a:pt x="5679833" y="33604"/>
                  </a:lnTo>
                  <a:lnTo>
                    <a:pt x="5679833" y="33909"/>
                  </a:lnTo>
                  <a:lnTo>
                    <a:pt x="4400143" y="33909"/>
                  </a:lnTo>
                  <a:lnTo>
                    <a:pt x="4400347" y="31203"/>
                  </a:lnTo>
                  <a:lnTo>
                    <a:pt x="4409605" y="0"/>
                  </a:lnTo>
                  <a:lnTo>
                    <a:pt x="4319994" y="38404"/>
                  </a:lnTo>
                  <a:lnTo>
                    <a:pt x="4409605" y="76809"/>
                  </a:lnTo>
                  <a:lnTo>
                    <a:pt x="4408449" y="74409"/>
                  </a:lnTo>
                  <a:lnTo>
                    <a:pt x="4407357" y="72009"/>
                  </a:lnTo>
                  <a:lnTo>
                    <a:pt x="4400143" y="42913"/>
                  </a:lnTo>
                  <a:lnTo>
                    <a:pt x="5679846" y="42913"/>
                  </a:lnTo>
                  <a:lnTo>
                    <a:pt x="5670385" y="76809"/>
                  </a:lnTo>
                  <a:lnTo>
                    <a:pt x="5749493" y="42913"/>
                  </a:lnTo>
                  <a:lnTo>
                    <a:pt x="5759996" y="3840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0544" y="5861159"/>
              <a:ext cx="84670" cy="846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0543" y="5851620"/>
              <a:ext cx="84670" cy="8467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0553" y="5851627"/>
              <a:ext cx="84672" cy="84672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1529" y="954521"/>
            <a:ext cx="8535670" cy="9537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231F20"/>
                </a:solidFill>
                <a:latin typeface="Arial"/>
                <a:cs typeface="Arial"/>
              </a:rPr>
              <a:t>ESCALENO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231F20"/>
                </a:solidFill>
                <a:latin typeface="Arial"/>
                <a:cs typeface="Arial"/>
              </a:rPr>
              <a:t>miden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diagonales,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52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98415" y="1716745"/>
            <a:ext cx="5768975" cy="4178935"/>
            <a:chOff x="3498415" y="1716745"/>
            <a:chExt cx="5768975" cy="4178935"/>
          </a:xfrm>
        </p:grpSpPr>
        <p:sp>
          <p:nvSpPr>
            <p:cNvPr id="20" name="object 20"/>
            <p:cNvSpPr/>
            <p:nvPr/>
          </p:nvSpPr>
          <p:spPr>
            <a:xfrm>
              <a:off x="3688142" y="2154545"/>
              <a:ext cx="2670810" cy="1318895"/>
            </a:xfrm>
            <a:custGeom>
              <a:avLst/>
              <a:gdLst/>
              <a:ahLst/>
              <a:cxnLst/>
              <a:rect l="l" t="t" r="r" b="b"/>
              <a:pathLst>
                <a:path w="2670810" h="1318895">
                  <a:moveTo>
                    <a:pt x="0" y="0"/>
                  </a:moveTo>
                  <a:lnTo>
                    <a:pt x="49992" y="2811"/>
                  </a:lnTo>
                  <a:lnTo>
                    <a:pt x="99874" y="6285"/>
                  </a:lnTo>
                  <a:lnTo>
                    <a:pt x="149639" y="10418"/>
                  </a:lnTo>
                  <a:lnTo>
                    <a:pt x="199282" y="15208"/>
                  </a:lnTo>
                  <a:lnTo>
                    <a:pt x="248796" y="20651"/>
                  </a:lnTo>
                  <a:lnTo>
                    <a:pt x="298176" y="26745"/>
                  </a:lnTo>
                  <a:lnTo>
                    <a:pt x="347416" y="33487"/>
                  </a:lnTo>
                  <a:lnTo>
                    <a:pt x="396510" y="40874"/>
                  </a:lnTo>
                  <a:lnTo>
                    <a:pt x="445453" y="48904"/>
                  </a:lnTo>
                  <a:lnTo>
                    <a:pt x="494239" y="57572"/>
                  </a:lnTo>
                  <a:lnTo>
                    <a:pt x="542861" y="66878"/>
                  </a:lnTo>
                  <a:lnTo>
                    <a:pt x="591314" y="76816"/>
                  </a:lnTo>
                  <a:lnTo>
                    <a:pt x="639593" y="87386"/>
                  </a:lnTo>
                  <a:lnTo>
                    <a:pt x="687691" y="98584"/>
                  </a:lnTo>
                  <a:lnTo>
                    <a:pt x="735604" y="110407"/>
                  </a:lnTo>
                  <a:lnTo>
                    <a:pt x="783324" y="122852"/>
                  </a:lnTo>
                  <a:lnTo>
                    <a:pt x="830846" y="135916"/>
                  </a:lnTo>
                  <a:lnTo>
                    <a:pt x="878164" y="149597"/>
                  </a:lnTo>
                  <a:lnTo>
                    <a:pt x="925274" y="163891"/>
                  </a:lnTo>
                  <a:lnTo>
                    <a:pt x="972168" y="178797"/>
                  </a:lnTo>
                  <a:lnTo>
                    <a:pt x="1018841" y="194310"/>
                  </a:lnTo>
                  <a:lnTo>
                    <a:pt x="1065287" y="210429"/>
                  </a:lnTo>
                  <a:lnTo>
                    <a:pt x="1111501" y="227149"/>
                  </a:lnTo>
                  <a:lnTo>
                    <a:pt x="1157476" y="244469"/>
                  </a:lnTo>
                  <a:lnTo>
                    <a:pt x="1203208" y="262386"/>
                  </a:lnTo>
                  <a:lnTo>
                    <a:pt x="1248689" y="280896"/>
                  </a:lnTo>
                  <a:lnTo>
                    <a:pt x="1293915" y="299997"/>
                  </a:lnTo>
                  <a:lnTo>
                    <a:pt x="1338879" y="319686"/>
                  </a:lnTo>
                  <a:lnTo>
                    <a:pt x="1383576" y="339960"/>
                  </a:lnTo>
                  <a:lnTo>
                    <a:pt x="1428000" y="360816"/>
                  </a:lnTo>
                  <a:lnTo>
                    <a:pt x="1472145" y="382252"/>
                  </a:lnTo>
                  <a:lnTo>
                    <a:pt x="1516005" y="404264"/>
                  </a:lnTo>
                  <a:lnTo>
                    <a:pt x="1559575" y="426850"/>
                  </a:lnTo>
                  <a:lnTo>
                    <a:pt x="1602849" y="450006"/>
                  </a:lnTo>
                  <a:lnTo>
                    <a:pt x="1645821" y="473731"/>
                  </a:lnTo>
                  <a:lnTo>
                    <a:pt x="1688485" y="498021"/>
                  </a:lnTo>
                  <a:lnTo>
                    <a:pt x="1730836" y="522872"/>
                  </a:lnTo>
                  <a:lnTo>
                    <a:pt x="1772867" y="548284"/>
                  </a:lnTo>
                  <a:lnTo>
                    <a:pt x="1814573" y="574252"/>
                  </a:lnTo>
                  <a:lnTo>
                    <a:pt x="1855948" y="600773"/>
                  </a:lnTo>
                  <a:lnTo>
                    <a:pt x="1896986" y="627845"/>
                  </a:lnTo>
                  <a:lnTo>
                    <a:pt x="1937682" y="655465"/>
                  </a:lnTo>
                  <a:lnTo>
                    <a:pt x="1978030" y="683631"/>
                  </a:lnTo>
                  <a:lnTo>
                    <a:pt x="2018023" y="712338"/>
                  </a:lnTo>
                  <a:lnTo>
                    <a:pt x="2057657" y="741585"/>
                  </a:lnTo>
                  <a:lnTo>
                    <a:pt x="2096925" y="771369"/>
                  </a:lnTo>
                  <a:lnTo>
                    <a:pt x="2135822" y="801686"/>
                  </a:lnTo>
                  <a:lnTo>
                    <a:pt x="2174341" y="832534"/>
                  </a:lnTo>
                  <a:lnTo>
                    <a:pt x="2212478" y="863909"/>
                  </a:lnTo>
                  <a:lnTo>
                    <a:pt x="2250225" y="895810"/>
                  </a:lnTo>
                  <a:lnTo>
                    <a:pt x="2287578" y="928234"/>
                  </a:lnTo>
                  <a:lnTo>
                    <a:pt x="2324531" y="961176"/>
                  </a:lnTo>
                  <a:lnTo>
                    <a:pt x="2361077" y="994635"/>
                  </a:lnTo>
                  <a:lnTo>
                    <a:pt x="2397212" y="1028608"/>
                  </a:lnTo>
                  <a:lnTo>
                    <a:pt x="2432929" y="1063092"/>
                  </a:lnTo>
                  <a:lnTo>
                    <a:pt x="2468222" y="1098083"/>
                  </a:lnTo>
                  <a:lnTo>
                    <a:pt x="2503086" y="1133580"/>
                  </a:lnTo>
                  <a:lnTo>
                    <a:pt x="2537515" y="1169578"/>
                  </a:lnTo>
                  <a:lnTo>
                    <a:pt x="2571503" y="1206077"/>
                  </a:lnTo>
                  <a:lnTo>
                    <a:pt x="2605044" y="1243071"/>
                  </a:lnTo>
                  <a:lnTo>
                    <a:pt x="2638133" y="1280560"/>
                  </a:lnTo>
                  <a:lnTo>
                    <a:pt x="2670764" y="131853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498415" y="2168120"/>
              <a:ext cx="402590" cy="3726815"/>
            </a:xfrm>
            <a:custGeom>
              <a:avLst/>
              <a:gdLst/>
              <a:ahLst/>
              <a:cxnLst/>
              <a:rect l="l" t="t" r="r" b="b"/>
              <a:pathLst>
                <a:path w="402589" h="3726815">
                  <a:moveTo>
                    <a:pt x="360579" y="79313"/>
                  </a:moveTo>
                  <a:lnTo>
                    <a:pt x="0" y="3725392"/>
                  </a:lnTo>
                  <a:lnTo>
                    <a:pt x="8956" y="3726277"/>
                  </a:lnTo>
                  <a:lnTo>
                    <a:pt x="369535" y="80201"/>
                  </a:lnTo>
                  <a:lnTo>
                    <a:pt x="367455" y="79895"/>
                  </a:lnTo>
                  <a:lnTo>
                    <a:pt x="365071" y="79621"/>
                  </a:lnTo>
                  <a:lnTo>
                    <a:pt x="362677" y="79423"/>
                  </a:lnTo>
                  <a:lnTo>
                    <a:pt x="360579" y="79313"/>
                  </a:lnTo>
                  <a:close/>
                </a:path>
                <a:path w="402589" h="3726815">
                  <a:moveTo>
                    <a:pt x="386978" y="44373"/>
                  </a:moveTo>
                  <a:lnTo>
                    <a:pt x="364035" y="44373"/>
                  </a:lnTo>
                  <a:lnTo>
                    <a:pt x="372991" y="45260"/>
                  </a:lnTo>
                  <a:lnTo>
                    <a:pt x="369535" y="80201"/>
                  </a:lnTo>
                  <a:lnTo>
                    <a:pt x="402342" y="92956"/>
                  </a:lnTo>
                  <a:lnTo>
                    <a:pt x="386978" y="44373"/>
                  </a:lnTo>
                  <a:close/>
                </a:path>
                <a:path w="402589" h="3726815">
                  <a:moveTo>
                    <a:pt x="372945" y="0"/>
                  </a:moveTo>
                  <a:lnTo>
                    <a:pt x="325907" y="85396"/>
                  </a:lnTo>
                  <a:lnTo>
                    <a:pt x="328409" y="84477"/>
                  </a:lnTo>
                  <a:lnTo>
                    <a:pt x="330907" y="83628"/>
                  </a:lnTo>
                  <a:lnTo>
                    <a:pt x="357872" y="79250"/>
                  </a:lnTo>
                  <a:lnTo>
                    <a:pt x="360586" y="79250"/>
                  </a:lnTo>
                  <a:lnTo>
                    <a:pt x="364035" y="44373"/>
                  </a:lnTo>
                  <a:lnTo>
                    <a:pt x="386978" y="44373"/>
                  </a:lnTo>
                  <a:lnTo>
                    <a:pt x="372945" y="0"/>
                  </a:lnTo>
                  <a:close/>
                </a:path>
                <a:path w="402589" h="3726815">
                  <a:moveTo>
                    <a:pt x="364035" y="44373"/>
                  </a:moveTo>
                  <a:lnTo>
                    <a:pt x="360579" y="79313"/>
                  </a:lnTo>
                  <a:lnTo>
                    <a:pt x="362677" y="79423"/>
                  </a:lnTo>
                  <a:lnTo>
                    <a:pt x="365071" y="79621"/>
                  </a:lnTo>
                  <a:lnTo>
                    <a:pt x="367455" y="79895"/>
                  </a:lnTo>
                  <a:lnTo>
                    <a:pt x="369535" y="80201"/>
                  </a:lnTo>
                  <a:lnTo>
                    <a:pt x="372991" y="45260"/>
                  </a:lnTo>
                  <a:lnTo>
                    <a:pt x="364035" y="44373"/>
                  </a:lnTo>
                  <a:close/>
                </a:path>
                <a:path w="402589" h="3726815">
                  <a:moveTo>
                    <a:pt x="360586" y="79250"/>
                  </a:moveTo>
                  <a:lnTo>
                    <a:pt x="357872" y="79250"/>
                  </a:lnTo>
                  <a:lnTo>
                    <a:pt x="360579" y="7931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768042" y="1721245"/>
              <a:ext cx="2376805" cy="1633855"/>
            </a:xfrm>
            <a:custGeom>
              <a:avLst/>
              <a:gdLst/>
              <a:ahLst/>
              <a:cxnLst/>
              <a:rect l="l" t="t" r="r" b="b"/>
              <a:pathLst>
                <a:path w="2376804" h="1633854">
                  <a:moveTo>
                    <a:pt x="0" y="1633316"/>
                  </a:moveTo>
                  <a:lnTo>
                    <a:pt x="29798" y="1592804"/>
                  </a:lnTo>
                  <a:lnTo>
                    <a:pt x="60035" y="1552680"/>
                  </a:lnTo>
                  <a:lnTo>
                    <a:pt x="90708" y="1512949"/>
                  </a:lnTo>
                  <a:lnTo>
                    <a:pt x="121812" y="1473611"/>
                  </a:lnTo>
                  <a:lnTo>
                    <a:pt x="153343" y="1434672"/>
                  </a:lnTo>
                  <a:lnTo>
                    <a:pt x="185296" y="1396132"/>
                  </a:lnTo>
                  <a:lnTo>
                    <a:pt x="217669" y="1357995"/>
                  </a:lnTo>
                  <a:lnTo>
                    <a:pt x="250456" y="1320264"/>
                  </a:lnTo>
                  <a:lnTo>
                    <a:pt x="283653" y="1282941"/>
                  </a:lnTo>
                  <a:lnTo>
                    <a:pt x="317257" y="1246030"/>
                  </a:lnTo>
                  <a:lnTo>
                    <a:pt x="351263" y="1209533"/>
                  </a:lnTo>
                  <a:lnTo>
                    <a:pt x="385668" y="1173453"/>
                  </a:lnTo>
                  <a:lnTo>
                    <a:pt x="420467" y="1137793"/>
                  </a:lnTo>
                  <a:lnTo>
                    <a:pt x="455656" y="1102556"/>
                  </a:lnTo>
                  <a:lnTo>
                    <a:pt x="491230" y="1067744"/>
                  </a:lnTo>
                  <a:lnTo>
                    <a:pt x="527187" y="1033360"/>
                  </a:lnTo>
                  <a:lnTo>
                    <a:pt x="563522" y="999408"/>
                  </a:lnTo>
                  <a:lnTo>
                    <a:pt x="600230" y="965889"/>
                  </a:lnTo>
                  <a:lnTo>
                    <a:pt x="637307" y="932807"/>
                  </a:lnTo>
                  <a:lnTo>
                    <a:pt x="674751" y="900165"/>
                  </a:lnTo>
                  <a:lnTo>
                    <a:pt x="712555" y="867965"/>
                  </a:lnTo>
                  <a:lnTo>
                    <a:pt x="750717" y="836210"/>
                  </a:lnTo>
                  <a:lnTo>
                    <a:pt x="789232" y="804904"/>
                  </a:lnTo>
                  <a:lnTo>
                    <a:pt x="828096" y="774048"/>
                  </a:lnTo>
                  <a:lnTo>
                    <a:pt x="867305" y="743645"/>
                  </a:lnTo>
                  <a:lnTo>
                    <a:pt x="906855" y="713700"/>
                  </a:lnTo>
                  <a:lnTo>
                    <a:pt x="946741" y="684213"/>
                  </a:lnTo>
                  <a:lnTo>
                    <a:pt x="986961" y="655189"/>
                  </a:lnTo>
                  <a:lnTo>
                    <a:pt x="1027509" y="626629"/>
                  </a:lnTo>
                  <a:lnTo>
                    <a:pt x="1068381" y="598537"/>
                  </a:lnTo>
                  <a:lnTo>
                    <a:pt x="1109574" y="570916"/>
                  </a:lnTo>
                  <a:lnTo>
                    <a:pt x="1151083" y="543768"/>
                  </a:lnTo>
                  <a:lnTo>
                    <a:pt x="1192904" y="517097"/>
                  </a:lnTo>
                  <a:lnTo>
                    <a:pt x="1235034" y="490904"/>
                  </a:lnTo>
                  <a:lnTo>
                    <a:pt x="1277467" y="465193"/>
                  </a:lnTo>
                  <a:lnTo>
                    <a:pt x="1320200" y="439967"/>
                  </a:lnTo>
                  <a:lnTo>
                    <a:pt x="1363229" y="415228"/>
                  </a:lnTo>
                  <a:lnTo>
                    <a:pt x="1406550" y="390979"/>
                  </a:lnTo>
                  <a:lnTo>
                    <a:pt x="1450159" y="367224"/>
                  </a:lnTo>
                  <a:lnTo>
                    <a:pt x="1494050" y="343964"/>
                  </a:lnTo>
                  <a:lnTo>
                    <a:pt x="1538222" y="321203"/>
                  </a:lnTo>
                  <a:lnTo>
                    <a:pt x="1582668" y="298944"/>
                  </a:lnTo>
                  <a:lnTo>
                    <a:pt x="1627386" y="277189"/>
                  </a:lnTo>
                  <a:lnTo>
                    <a:pt x="1672371" y="255941"/>
                  </a:lnTo>
                  <a:lnTo>
                    <a:pt x="1717619" y="235203"/>
                  </a:lnTo>
                  <a:lnTo>
                    <a:pt x="1763126" y="214978"/>
                  </a:lnTo>
                  <a:lnTo>
                    <a:pt x="1808887" y="195269"/>
                  </a:lnTo>
                  <a:lnTo>
                    <a:pt x="1854899" y="176078"/>
                  </a:lnTo>
                  <a:lnTo>
                    <a:pt x="1901158" y="157408"/>
                  </a:lnTo>
                  <a:lnTo>
                    <a:pt x="1947660" y="139263"/>
                  </a:lnTo>
                  <a:lnTo>
                    <a:pt x="1994400" y="121644"/>
                  </a:lnTo>
                  <a:lnTo>
                    <a:pt x="2041374" y="104555"/>
                  </a:lnTo>
                  <a:lnTo>
                    <a:pt x="2088578" y="87998"/>
                  </a:lnTo>
                  <a:lnTo>
                    <a:pt x="2136009" y="71977"/>
                  </a:lnTo>
                  <a:lnTo>
                    <a:pt x="2183661" y="56494"/>
                  </a:lnTo>
                  <a:lnTo>
                    <a:pt x="2231532" y="41552"/>
                  </a:lnTo>
                  <a:lnTo>
                    <a:pt x="2279616" y="27154"/>
                  </a:lnTo>
                  <a:lnTo>
                    <a:pt x="2327910" y="13302"/>
                  </a:lnTo>
                  <a:lnTo>
                    <a:pt x="2376410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942557" y="1777661"/>
              <a:ext cx="1324610" cy="4117975"/>
            </a:xfrm>
            <a:custGeom>
              <a:avLst/>
              <a:gdLst/>
              <a:ahLst/>
              <a:cxnLst/>
              <a:rect l="l" t="t" r="r" b="b"/>
              <a:pathLst>
                <a:path w="1324609" h="4117975">
                  <a:moveTo>
                    <a:pt x="38007" y="75002"/>
                  </a:moveTo>
                  <a:lnTo>
                    <a:pt x="35979" y="75545"/>
                  </a:lnTo>
                  <a:lnTo>
                    <a:pt x="33677" y="76236"/>
                  </a:lnTo>
                  <a:lnTo>
                    <a:pt x="31403" y="77000"/>
                  </a:lnTo>
                  <a:lnTo>
                    <a:pt x="29432" y="77730"/>
                  </a:lnTo>
                  <a:lnTo>
                    <a:pt x="1316034" y="4117658"/>
                  </a:lnTo>
                  <a:lnTo>
                    <a:pt x="1324610" y="4114929"/>
                  </a:lnTo>
                  <a:lnTo>
                    <a:pt x="38007" y="75002"/>
                  </a:lnTo>
                  <a:close/>
                </a:path>
                <a:path w="1324609" h="4117975">
                  <a:moveTo>
                    <a:pt x="9400" y="0"/>
                  </a:moveTo>
                  <a:lnTo>
                    <a:pt x="0" y="97038"/>
                  </a:lnTo>
                  <a:lnTo>
                    <a:pt x="1934" y="95201"/>
                  </a:lnTo>
                  <a:lnTo>
                    <a:pt x="3892" y="93437"/>
                  </a:lnTo>
                  <a:lnTo>
                    <a:pt x="29432" y="77730"/>
                  </a:lnTo>
                  <a:lnTo>
                    <a:pt x="18778" y="44276"/>
                  </a:lnTo>
                  <a:lnTo>
                    <a:pt x="27353" y="41548"/>
                  </a:lnTo>
                  <a:lnTo>
                    <a:pt x="45345" y="41548"/>
                  </a:lnTo>
                  <a:lnTo>
                    <a:pt x="9400" y="0"/>
                  </a:lnTo>
                  <a:close/>
                </a:path>
                <a:path w="1324609" h="4117975">
                  <a:moveTo>
                    <a:pt x="27353" y="41548"/>
                  </a:moveTo>
                  <a:lnTo>
                    <a:pt x="18778" y="44276"/>
                  </a:lnTo>
                  <a:lnTo>
                    <a:pt x="29432" y="77730"/>
                  </a:lnTo>
                  <a:lnTo>
                    <a:pt x="31403" y="77000"/>
                  </a:lnTo>
                  <a:lnTo>
                    <a:pt x="33677" y="76236"/>
                  </a:lnTo>
                  <a:lnTo>
                    <a:pt x="35979" y="75545"/>
                  </a:lnTo>
                  <a:lnTo>
                    <a:pt x="38007" y="75002"/>
                  </a:lnTo>
                  <a:lnTo>
                    <a:pt x="27353" y="41548"/>
                  </a:lnTo>
                  <a:close/>
                </a:path>
                <a:path w="1324609" h="4117975">
                  <a:moveTo>
                    <a:pt x="45345" y="41548"/>
                  </a:moveTo>
                  <a:lnTo>
                    <a:pt x="27353" y="41548"/>
                  </a:lnTo>
                  <a:lnTo>
                    <a:pt x="38007" y="75002"/>
                  </a:lnTo>
                  <a:lnTo>
                    <a:pt x="40645" y="74372"/>
                  </a:lnTo>
                  <a:lnTo>
                    <a:pt x="43009" y="73897"/>
                  </a:lnTo>
                  <a:lnTo>
                    <a:pt x="57691" y="72525"/>
                  </a:lnTo>
                  <a:lnTo>
                    <a:pt x="72146" y="72525"/>
                  </a:lnTo>
                  <a:lnTo>
                    <a:pt x="45345" y="41548"/>
                  </a:lnTo>
                  <a:close/>
                </a:path>
                <a:path w="1324609" h="4117975">
                  <a:moveTo>
                    <a:pt x="72146" y="72525"/>
                  </a:moveTo>
                  <a:lnTo>
                    <a:pt x="57691" y="72525"/>
                  </a:lnTo>
                  <a:lnTo>
                    <a:pt x="60214" y="72551"/>
                  </a:lnTo>
                  <a:lnTo>
                    <a:pt x="62763" y="72644"/>
                  </a:lnTo>
                  <a:lnTo>
                    <a:pt x="65336" y="72806"/>
                  </a:lnTo>
                  <a:lnTo>
                    <a:pt x="67928" y="73044"/>
                  </a:lnTo>
                  <a:lnTo>
                    <a:pt x="70545" y="73353"/>
                  </a:lnTo>
                  <a:lnTo>
                    <a:pt x="73188" y="73731"/>
                  </a:lnTo>
                  <a:lnTo>
                    <a:pt x="72146" y="7252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37347" y="3043940"/>
              <a:ext cx="84670" cy="8467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68297" y="6459316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20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94415" y="6461693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2879" y="2899652"/>
            <a:ext cx="5760085" cy="4075429"/>
          </a:xfrm>
          <a:custGeom>
            <a:avLst/>
            <a:gdLst/>
            <a:ahLst/>
            <a:cxnLst/>
            <a:rect l="l" t="t" r="r" b="b"/>
            <a:pathLst>
              <a:path w="5760084" h="4075429">
                <a:moveTo>
                  <a:pt x="5759999" y="2994303"/>
                </a:moveTo>
                <a:lnTo>
                  <a:pt x="2476803" y="186623"/>
                </a:lnTo>
              </a:path>
              <a:path w="5760084" h="4075429">
                <a:moveTo>
                  <a:pt x="4319998" y="3003843"/>
                </a:moveTo>
                <a:lnTo>
                  <a:pt x="807415" y="0"/>
                </a:lnTo>
              </a:path>
              <a:path w="5760084" h="4075429">
                <a:moveTo>
                  <a:pt x="1285887" y="2994303"/>
                </a:moveTo>
                <a:lnTo>
                  <a:pt x="10" y="2994303"/>
                </a:lnTo>
              </a:path>
              <a:path w="5760084" h="4075429">
                <a:moveTo>
                  <a:pt x="0" y="2994306"/>
                </a:moveTo>
                <a:lnTo>
                  <a:pt x="0" y="4075394"/>
                </a:lnTo>
              </a:path>
              <a:path w="5760084" h="4075429">
                <a:moveTo>
                  <a:pt x="4319998" y="3003843"/>
                </a:moveTo>
                <a:lnTo>
                  <a:pt x="4319998" y="4000176"/>
                </a:lnTo>
              </a:path>
              <a:path w="5760084" h="4075429">
                <a:moveTo>
                  <a:pt x="5759999" y="2983395"/>
                </a:moveTo>
                <a:lnTo>
                  <a:pt x="5759999" y="3979727"/>
                </a:lnTo>
              </a:path>
              <a:path w="5760084" h="4075429">
                <a:moveTo>
                  <a:pt x="13" y="2994303"/>
                </a:moveTo>
                <a:lnTo>
                  <a:pt x="5759999" y="2994303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34054" y="589154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93878" y="2791149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4466" y="5915354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84465" y="5905815"/>
            <a:ext cx="1314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16620000">
            <a:off x="3455632" y="3777941"/>
            <a:ext cx="28602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50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52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4260000">
            <a:off x="8507926" y="3559305"/>
            <a:ext cx="28602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40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60553" y="5851626"/>
            <a:ext cx="5802630" cy="920750"/>
            <a:chOff x="3460553" y="5851626"/>
            <a:chExt cx="5802630" cy="920750"/>
          </a:xfrm>
        </p:grpSpPr>
        <p:sp>
          <p:nvSpPr>
            <p:cNvPr id="10" name="object 10"/>
            <p:cNvSpPr/>
            <p:nvPr/>
          </p:nvSpPr>
          <p:spPr>
            <a:xfrm>
              <a:off x="3502876" y="6695320"/>
              <a:ext cx="5760085" cy="76835"/>
            </a:xfrm>
            <a:custGeom>
              <a:avLst/>
              <a:gdLst/>
              <a:ahLst/>
              <a:cxnLst/>
              <a:rect l="l" t="t" r="r" b="b"/>
              <a:pathLst>
                <a:path w="5760084" h="76834">
                  <a:moveTo>
                    <a:pt x="4319994" y="38404"/>
                  </a:moveTo>
                  <a:lnTo>
                    <a:pt x="4309491" y="33909"/>
                  </a:lnTo>
                  <a:lnTo>
                    <a:pt x="4230382" y="0"/>
                  </a:lnTo>
                  <a:lnTo>
                    <a:pt x="4231551" y="2400"/>
                  </a:lnTo>
                  <a:lnTo>
                    <a:pt x="4239831" y="33604"/>
                  </a:lnTo>
                  <a:lnTo>
                    <a:pt x="4239831" y="33909"/>
                  </a:lnTo>
                  <a:lnTo>
                    <a:pt x="80149" y="33909"/>
                  </a:lnTo>
                  <a:lnTo>
                    <a:pt x="80340" y="31203"/>
                  </a:lnTo>
                  <a:lnTo>
                    <a:pt x="89611" y="0"/>
                  </a:lnTo>
                  <a:lnTo>
                    <a:pt x="0" y="38404"/>
                  </a:lnTo>
                  <a:lnTo>
                    <a:pt x="89611" y="76809"/>
                  </a:lnTo>
                  <a:lnTo>
                    <a:pt x="88442" y="74409"/>
                  </a:lnTo>
                  <a:lnTo>
                    <a:pt x="87363" y="72009"/>
                  </a:lnTo>
                  <a:lnTo>
                    <a:pt x="80149" y="42913"/>
                  </a:lnTo>
                  <a:lnTo>
                    <a:pt x="4239844" y="42913"/>
                  </a:lnTo>
                  <a:lnTo>
                    <a:pt x="4230382" y="76809"/>
                  </a:lnTo>
                  <a:lnTo>
                    <a:pt x="4309491" y="42913"/>
                  </a:lnTo>
                  <a:lnTo>
                    <a:pt x="4319994" y="38404"/>
                  </a:lnTo>
                  <a:close/>
                </a:path>
                <a:path w="5760084" h="76834">
                  <a:moveTo>
                    <a:pt x="5759996" y="38404"/>
                  </a:moveTo>
                  <a:lnTo>
                    <a:pt x="5749493" y="33909"/>
                  </a:lnTo>
                  <a:lnTo>
                    <a:pt x="5670385" y="0"/>
                  </a:lnTo>
                  <a:lnTo>
                    <a:pt x="5671553" y="2400"/>
                  </a:lnTo>
                  <a:lnTo>
                    <a:pt x="5679833" y="33604"/>
                  </a:lnTo>
                  <a:lnTo>
                    <a:pt x="5679833" y="33909"/>
                  </a:lnTo>
                  <a:lnTo>
                    <a:pt x="4400143" y="33909"/>
                  </a:lnTo>
                  <a:lnTo>
                    <a:pt x="4400347" y="31203"/>
                  </a:lnTo>
                  <a:lnTo>
                    <a:pt x="4409605" y="0"/>
                  </a:lnTo>
                  <a:lnTo>
                    <a:pt x="4319994" y="38404"/>
                  </a:lnTo>
                  <a:lnTo>
                    <a:pt x="4409605" y="76809"/>
                  </a:lnTo>
                  <a:lnTo>
                    <a:pt x="4408449" y="74409"/>
                  </a:lnTo>
                  <a:lnTo>
                    <a:pt x="4407357" y="72009"/>
                  </a:lnTo>
                  <a:lnTo>
                    <a:pt x="4400143" y="42913"/>
                  </a:lnTo>
                  <a:lnTo>
                    <a:pt x="5679846" y="42913"/>
                  </a:lnTo>
                  <a:lnTo>
                    <a:pt x="5670385" y="76809"/>
                  </a:lnTo>
                  <a:lnTo>
                    <a:pt x="5749493" y="42913"/>
                  </a:lnTo>
                  <a:lnTo>
                    <a:pt x="5759996" y="3840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0544" y="5861159"/>
              <a:ext cx="84670" cy="846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0553" y="5851626"/>
              <a:ext cx="84672" cy="84672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1529" y="954521"/>
            <a:ext cx="8535670" cy="9537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231F20"/>
                </a:solidFill>
                <a:latin typeface="Arial"/>
                <a:cs typeface="Arial"/>
              </a:rPr>
              <a:t>ESCALENO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231F20"/>
                </a:solidFill>
                <a:latin typeface="Arial"/>
                <a:cs typeface="Arial"/>
              </a:rPr>
              <a:t>miden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diagonales,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52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498415" y="1716745"/>
            <a:ext cx="5807075" cy="4219575"/>
            <a:chOff x="3498415" y="1716745"/>
            <a:chExt cx="5807075" cy="4219575"/>
          </a:xfrm>
        </p:grpSpPr>
        <p:sp>
          <p:nvSpPr>
            <p:cNvPr id="17" name="object 17"/>
            <p:cNvSpPr/>
            <p:nvPr/>
          </p:nvSpPr>
          <p:spPr>
            <a:xfrm>
              <a:off x="3688142" y="2154545"/>
              <a:ext cx="2670810" cy="1318895"/>
            </a:xfrm>
            <a:custGeom>
              <a:avLst/>
              <a:gdLst/>
              <a:ahLst/>
              <a:cxnLst/>
              <a:rect l="l" t="t" r="r" b="b"/>
              <a:pathLst>
                <a:path w="2670810" h="1318895">
                  <a:moveTo>
                    <a:pt x="0" y="0"/>
                  </a:moveTo>
                  <a:lnTo>
                    <a:pt x="49992" y="2811"/>
                  </a:lnTo>
                  <a:lnTo>
                    <a:pt x="99874" y="6285"/>
                  </a:lnTo>
                  <a:lnTo>
                    <a:pt x="149639" y="10418"/>
                  </a:lnTo>
                  <a:lnTo>
                    <a:pt x="199282" y="15208"/>
                  </a:lnTo>
                  <a:lnTo>
                    <a:pt x="248796" y="20651"/>
                  </a:lnTo>
                  <a:lnTo>
                    <a:pt x="298176" y="26745"/>
                  </a:lnTo>
                  <a:lnTo>
                    <a:pt x="347416" y="33487"/>
                  </a:lnTo>
                  <a:lnTo>
                    <a:pt x="396510" y="40874"/>
                  </a:lnTo>
                  <a:lnTo>
                    <a:pt x="445453" y="48904"/>
                  </a:lnTo>
                  <a:lnTo>
                    <a:pt x="494239" y="57572"/>
                  </a:lnTo>
                  <a:lnTo>
                    <a:pt x="542861" y="66878"/>
                  </a:lnTo>
                  <a:lnTo>
                    <a:pt x="591314" y="76816"/>
                  </a:lnTo>
                  <a:lnTo>
                    <a:pt x="639593" y="87386"/>
                  </a:lnTo>
                  <a:lnTo>
                    <a:pt x="687691" y="98584"/>
                  </a:lnTo>
                  <a:lnTo>
                    <a:pt x="735604" y="110407"/>
                  </a:lnTo>
                  <a:lnTo>
                    <a:pt x="783324" y="122852"/>
                  </a:lnTo>
                  <a:lnTo>
                    <a:pt x="830846" y="135916"/>
                  </a:lnTo>
                  <a:lnTo>
                    <a:pt x="878164" y="149597"/>
                  </a:lnTo>
                  <a:lnTo>
                    <a:pt x="925274" y="163891"/>
                  </a:lnTo>
                  <a:lnTo>
                    <a:pt x="972168" y="178797"/>
                  </a:lnTo>
                  <a:lnTo>
                    <a:pt x="1018841" y="194310"/>
                  </a:lnTo>
                  <a:lnTo>
                    <a:pt x="1065287" y="210429"/>
                  </a:lnTo>
                  <a:lnTo>
                    <a:pt x="1111501" y="227149"/>
                  </a:lnTo>
                  <a:lnTo>
                    <a:pt x="1157476" y="244469"/>
                  </a:lnTo>
                  <a:lnTo>
                    <a:pt x="1203208" y="262386"/>
                  </a:lnTo>
                  <a:lnTo>
                    <a:pt x="1248689" y="280896"/>
                  </a:lnTo>
                  <a:lnTo>
                    <a:pt x="1293915" y="299997"/>
                  </a:lnTo>
                  <a:lnTo>
                    <a:pt x="1338879" y="319686"/>
                  </a:lnTo>
                  <a:lnTo>
                    <a:pt x="1383576" y="339960"/>
                  </a:lnTo>
                  <a:lnTo>
                    <a:pt x="1428000" y="360816"/>
                  </a:lnTo>
                  <a:lnTo>
                    <a:pt x="1472145" y="382252"/>
                  </a:lnTo>
                  <a:lnTo>
                    <a:pt x="1516005" y="404264"/>
                  </a:lnTo>
                  <a:lnTo>
                    <a:pt x="1559575" y="426850"/>
                  </a:lnTo>
                  <a:lnTo>
                    <a:pt x="1602849" y="450006"/>
                  </a:lnTo>
                  <a:lnTo>
                    <a:pt x="1645821" y="473731"/>
                  </a:lnTo>
                  <a:lnTo>
                    <a:pt x="1688485" y="498021"/>
                  </a:lnTo>
                  <a:lnTo>
                    <a:pt x="1730836" y="522872"/>
                  </a:lnTo>
                  <a:lnTo>
                    <a:pt x="1772867" y="548284"/>
                  </a:lnTo>
                  <a:lnTo>
                    <a:pt x="1814573" y="574252"/>
                  </a:lnTo>
                  <a:lnTo>
                    <a:pt x="1855948" y="600773"/>
                  </a:lnTo>
                  <a:lnTo>
                    <a:pt x="1896986" y="627845"/>
                  </a:lnTo>
                  <a:lnTo>
                    <a:pt x="1937682" y="655465"/>
                  </a:lnTo>
                  <a:lnTo>
                    <a:pt x="1978030" y="683631"/>
                  </a:lnTo>
                  <a:lnTo>
                    <a:pt x="2018023" y="712338"/>
                  </a:lnTo>
                  <a:lnTo>
                    <a:pt x="2057657" y="741585"/>
                  </a:lnTo>
                  <a:lnTo>
                    <a:pt x="2096925" y="771369"/>
                  </a:lnTo>
                  <a:lnTo>
                    <a:pt x="2135822" y="801686"/>
                  </a:lnTo>
                  <a:lnTo>
                    <a:pt x="2174341" y="832534"/>
                  </a:lnTo>
                  <a:lnTo>
                    <a:pt x="2212478" y="863909"/>
                  </a:lnTo>
                  <a:lnTo>
                    <a:pt x="2250225" y="895810"/>
                  </a:lnTo>
                  <a:lnTo>
                    <a:pt x="2287578" y="928234"/>
                  </a:lnTo>
                  <a:lnTo>
                    <a:pt x="2324531" y="961176"/>
                  </a:lnTo>
                  <a:lnTo>
                    <a:pt x="2361077" y="994635"/>
                  </a:lnTo>
                  <a:lnTo>
                    <a:pt x="2397212" y="1028608"/>
                  </a:lnTo>
                  <a:lnTo>
                    <a:pt x="2432929" y="1063092"/>
                  </a:lnTo>
                  <a:lnTo>
                    <a:pt x="2468222" y="1098083"/>
                  </a:lnTo>
                  <a:lnTo>
                    <a:pt x="2503086" y="1133580"/>
                  </a:lnTo>
                  <a:lnTo>
                    <a:pt x="2537515" y="1169578"/>
                  </a:lnTo>
                  <a:lnTo>
                    <a:pt x="2571503" y="1206077"/>
                  </a:lnTo>
                  <a:lnTo>
                    <a:pt x="2605044" y="1243071"/>
                  </a:lnTo>
                  <a:lnTo>
                    <a:pt x="2638133" y="1280560"/>
                  </a:lnTo>
                  <a:lnTo>
                    <a:pt x="2670764" y="131853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498415" y="2168120"/>
              <a:ext cx="402590" cy="3726815"/>
            </a:xfrm>
            <a:custGeom>
              <a:avLst/>
              <a:gdLst/>
              <a:ahLst/>
              <a:cxnLst/>
              <a:rect l="l" t="t" r="r" b="b"/>
              <a:pathLst>
                <a:path w="402589" h="3726815">
                  <a:moveTo>
                    <a:pt x="360579" y="79313"/>
                  </a:moveTo>
                  <a:lnTo>
                    <a:pt x="0" y="3725392"/>
                  </a:lnTo>
                  <a:lnTo>
                    <a:pt x="8956" y="3726277"/>
                  </a:lnTo>
                  <a:lnTo>
                    <a:pt x="369535" y="80201"/>
                  </a:lnTo>
                  <a:lnTo>
                    <a:pt x="367455" y="79895"/>
                  </a:lnTo>
                  <a:lnTo>
                    <a:pt x="365071" y="79621"/>
                  </a:lnTo>
                  <a:lnTo>
                    <a:pt x="362677" y="79423"/>
                  </a:lnTo>
                  <a:lnTo>
                    <a:pt x="360579" y="79313"/>
                  </a:lnTo>
                  <a:close/>
                </a:path>
                <a:path w="402589" h="3726815">
                  <a:moveTo>
                    <a:pt x="386978" y="44373"/>
                  </a:moveTo>
                  <a:lnTo>
                    <a:pt x="364035" y="44373"/>
                  </a:lnTo>
                  <a:lnTo>
                    <a:pt x="372991" y="45260"/>
                  </a:lnTo>
                  <a:lnTo>
                    <a:pt x="369535" y="80201"/>
                  </a:lnTo>
                  <a:lnTo>
                    <a:pt x="402342" y="92956"/>
                  </a:lnTo>
                  <a:lnTo>
                    <a:pt x="386978" y="44373"/>
                  </a:lnTo>
                  <a:close/>
                </a:path>
                <a:path w="402589" h="3726815">
                  <a:moveTo>
                    <a:pt x="372945" y="0"/>
                  </a:moveTo>
                  <a:lnTo>
                    <a:pt x="325907" y="85396"/>
                  </a:lnTo>
                  <a:lnTo>
                    <a:pt x="328409" y="84477"/>
                  </a:lnTo>
                  <a:lnTo>
                    <a:pt x="330907" y="83628"/>
                  </a:lnTo>
                  <a:lnTo>
                    <a:pt x="357872" y="79250"/>
                  </a:lnTo>
                  <a:lnTo>
                    <a:pt x="360586" y="79250"/>
                  </a:lnTo>
                  <a:lnTo>
                    <a:pt x="364035" y="44373"/>
                  </a:lnTo>
                  <a:lnTo>
                    <a:pt x="386978" y="44373"/>
                  </a:lnTo>
                  <a:lnTo>
                    <a:pt x="372945" y="0"/>
                  </a:lnTo>
                  <a:close/>
                </a:path>
                <a:path w="402589" h="3726815">
                  <a:moveTo>
                    <a:pt x="364035" y="44373"/>
                  </a:moveTo>
                  <a:lnTo>
                    <a:pt x="360579" y="79313"/>
                  </a:lnTo>
                  <a:lnTo>
                    <a:pt x="362677" y="79423"/>
                  </a:lnTo>
                  <a:lnTo>
                    <a:pt x="365071" y="79621"/>
                  </a:lnTo>
                  <a:lnTo>
                    <a:pt x="367455" y="79895"/>
                  </a:lnTo>
                  <a:lnTo>
                    <a:pt x="369535" y="80201"/>
                  </a:lnTo>
                  <a:lnTo>
                    <a:pt x="372991" y="45260"/>
                  </a:lnTo>
                  <a:lnTo>
                    <a:pt x="364035" y="44373"/>
                  </a:lnTo>
                  <a:close/>
                </a:path>
                <a:path w="402589" h="3726815">
                  <a:moveTo>
                    <a:pt x="360586" y="79250"/>
                  </a:moveTo>
                  <a:lnTo>
                    <a:pt x="357872" y="79250"/>
                  </a:lnTo>
                  <a:lnTo>
                    <a:pt x="360579" y="7931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768042" y="1721245"/>
              <a:ext cx="2376805" cy="1633855"/>
            </a:xfrm>
            <a:custGeom>
              <a:avLst/>
              <a:gdLst/>
              <a:ahLst/>
              <a:cxnLst/>
              <a:rect l="l" t="t" r="r" b="b"/>
              <a:pathLst>
                <a:path w="2376804" h="1633854">
                  <a:moveTo>
                    <a:pt x="0" y="1633316"/>
                  </a:moveTo>
                  <a:lnTo>
                    <a:pt x="29798" y="1592804"/>
                  </a:lnTo>
                  <a:lnTo>
                    <a:pt x="60035" y="1552680"/>
                  </a:lnTo>
                  <a:lnTo>
                    <a:pt x="90708" y="1512949"/>
                  </a:lnTo>
                  <a:lnTo>
                    <a:pt x="121812" y="1473611"/>
                  </a:lnTo>
                  <a:lnTo>
                    <a:pt x="153343" y="1434672"/>
                  </a:lnTo>
                  <a:lnTo>
                    <a:pt x="185296" y="1396132"/>
                  </a:lnTo>
                  <a:lnTo>
                    <a:pt x="217669" y="1357995"/>
                  </a:lnTo>
                  <a:lnTo>
                    <a:pt x="250456" y="1320264"/>
                  </a:lnTo>
                  <a:lnTo>
                    <a:pt x="283653" y="1282941"/>
                  </a:lnTo>
                  <a:lnTo>
                    <a:pt x="317257" y="1246030"/>
                  </a:lnTo>
                  <a:lnTo>
                    <a:pt x="351263" y="1209533"/>
                  </a:lnTo>
                  <a:lnTo>
                    <a:pt x="385668" y="1173453"/>
                  </a:lnTo>
                  <a:lnTo>
                    <a:pt x="420467" y="1137793"/>
                  </a:lnTo>
                  <a:lnTo>
                    <a:pt x="455656" y="1102556"/>
                  </a:lnTo>
                  <a:lnTo>
                    <a:pt x="491230" y="1067744"/>
                  </a:lnTo>
                  <a:lnTo>
                    <a:pt x="527187" y="1033360"/>
                  </a:lnTo>
                  <a:lnTo>
                    <a:pt x="563522" y="999408"/>
                  </a:lnTo>
                  <a:lnTo>
                    <a:pt x="600230" y="965889"/>
                  </a:lnTo>
                  <a:lnTo>
                    <a:pt x="637307" y="932807"/>
                  </a:lnTo>
                  <a:lnTo>
                    <a:pt x="674751" y="900165"/>
                  </a:lnTo>
                  <a:lnTo>
                    <a:pt x="712555" y="867965"/>
                  </a:lnTo>
                  <a:lnTo>
                    <a:pt x="750717" y="836210"/>
                  </a:lnTo>
                  <a:lnTo>
                    <a:pt x="789232" y="804904"/>
                  </a:lnTo>
                  <a:lnTo>
                    <a:pt x="828096" y="774048"/>
                  </a:lnTo>
                  <a:lnTo>
                    <a:pt x="867305" y="743645"/>
                  </a:lnTo>
                  <a:lnTo>
                    <a:pt x="906855" y="713700"/>
                  </a:lnTo>
                  <a:lnTo>
                    <a:pt x="946741" y="684213"/>
                  </a:lnTo>
                  <a:lnTo>
                    <a:pt x="986961" y="655189"/>
                  </a:lnTo>
                  <a:lnTo>
                    <a:pt x="1027509" y="626629"/>
                  </a:lnTo>
                  <a:lnTo>
                    <a:pt x="1068381" y="598537"/>
                  </a:lnTo>
                  <a:lnTo>
                    <a:pt x="1109574" y="570916"/>
                  </a:lnTo>
                  <a:lnTo>
                    <a:pt x="1151083" y="543768"/>
                  </a:lnTo>
                  <a:lnTo>
                    <a:pt x="1192904" y="517097"/>
                  </a:lnTo>
                  <a:lnTo>
                    <a:pt x="1235034" y="490904"/>
                  </a:lnTo>
                  <a:lnTo>
                    <a:pt x="1277467" y="465193"/>
                  </a:lnTo>
                  <a:lnTo>
                    <a:pt x="1320200" y="439967"/>
                  </a:lnTo>
                  <a:lnTo>
                    <a:pt x="1363229" y="415228"/>
                  </a:lnTo>
                  <a:lnTo>
                    <a:pt x="1406550" y="390979"/>
                  </a:lnTo>
                  <a:lnTo>
                    <a:pt x="1450159" y="367224"/>
                  </a:lnTo>
                  <a:lnTo>
                    <a:pt x="1494050" y="343964"/>
                  </a:lnTo>
                  <a:lnTo>
                    <a:pt x="1538222" y="321203"/>
                  </a:lnTo>
                  <a:lnTo>
                    <a:pt x="1582668" y="298944"/>
                  </a:lnTo>
                  <a:lnTo>
                    <a:pt x="1627386" y="277189"/>
                  </a:lnTo>
                  <a:lnTo>
                    <a:pt x="1672371" y="255941"/>
                  </a:lnTo>
                  <a:lnTo>
                    <a:pt x="1717619" y="235203"/>
                  </a:lnTo>
                  <a:lnTo>
                    <a:pt x="1763126" y="214978"/>
                  </a:lnTo>
                  <a:lnTo>
                    <a:pt x="1808887" y="195269"/>
                  </a:lnTo>
                  <a:lnTo>
                    <a:pt x="1854899" y="176078"/>
                  </a:lnTo>
                  <a:lnTo>
                    <a:pt x="1901158" y="157408"/>
                  </a:lnTo>
                  <a:lnTo>
                    <a:pt x="1947660" y="139263"/>
                  </a:lnTo>
                  <a:lnTo>
                    <a:pt x="1994400" y="121644"/>
                  </a:lnTo>
                  <a:lnTo>
                    <a:pt x="2041374" y="104555"/>
                  </a:lnTo>
                  <a:lnTo>
                    <a:pt x="2088578" y="87998"/>
                  </a:lnTo>
                  <a:lnTo>
                    <a:pt x="2136009" y="71977"/>
                  </a:lnTo>
                  <a:lnTo>
                    <a:pt x="2183661" y="56494"/>
                  </a:lnTo>
                  <a:lnTo>
                    <a:pt x="2231532" y="41552"/>
                  </a:lnTo>
                  <a:lnTo>
                    <a:pt x="2279616" y="27154"/>
                  </a:lnTo>
                  <a:lnTo>
                    <a:pt x="2327910" y="13302"/>
                  </a:lnTo>
                  <a:lnTo>
                    <a:pt x="2376410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942557" y="1777661"/>
              <a:ext cx="1324610" cy="4117975"/>
            </a:xfrm>
            <a:custGeom>
              <a:avLst/>
              <a:gdLst/>
              <a:ahLst/>
              <a:cxnLst/>
              <a:rect l="l" t="t" r="r" b="b"/>
              <a:pathLst>
                <a:path w="1324609" h="4117975">
                  <a:moveTo>
                    <a:pt x="38007" y="75002"/>
                  </a:moveTo>
                  <a:lnTo>
                    <a:pt x="35979" y="75545"/>
                  </a:lnTo>
                  <a:lnTo>
                    <a:pt x="33677" y="76236"/>
                  </a:lnTo>
                  <a:lnTo>
                    <a:pt x="31403" y="77000"/>
                  </a:lnTo>
                  <a:lnTo>
                    <a:pt x="29432" y="77730"/>
                  </a:lnTo>
                  <a:lnTo>
                    <a:pt x="1316034" y="4117658"/>
                  </a:lnTo>
                  <a:lnTo>
                    <a:pt x="1324610" y="4114929"/>
                  </a:lnTo>
                  <a:lnTo>
                    <a:pt x="38007" y="75002"/>
                  </a:lnTo>
                  <a:close/>
                </a:path>
                <a:path w="1324609" h="4117975">
                  <a:moveTo>
                    <a:pt x="9400" y="0"/>
                  </a:moveTo>
                  <a:lnTo>
                    <a:pt x="0" y="97038"/>
                  </a:lnTo>
                  <a:lnTo>
                    <a:pt x="1934" y="95201"/>
                  </a:lnTo>
                  <a:lnTo>
                    <a:pt x="3892" y="93437"/>
                  </a:lnTo>
                  <a:lnTo>
                    <a:pt x="29432" y="77730"/>
                  </a:lnTo>
                  <a:lnTo>
                    <a:pt x="18778" y="44276"/>
                  </a:lnTo>
                  <a:lnTo>
                    <a:pt x="27353" y="41548"/>
                  </a:lnTo>
                  <a:lnTo>
                    <a:pt x="45345" y="41548"/>
                  </a:lnTo>
                  <a:lnTo>
                    <a:pt x="9400" y="0"/>
                  </a:lnTo>
                  <a:close/>
                </a:path>
                <a:path w="1324609" h="4117975">
                  <a:moveTo>
                    <a:pt x="27353" y="41548"/>
                  </a:moveTo>
                  <a:lnTo>
                    <a:pt x="18778" y="44276"/>
                  </a:lnTo>
                  <a:lnTo>
                    <a:pt x="29432" y="77730"/>
                  </a:lnTo>
                  <a:lnTo>
                    <a:pt x="31403" y="77000"/>
                  </a:lnTo>
                  <a:lnTo>
                    <a:pt x="33677" y="76236"/>
                  </a:lnTo>
                  <a:lnTo>
                    <a:pt x="35979" y="75545"/>
                  </a:lnTo>
                  <a:lnTo>
                    <a:pt x="38007" y="75002"/>
                  </a:lnTo>
                  <a:lnTo>
                    <a:pt x="27353" y="41548"/>
                  </a:lnTo>
                  <a:close/>
                </a:path>
                <a:path w="1324609" h="4117975">
                  <a:moveTo>
                    <a:pt x="45345" y="41548"/>
                  </a:moveTo>
                  <a:lnTo>
                    <a:pt x="27353" y="41548"/>
                  </a:lnTo>
                  <a:lnTo>
                    <a:pt x="38007" y="75002"/>
                  </a:lnTo>
                  <a:lnTo>
                    <a:pt x="40645" y="74372"/>
                  </a:lnTo>
                  <a:lnTo>
                    <a:pt x="43009" y="73897"/>
                  </a:lnTo>
                  <a:lnTo>
                    <a:pt x="57691" y="72525"/>
                  </a:lnTo>
                  <a:lnTo>
                    <a:pt x="72146" y="72525"/>
                  </a:lnTo>
                  <a:lnTo>
                    <a:pt x="45345" y="41548"/>
                  </a:lnTo>
                  <a:close/>
                </a:path>
                <a:path w="1324609" h="4117975">
                  <a:moveTo>
                    <a:pt x="72146" y="72525"/>
                  </a:moveTo>
                  <a:lnTo>
                    <a:pt x="57691" y="72525"/>
                  </a:lnTo>
                  <a:lnTo>
                    <a:pt x="60214" y="72551"/>
                  </a:lnTo>
                  <a:lnTo>
                    <a:pt x="62763" y="72644"/>
                  </a:lnTo>
                  <a:lnTo>
                    <a:pt x="65336" y="72806"/>
                  </a:lnTo>
                  <a:lnTo>
                    <a:pt x="67928" y="73044"/>
                  </a:lnTo>
                  <a:lnTo>
                    <a:pt x="70545" y="73353"/>
                  </a:lnTo>
                  <a:lnTo>
                    <a:pt x="73188" y="73731"/>
                  </a:lnTo>
                  <a:lnTo>
                    <a:pt x="72146" y="7252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37347" y="3043940"/>
              <a:ext cx="84670" cy="846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20543" y="5851620"/>
              <a:ext cx="84670" cy="8467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473461" y="4054809"/>
              <a:ext cx="836930" cy="872490"/>
            </a:xfrm>
            <a:custGeom>
              <a:avLst/>
              <a:gdLst/>
              <a:ahLst/>
              <a:cxnLst/>
              <a:rect l="l" t="t" r="r" b="b"/>
              <a:pathLst>
                <a:path w="836929" h="872489">
                  <a:moveTo>
                    <a:pt x="651488" y="152398"/>
                  </a:moveTo>
                  <a:lnTo>
                    <a:pt x="784837" y="0"/>
                  </a:lnTo>
                </a:path>
                <a:path w="836929" h="872489">
                  <a:moveTo>
                    <a:pt x="703124" y="188233"/>
                  </a:moveTo>
                  <a:lnTo>
                    <a:pt x="836471" y="35834"/>
                  </a:lnTo>
                </a:path>
                <a:path w="836929" h="872489">
                  <a:moveTo>
                    <a:pt x="0" y="836246"/>
                  </a:moveTo>
                  <a:lnTo>
                    <a:pt x="133348" y="683848"/>
                  </a:lnTo>
                </a:path>
                <a:path w="836929" h="872489">
                  <a:moveTo>
                    <a:pt x="51635" y="872081"/>
                  </a:moveTo>
                  <a:lnTo>
                    <a:pt x="184983" y="71968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68297" y="6459316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20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94415" y="6461693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106680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31F20"/>
                </a:solidFill>
                <a:latin typeface="Arial"/>
                <a:cs typeface="Arial"/>
              </a:rPr>
              <a:t>CUADRADOS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5" name="object 5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539512" y="978601"/>
            <a:ext cx="5572760" cy="732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CUADRADO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CONOCIDA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endParaRPr sz="1600">
              <a:latin typeface="Arial"/>
              <a:cs typeface="Arial"/>
            </a:endParaRPr>
          </a:p>
          <a:p>
            <a:pPr marL="196215">
              <a:lnSpc>
                <a:spcPct val="100000"/>
              </a:lnSpc>
              <a:spcBef>
                <a:spcPts val="147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23188" y="4471818"/>
            <a:ext cx="4539615" cy="94615"/>
            <a:chOff x="3223188" y="4471818"/>
            <a:chExt cx="4539615" cy="94615"/>
          </a:xfrm>
        </p:grpSpPr>
        <p:sp>
          <p:nvSpPr>
            <p:cNvPr id="10" name="object 10"/>
            <p:cNvSpPr/>
            <p:nvPr/>
          </p:nvSpPr>
          <p:spPr>
            <a:xfrm>
              <a:off x="3270286" y="4518917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3188" y="4471818"/>
              <a:ext cx="94197" cy="941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8187" y="4471818"/>
              <a:ext cx="94197" cy="9419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907085" y="4197682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09380" y="4341912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06636" y="4341912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67361" y="1893949"/>
            <a:ext cx="450850" cy="5096510"/>
          </a:xfrm>
          <a:custGeom>
            <a:avLst/>
            <a:gdLst/>
            <a:ahLst/>
            <a:cxnLst/>
            <a:rect l="l" t="t" r="r" b="b"/>
            <a:pathLst>
              <a:path w="450850" h="5096509">
                <a:moveTo>
                  <a:pt x="73709" y="1319526"/>
                </a:moveTo>
                <a:lnTo>
                  <a:pt x="100609" y="1363204"/>
                </a:lnTo>
                <a:lnTo>
                  <a:pt x="126552" y="1407374"/>
                </a:lnTo>
                <a:lnTo>
                  <a:pt x="151535" y="1452020"/>
                </a:lnTo>
                <a:lnTo>
                  <a:pt x="175552" y="1497127"/>
                </a:lnTo>
                <a:lnTo>
                  <a:pt x="198598" y="1542678"/>
                </a:lnTo>
                <a:lnTo>
                  <a:pt x="220670" y="1588658"/>
                </a:lnTo>
                <a:lnTo>
                  <a:pt x="241763" y="1635050"/>
                </a:lnTo>
                <a:lnTo>
                  <a:pt x="261872" y="1681839"/>
                </a:lnTo>
                <a:lnTo>
                  <a:pt x="280992" y="1729008"/>
                </a:lnTo>
                <a:lnTo>
                  <a:pt x="299119" y="1776542"/>
                </a:lnTo>
                <a:lnTo>
                  <a:pt x="316248" y="1824425"/>
                </a:lnTo>
                <a:lnTo>
                  <a:pt x="332374" y="1872641"/>
                </a:lnTo>
                <a:lnTo>
                  <a:pt x="347494" y="1921173"/>
                </a:lnTo>
                <a:lnTo>
                  <a:pt x="361602" y="1970007"/>
                </a:lnTo>
                <a:lnTo>
                  <a:pt x="374694" y="2019125"/>
                </a:lnTo>
                <a:lnTo>
                  <a:pt x="386764" y="2068512"/>
                </a:lnTo>
                <a:lnTo>
                  <a:pt x="397810" y="2118153"/>
                </a:lnTo>
                <a:lnTo>
                  <a:pt x="407825" y="2168030"/>
                </a:lnTo>
                <a:lnTo>
                  <a:pt x="416806" y="2218129"/>
                </a:lnTo>
                <a:lnTo>
                  <a:pt x="424747" y="2268433"/>
                </a:lnTo>
                <a:lnTo>
                  <a:pt x="431645" y="2318926"/>
                </a:lnTo>
                <a:lnTo>
                  <a:pt x="437494" y="2369593"/>
                </a:lnTo>
                <a:lnTo>
                  <a:pt x="442289" y="2420417"/>
                </a:lnTo>
                <a:lnTo>
                  <a:pt x="446028" y="2471382"/>
                </a:lnTo>
                <a:lnTo>
                  <a:pt x="448703" y="2522473"/>
                </a:lnTo>
                <a:lnTo>
                  <a:pt x="450312" y="2573674"/>
                </a:lnTo>
                <a:lnTo>
                  <a:pt x="450850" y="2624968"/>
                </a:lnTo>
                <a:lnTo>
                  <a:pt x="450330" y="2675391"/>
                </a:lnTo>
                <a:lnTo>
                  <a:pt x="448776" y="2725720"/>
                </a:lnTo>
                <a:lnTo>
                  <a:pt x="446191" y="2775939"/>
                </a:lnTo>
                <a:lnTo>
                  <a:pt x="442579" y="2826034"/>
                </a:lnTo>
                <a:lnTo>
                  <a:pt x="437947" y="2875989"/>
                </a:lnTo>
                <a:lnTo>
                  <a:pt x="432297" y="2925789"/>
                </a:lnTo>
                <a:lnTo>
                  <a:pt x="425635" y="2975420"/>
                </a:lnTo>
                <a:lnTo>
                  <a:pt x="417966" y="3024867"/>
                </a:lnTo>
                <a:lnTo>
                  <a:pt x="409293" y="3074113"/>
                </a:lnTo>
                <a:lnTo>
                  <a:pt x="399622" y="3123145"/>
                </a:lnTo>
                <a:lnTo>
                  <a:pt x="388957" y="3171947"/>
                </a:lnTo>
                <a:lnTo>
                  <a:pt x="377303" y="3220504"/>
                </a:lnTo>
                <a:lnTo>
                  <a:pt x="364664" y="3268801"/>
                </a:lnTo>
                <a:lnTo>
                  <a:pt x="351045" y="3316823"/>
                </a:lnTo>
                <a:lnTo>
                  <a:pt x="336450" y="3364555"/>
                </a:lnTo>
                <a:lnTo>
                  <a:pt x="320885" y="3411982"/>
                </a:lnTo>
                <a:lnTo>
                  <a:pt x="304353" y="3459089"/>
                </a:lnTo>
                <a:lnTo>
                  <a:pt x="286860" y="3505860"/>
                </a:lnTo>
                <a:lnTo>
                  <a:pt x="268410" y="3552282"/>
                </a:lnTo>
                <a:lnTo>
                  <a:pt x="249007" y="3598338"/>
                </a:lnTo>
                <a:lnTo>
                  <a:pt x="228656" y="3644014"/>
                </a:lnTo>
                <a:lnTo>
                  <a:pt x="207362" y="3689295"/>
                </a:lnTo>
                <a:lnTo>
                  <a:pt x="185130" y="3734165"/>
                </a:lnTo>
                <a:lnTo>
                  <a:pt x="161963" y="3778610"/>
                </a:lnTo>
                <a:lnTo>
                  <a:pt x="137867" y="3822614"/>
                </a:lnTo>
                <a:lnTo>
                  <a:pt x="112846" y="3866163"/>
                </a:lnTo>
                <a:lnTo>
                  <a:pt x="86905" y="3909241"/>
                </a:lnTo>
                <a:lnTo>
                  <a:pt x="60048" y="3951834"/>
                </a:lnTo>
                <a:lnTo>
                  <a:pt x="32280" y="3993926"/>
                </a:lnTo>
              </a:path>
              <a:path w="450850" h="5096509">
                <a:moveTo>
                  <a:pt x="312814" y="3822313"/>
                </a:moveTo>
                <a:lnTo>
                  <a:pt x="288670" y="3778204"/>
                </a:lnTo>
                <a:lnTo>
                  <a:pt x="265465" y="3733663"/>
                </a:lnTo>
                <a:lnTo>
                  <a:pt x="243202" y="3688706"/>
                </a:lnTo>
                <a:lnTo>
                  <a:pt x="221887" y="3643347"/>
                </a:lnTo>
                <a:lnTo>
                  <a:pt x="201522" y="3597602"/>
                </a:lnTo>
                <a:lnTo>
                  <a:pt x="182112" y="3551486"/>
                </a:lnTo>
                <a:lnTo>
                  <a:pt x="163661" y="3505014"/>
                </a:lnTo>
                <a:lnTo>
                  <a:pt x="146172" y="3458201"/>
                </a:lnTo>
                <a:lnTo>
                  <a:pt x="129650" y="3411063"/>
                </a:lnTo>
                <a:lnTo>
                  <a:pt x="114099" y="3363615"/>
                </a:lnTo>
                <a:lnTo>
                  <a:pt x="99522" y="3315871"/>
                </a:lnTo>
                <a:lnTo>
                  <a:pt x="85924" y="3267847"/>
                </a:lnTo>
                <a:lnTo>
                  <a:pt x="73308" y="3219559"/>
                </a:lnTo>
                <a:lnTo>
                  <a:pt x="61679" y="3171021"/>
                </a:lnTo>
                <a:lnTo>
                  <a:pt x="51040" y="3122248"/>
                </a:lnTo>
                <a:lnTo>
                  <a:pt x="41396" y="3073257"/>
                </a:lnTo>
                <a:lnTo>
                  <a:pt x="32750" y="3024061"/>
                </a:lnTo>
                <a:lnTo>
                  <a:pt x="25107" y="2974676"/>
                </a:lnTo>
                <a:lnTo>
                  <a:pt x="18469" y="2925117"/>
                </a:lnTo>
                <a:lnTo>
                  <a:pt x="12842" y="2875400"/>
                </a:lnTo>
                <a:lnTo>
                  <a:pt x="8229" y="2825540"/>
                </a:lnTo>
                <a:lnTo>
                  <a:pt x="4635" y="2775551"/>
                </a:lnTo>
                <a:lnTo>
                  <a:pt x="2062" y="2725449"/>
                </a:lnTo>
                <a:lnTo>
                  <a:pt x="516" y="2675250"/>
                </a:lnTo>
                <a:lnTo>
                  <a:pt x="0" y="2624968"/>
                </a:lnTo>
                <a:lnTo>
                  <a:pt x="504" y="2575260"/>
                </a:lnTo>
                <a:lnTo>
                  <a:pt x="2015" y="2525646"/>
                </a:lnTo>
                <a:lnTo>
                  <a:pt x="4527" y="2476139"/>
                </a:lnTo>
                <a:lnTo>
                  <a:pt x="8036" y="2426755"/>
                </a:lnTo>
                <a:lnTo>
                  <a:pt x="12538" y="2377506"/>
                </a:lnTo>
                <a:lnTo>
                  <a:pt x="18027" y="2328408"/>
                </a:lnTo>
                <a:lnTo>
                  <a:pt x="24501" y="2279475"/>
                </a:lnTo>
                <a:lnTo>
                  <a:pt x="31953" y="2230721"/>
                </a:lnTo>
                <a:lnTo>
                  <a:pt x="40381" y="2182161"/>
                </a:lnTo>
                <a:lnTo>
                  <a:pt x="49778" y="2133810"/>
                </a:lnTo>
                <a:lnTo>
                  <a:pt x="60141" y="2085680"/>
                </a:lnTo>
                <a:lnTo>
                  <a:pt x="71465" y="2037788"/>
                </a:lnTo>
                <a:lnTo>
                  <a:pt x="83746" y="1990147"/>
                </a:lnTo>
                <a:lnTo>
                  <a:pt x="96979" y="1942771"/>
                </a:lnTo>
                <a:lnTo>
                  <a:pt x="111159" y="1895676"/>
                </a:lnTo>
                <a:lnTo>
                  <a:pt x="126283" y="1848875"/>
                </a:lnTo>
                <a:lnTo>
                  <a:pt x="142346" y="1802382"/>
                </a:lnTo>
                <a:lnTo>
                  <a:pt x="159343" y="1756213"/>
                </a:lnTo>
                <a:lnTo>
                  <a:pt x="177270" y="1710381"/>
                </a:lnTo>
                <a:lnTo>
                  <a:pt x="196122" y="1664901"/>
                </a:lnTo>
                <a:lnTo>
                  <a:pt x="215894" y="1619787"/>
                </a:lnTo>
                <a:lnTo>
                  <a:pt x="236583" y="1575054"/>
                </a:lnTo>
                <a:lnTo>
                  <a:pt x="258184" y="1530716"/>
                </a:lnTo>
                <a:lnTo>
                  <a:pt x="280692" y="1486788"/>
                </a:lnTo>
                <a:lnTo>
                  <a:pt x="304103" y="1443283"/>
                </a:lnTo>
                <a:lnTo>
                  <a:pt x="328413" y="1400216"/>
                </a:lnTo>
                <a:lnTo>
                  <a:pt x="353616" y="1357601"/>
                </a:lnTo>
                <a:lnTo>
                  <a:pt x="379709" y="1315454"/>
                </a:lnTo>
                <a:lnTo>
                  <a:pt x="406686" y="1273788"/>
                </a:lnTo>
                <a:lnTo>
                  <a:pt x="434544" y="1232617"/>
                </a:lnTo>
              </a:path>
              <a:path w="450850" h="5096509">
                <a:moveTo>
                  <a:pt x="225403" y="0"/>
                </a:moveTo>
                <a:lnTo>
                  <a:pt x="225403" y="5095882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2879" y="2899652"/>
            <a:ext cx="5760085" cy="4075429"/>
          </a:xfrm>
          <a:custGeom>
            <a:avLst/>
            <a:gdLst/>
            <a:ahLst/>
            <a:cxnLst/>
            <a:rect l="l" t="t" r="r" b="b"/>
            <a:pathLst>
              <a:path w="5760084" h="4075429">
                <a:moveTo>
                  <a:pt x="5759999" y="2994303"/>
                </a:moveTo>
                <a:lnTo>
                  <a:pt x="2476803" y="186623"/>
                </a:lnTo>
              </a:path>
              <a:path w="5760084" h="4075429">
                <a:moveTo>
                  <a:pt x="4319998" y="3003843"/>
                </a:moveTo>
                <a:lnTo>
                  <a:pt x="807415" y="0"/>
                </a:lnTo>
              </a:path>
              <a:path w="5760084" h="4075429">
                <a:moveTo>
                  <a:pt x="1285887" y="2994303"/>
                </a:moveTo>
                <a:lnTo>
                  <a:pt x="10" y="2994303"/>
                </a:lnTo>
              </a:path>
              <a:path w="5760084" h="4075429">
                <a:moveTo>
                  <a:pt x="0" y="2994306"/>
                </a:moveTo>
                <a:lnTo>
                  <a:pt x="0" y="4075394"/>
                </a:lnTo>
              </a:path>
              <a:path w="5760084" h="4075429">
                <a:moveTo>
                  <a:pt x="4319998" y="3003843"/>
                </a:moveTo>
                <a:lnTo>
                  <a:pt x="4319998" y="4000176"/>
                </a:lnTo>
              </a:path>
              <a:path w="5760084" h="4075429">
                <a:moveTo>
                  <a:pt x="5759999" y="2983395"/>
                </a:moveTo>
                <a:lnTo>
                  <a:pt x="5759999" y="3979727"/>
                </a:lnTo>
              </a:path>
              <a:path w="5760084" h="4075429">
                <a:moveTo>
                  <a:pt x="13" y="2994303"/>
                </a:moveTo>
                <a:lnTo>
                  <a:pt x="5759999" y="2994303"/>
                </a:lnTo>
              </a:path>
              <a:path w="5760084" h="4075429">
                <a:moveTo>
                  <a:pt x="1025643" y="186616"/>
                </a:moveTo>
                <a:lnTo>
                  <a:pt x="2501704" y="186616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34054" y="589154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93878" y="2791149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2717" y="2791142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4466" y="5915354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84465" y="5905815"/>
            <a:ext cx="1314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6620000">
            <a:off x="3455632" y="3777941"/>
            <a:ext cx="28602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50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52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4260000">
            <a:off x="8507926" y="3559305"/>
            <a:ext cx="28602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40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60553" y="5851626"/>
            <a:ext cx="5802630" cy="920750"/>
            <a:chOff x="3460553" y="5851626"/>
            <a:chExt cx="5802630" cy="920750"/>
          </a:xfrm>
        </p:grpSpPr>
        <p:sp>
          <p:nvSpPr>
            <p:cNvPr id="11" name="object 11"/>
            <p:cNvSpPr/>
            <p:nvPr/>
          </p:nvSpPr>
          <p:spPr>
            <a:xfrm>
              <a:off x="3502876" y="6695320"/>
              <a:ext cx="5760085" cy="76835"/>
            </a:xfrm>
            <a:custGeom>
              <a:avLst/>
              <a:gdLst/>
              <a:ahLst/>
              <a:cxnLst/>
              <a:rect l="l" t="t" r="r" b="b"/>
              <a:pathLst>
                <a:path w="5760084" h="76834">
                  <a:moveTo>
                    <a:pt x="4319994" y="38404"/>
                  </a:moveTo>
                  <a:lnTo>
                    <a:pt x="4309491" y="33909"/>
                  </a:lnTo>
                  <a:lnTo>
                    <a:pt x="4230382" y="0"/>
                  </a:lnTo>
                  <a:lnTo>
                    <a:pt x="4231551" y="2400"/>
                  </a:lnTo>
                  <a:lnTo>
                    <a:pt x="4239831" y="33604"/>
                  </a:lnTo>
                  <a:lnTo>
                    <a:pt x="4239831" y="33909"/>
                  </a:lnTo>
                  <a:lnTo>
                    <a:pt x="80149" y="33909"/>
                  </a:lnTo>
                  <a:lnTo>
                    <a:pt x="80340" y="31203"/>
                  </a:lnTo>
                  <a:lnTo>
                    <a:pt x="89611" y="0"/>
                  </a:lnTo>
                  <a:lnTo>
                    <a:pt x="0" y="38404"/>
                  </a:lnTo>
                  <a:lnTo>
                    <a:pt x="89611" y="76809"/>
                  </a:lnTo>
                  <a:lnTo>
                    <a:pt x="88442" y="74409"/>
                  </a:lnTo>
                  <a:lnTo>
                    <a:pt x="87363" y="72009"/>
                  </a:lnTo>
                  <a:lnTo>
                    <a:pt x="80149" y="42913"/>
                  </a:lnTo>
                  <a:lnTo>
                    <a:pt x="4239844" y="42913"/>
                  </a:lnTo>
                  <a:lnTo>
                    <a:pt x="4230382" y="76809"/>
                  </a:lnTo>
                  <a:lnTo>
                    <a:pt x="4309491" y="42913"/>
                  </a:lnTo>
                  <a:lnTo>
                    <a:pt x="4319994" y="38404"/>
                  </a:lnTo>
                  <a:close/>
                </a:path>
                <a:path w="5760084" h="76834">
                  <a:moveTo>
                    <a:pt x="5759996" y="38404"/>
                  </a:moveTo>
                  <a:lnTo>
                    <a:pt x="5749493" y="33909"/>
                  </a:lnTo>
                  <a:lnTo>
                    <a:pt x="5670385" y="0"/>
                  </a:lnTo>
                  <a:lnTo>
                    <a:pt x="5671553" y="2400"/>
                  </a:lnTo>
                  <a:lnTo>
                    <a:pt x="5679833" y="33604"/>
                  </a:lnTo>
                  <a:lnTo>
                    <a:pt x="5679833" y="33909"/>
                  </a:lnTo>
                  <a:lnTo>
                    <a:pt x="4400143" y="33909"/>
                  </a:lnTo>
                  <a:lnTo>
                    <a:pt x="4400347" y="31203"/>
                  </a:lnTo>
                  <a:lnTo>
                    <a:pt x="4409605" y="0"/>
                  </a:lnTo>
                  <a:lnTo>
                    <a:pt x="4319994" y="38404"/>
                  </a:lnTo>
                  <a:lnTo>
                    <a:pt x="4409605" y="76809"/>
                  </a:lnTo>
                  <a:lnTo>
                    <a:pt x="4408449" y="74409"/>
                  </a:lnTo>
                  <a:lnTo>
                    <a:pt x="4407357" y="72009"/>
                  </a:lnTo>
                  <a:lnTo>
                    <a:pt x="4400143" y="42913"/>
                  </a:lnTo>
                  <a:lnTo>
                    <a:pt x="5679846" y="42913"/>
                  </a:lnTo>
                  <a:lnTo>
                    <a:pt x="5670385" y="76809"/>
                  </a:lnTo>
                  <a:lnTo>
                    <a:pt x="5749493" y="42913"/>
                  </a:lnTo>
                  <a:lnTo>
                    <a:pt x="5759996" y="3840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0544" y="5861159"/>
              <a:ext cx="84670" cy="846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0553" y="5851626"/>
              <a:ext cx="84672" cy="84672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1529" y="954521"/>
            <a:ext cx="8535670" cy="9537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231F20"/>
                </a:solidFill>
                <a:latin typeface="Arial"/>
                <a:cs typeface="Arial"/>
              </a:rPr>
              <a:t>ESCALENO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231F20"/>
                </a:solidFill>
                <a:latin typeface="Arial"/>
                <a:cs typeface="Arial"/>
              </a:rPr>
              <a:t>miden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diagonales,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52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98415" y="1716745"/>
            <a:ext cx="5807075" cy="4278630"/>
            <a:chOff x="3498415" y="1716745"/>
            <a:chExt cx="5807075" cy="4278630"/>
          </a:xfrm>
        </p:grpSpPr>
        <p:sp>
          <p:nvSpPr>
            <p:cNvPr id="18" name="object 18"/>
            <p:cNvSpPr/>
            <p:nvPr/>
          </p:nvSpPr>
          <p:spPr>
            <a:xfrm>
              <a:off x="3688142" y="2154545"/>
              <a:ext cx="2670810" cy="1318895"/>
            </a:xfrm>
            <a:custGeom>
              <a:avLst/>
              <a:gdLst/>
              <a:ahLst/>
              <a:cxnLst/>
              <a:rect l="l" t="t" r="r" b="b"/>
              <a:pathLst>
                <a:path w="2670810" h="1318895">
                  <a:moveTo>
                    <a:pt x="0" y="0"/>
                  </a:moveTo>
                  <a:lnTo>
                    <a:pt x="49992" y="2811"/>
                  </a:lnTo>
                  <a:lnTo>
                    <a:pt x="99874" y="6285"/>
                  </a:lnTo>
                  <a:lnTo>
                    <a:pt x="149639" y="10418"/>
                  </a:lnTo>
                  <a:lnTo>
                    <a:pt x="199282" y="15208"/>
                  </a:lnTo>
                  <a:lnTo>
                    <a:pt x="248796" y="20651"/>
                  </a:lnTo>
                  <a:lnTo>
                    <a:pt x="298176" y="26745"/>
                  </a:lnTo>
                  <a:lnTo>
                    <a:pt x="347416" y="33487"/>
                  </a:lnTo>
                  <a:lnTo>
                    <a:pt x="396510" y="40874"/>
                  </a:lnTo>
                  <a:lnTo>
                    <a:pt x="445453" y="48904"/>
                  </a:lnTo>
                  <a:lnTo>
                    <a:pt x="494239" y="57572"/>
                  </a:lnTo>
                  <a:lnTo>
                    <a:pt x="542861" y="66878"/>
                  </a:lnTo>
                  <a:lnTo>
                    <a:pt x="591314" y="76816"/>
                  </a:lnTo>
                  <a:lnTo>
                    <a:pt x="639593" y="87386"/>
                  </a:lnTo>
                  <a:lnTo>
                    <a:pt x="687691" y="98584"/>
                  </a:lnTo>
                  <a:lnTo>
                    <a:pt x="735604" y="110407"/>
                  </a:lnTo>
                  <a:lnTo>
                    <a:pt x="783324" y="122852"/>
                  </a:lnTo>
                  <a:lnTo>
                    <a:pt x="830846" y="135916"/>
                  </a:lnTo>
                  <a:lnTo>
                    <a:pt x="878164" y="149597"/>
                  </a:lnTo>
                  <a:lnTo>
                    <a:pt x="925274" y="163891"/>
                  </a:lnTo>
                  <a:lnTo>
                    <a:pt x="972168" y="178797"/>
                  </a:lnTo>
                  <a:lnTo>
                    <a:pt x="1018841" y="194310"/>
                  </a:lnTo>
                  <a:lnTo>
                    <a:pt x="1065287" y="210429"/>
                  </a:lnTo>
                  <a:lnTo>
                    <a:pt x="1111501" y="227149"/>
                  </a:lnTo>
                  <a:lnTo>
                    <a:pt x="1157476" y="244469"/>
                  </a:lnTo>
                  <a:lnTo>
                    <a:pt x="1203208" y="262386"/>
                  </a:lnTo>
                  <a:lnTo>
                    <a:pt x="1248689" y="280896"/>
                  </a:lnTo>
                  <a:lnTo>
                    <a:pt x="1293915" y="299997"/>
                  </a:lnTo>
                  <a:lnTo>
                    <a:pt x="1338879" y="319686"/>
                  </a:lnTo>
                  <a:lnTo>
                    <a:pt x="1383576" y="339960"/>
                  </a:lnTo>
                  <a:lnTo>
                    <a:pt x="1428000" y="360816"/>
                  </a:lnTo>
                  <a:lnTo>
                    <a:pt x="1472145" y="382252"/>
                  </a:lnTo>
                  <a:lnTo>
                    <a:pt x="1516005" y="404264"/>
                  </a:lnTo>
                  <a:lnTo>
                    <a:pt x="1559575" y="426850"/>
                  </a:lnTo>
                  <a:lnTo>
                    <a:pt x="1602849" y="450006"/>
                  </a:lnTo>
                  <a:lnTo>
                    <a:pt x="1645821" y="473731"/>
                  </a:lnTo>
                  <a:lnTo>
                    <a:pt x="1688485" y="498021"/>
                  </a:lnTo>
                  <a:lnTo>
                    <a:pt x="1730836" y="522872"/>
                  </a:lnTo>
                  <a:lnTo>
                    <a:pt x="1772867" y="548284"/>
                  </a:lnTo>
                  <a:lnTo>
                    <a:pt x="1814573" y="574252"/>
                  </a:lnTo>
                  <a:lnTo>
                    <a:pt x="1855948" y="600773"/>
                  </a:lnTo>
                  <a:lnTo>
                    <a:pt x="1896986" y="627845"/>
                  </a:lnTo>
                  <a:lnTo>
                    <a:pt x="1937682" y="655465"/>
                  </a:lnTo>
                  <a:lnTo>
                    <a:pt x="1978030" y="683631"/>
                  </a:lnTo>
                  <a:lnTo>
                    <a:pt x="2018023" y="712338"/>
                  </a:lnTo>
                  <a:lnTo>
                    <a:pt x="2057657" y="741585"/>
                  </a:lnTo>
                  <a:lnTo>
                    <a:pt x="2096925" y="771369"/>
                  </a:lnTo>
                  <a:lnTo>
                    <a:pt x="2135822" y="801686"/>
                  </a:lnTo>
                  <a:lnTo>
                    <a:pt x="2174341" y="832534"/>
                  </a:lnTo>
                  <a:lnTo>
                    <a:pt x="2212478" y="863909"/>
                  </a:lnTo>
                  <a:lnTo>
                    <a:pt x="2250225" y="895810"/>
                  </a:lnTo>
                  <a:lnTo>
                    <a:pt x="2287578" y="928234"/>
                  </a:lnTo>
                  <a:lnTo>
                    <a:pt x="2324531" y="961176"/>
                  </a:lnTo>
                  <a:lnTo>
                    <a:pt x="2361077" y="994635"/>
                  </a:lnTo>
                  <a:lnTo>
                    <a:pt x="2397212" y="1028608"/>
                  </a:lnTo>
                  <a:lnTo>
                    <a:pt x="2432929" y="1063092"/>
                  </a:lnTo>
                  <a:lnTo>
                    <a:pt x="2468222" y="1098083"/>
                  </a:lnTo>
                  <a:lnTo>
                    <a:pt x="2503086" y="1133580"/>
                  </a:lnTo>
                  <a:lnTo>
                    <a:pt x="2537515" y="1169578"/>
                  </a:lnTo>
                  <a:lnTo>
                    <a:pt x="2571503" y="1206077"/>
                  </a:lnTo>
                  <a:lnTo>
                    <a:pt x="2605044" y="1243071"/>
                  </a:lnTo>
                  <a:lnTo>
                    <a:pt x="2638133" y="1280560"/>
                  </a:lnTo>
                  <a:lnTo>
                    <a:pt x="2670764" y="131853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498415" y="2168120"/>
              <a:ext cx="402590" cy="3726815"/>
            </a:xfrm>
            <a:custGeom>
              <a:avLst/>
              <a:gdLst/>
              <a:ahLst/>
              <a:cxnLst/>
              <a:rect l="l" t="t" r="r" b="b"/>
              <a:pathLst>
                <a:path w="402589" h="3726815">
                  <a:moveTo>
                    <a:pt x="360579" y="79313"/>
                  </a:moveTo>
                  <a:lnTo>
                    <a:pt x="0" y="3725392"/>
                  </a:lnTo>
                  <a:lnTo>
                    <a:pt x="8956" y="3726277"/>
                  </a:lnTo>
                  <a:lnTo>
                    <a:pt x="369535" y="80201"/>
                  </a:lnTo>
                  <a:lnTo>
                    <a:pt x="367455" y="79895"/>
                  </a:lnTo>
                  <a:lnTo>
                    <a:pt x="365071" y="79621"/>
                  </a:lnTo>
                  <a:lnTo>
                    <a:pt x="362677" y="79423"/>
                  </a:lnTo>
                  <a:lnTo>
                    <a:pt x="360579" y="79313"/>
                  </a:lnTo>
                  <a:close/>
                </a:path>
                <a:path w="402589" h="3726815">
                  <a:moveTo>
                    <a:pt x="386978" y="44373"/>
                  </a:moveTo>
                  <a:lnTo>
                    <a:pt x="364035" y="44373"/>
                  </a:lnTo>
                  <a:lnTo>
                    <a:pt x="372991" y="45260"/>
                  </a:lnTo>
                  <a:lnTo>
                    <a:pt x="369535" y="80201"/>
                  </a:lnTo>
                  <a:lnTo>
                    <a:pt x="402342" y="92956"/>
                  </a:lnTo>
                  <a:lnTo>
                    <a:pt x="386978" y="44373"/>
                  </a:lnTo>
                  <a:close/>
                </a:path>
                <a:path w="402589" h="3726815">
                  <a:moveTo>
                    <a:pt x="372945" y="0"/>
                  </a:moveTo>
                  <a:lnTo>
                    <a:pt x="325907" y="85396"/>
                  </a:lnTo>
                  <a:lnTo>
                    <a:pt x="328409" y="84477"/>
                  </a:lnTo>
                  <a:lnTo>
                    <a:pt x="330907" y="83628"/>
                  </a:lnTo>
                  <a:lnTo>
                    <a:pt x="357872" y="79250"/>
                  </a:lnTo>
                  <a:lnTo>
                    <a:pt x="360586" y="79250"/>
                  </a:lnTo>
                  <a:lnTo>
                    <a:pt x="364035" y="44373"/>
                  </a:lnTo>
                  <a:lnTo>
                    <a:pt x="386978" y="44373"/>
                  </a:lnTo>
                  <a:lnTo>
                    <a:pt x="372945" y="0"/>
                  </a:lnTo>
                  <a:close/>
                </a:path>
                <a:path w="402589" h="3726815">
                  <a:moveTo>
                    <a:pt x="364035" y="44373"/>
                  </a:moveTo>
                  <a:lnTo>
                    <a:pt x="360579" y="79313"/>
                  </a:lnTo>
                  <a:lnTo>
                    <a:pt x="362677" y="79423"/>
                  </a:lnTo>
                  <a:lnTo>
                    <a:pt x="365071" y="79621"/>
                  </a:lnTo>
                  <a:lnTo>
                    <a:pt x="367455" y="79895"/>
                  </a:lnTo>
                  <a:lnTo>
                    <a:pt x="369535" y="80201"/>
                  </a:lnTo>
                  <a:lnTo>
                    <a:pt x="372991" y="45260"/>
                  </a:lnTo>
                  <a:lnTo>
                    <a:pt x="364035" y="44373"/>
                  </a:lnTo>
                  <a:close/>
                </a:path>
                <a:path w="402589" h="3726815">
                  <a:moveTo>
                    <a:pt x="360586" y="79250"/>
                  </a:moveTo>
                  <a:lnTo>
                    <a:pt x="357872" y="79250"/>
                  </a:lnTo>
                  <a:lnTo>
                    <a:pt x="360579" y="7931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768042" y="1721245"/>
              <a:ext cx="2376805" cy="1633855"/>
            </a:xfrm>
            <a:custGeom>
              <a:avLst/>
              <a:gdLst/>
              <a:ahLst/>
              <a:cxnLst/>
              <a:rect l="l" t="t" r="r" b="b"/>
              <a:pathLst>
                <a:path w="2376804" h="1633854">
                  <a:moveTo>
                    <a:pt x="0" y="1633316"/>
                  </a:moveTo>
                  <a:lnTo>
                    <a:pt x="29798" y="1592804"/>
                  </a:lnTo>
                  <a:lnTo>
                    <a:pt x="60035" y="1552680"/>
                  </a:lnTo>
                  <a:lnTo>
                    <a:pt x="90708" y="1512949"/>
                  </a:lnTo>
                  <a:lnTo>
                    <a:pt x="121812" y="1473611"/>
                  </a:lnTo>
                  <a:lnTo>
                    <a:pt x="153343" y="1434672"/>
                  </a:lnTo>
                  <a:lnTo>
                    <a:pt x="185296" y="1396132"/>
                  </a:lnTo>
                  <a:lnTo>
                    <a:pt x="217669" y="1357995"/>
                  </a:lnTo>
                  <a:lnTo>
                    <a:pt x="250456" y="1320264"/>
                  </a:lnTo>
                  <a:lnTo>
                    <a:pt x="283653" y="1282941"/>
                  </a:lnTo>
                  <a:lnTo>
                    <a:pt x="317257" y="1246030"/>
                  </a:lnTo>
                  <a:lnTo>
                    <a:pt x="351263" y="1209533"/>
                  </a:lnTo>
                  <a:lnTo>
                    <a:pt x="385668" y="1173453"/>
                  </a:lnTo>
                  <a:lnTo>
                    <a:pt x="420467" y="1137793"/>
                  </a:lnTo>
                  <a:lnTo>
                    <a:pt x="455656" y="1102556"/>
                  </a:lnTo>
                  <a:lnTo>
                    <a:pt x="491230" y="1067744"/>
                  </a:lnTo>
                  <a:lnTo>
                    <a:pt x="527187" y="1033360"/>
                  </a:lnTo>
                  <a:lnTo>
                    <a:pt x="563522" y="999408"/>
                  </a:lnTo>
                  <a:lnTo>
                    <a:pt x="600230" y="965889"/>
                  </a:lnTo>
                  <a:lnTo>
                    <a:pt x="637307" y="932807"/>
                  </a:lnTo>
                  <a:lnTo>
                    <a:pt x="674751" y="900165"/>
                  </a:lnTo>
                  <a:lnTo>
                    <a:pt x="712555" y="867965"/>
                  </a:lnTo>
                  <a:lnTo>
                    <a:pt x="750717" y="836210"/>
                  </a:lnTo>
                  <a:lnTo>
                    <a:pt x="789232" y="804904"/>
                  </a:lnTo>
                  <a:lnTo>
                    <a:pt x="828096" y="774048"/>
                  </a:lnTo>
                  <a:lnTo>
                    <a:pt x="867305" y="743645"/>
                  </a:lnTo>
                  <a:lnTo>
                    <a:pt x="906855" y="713700"/>
                  </a:lnTo>
                  <a:lnTo>
                    <a:pt x="946741" y="684213"/>
                  </a:lnTo>
                  <a:lnTo>
                    <a:pt x="986961" y="655189"/>
                  </a:lnTo>
                  <a:lnTo>
                    <a:pt x="1027509" y="626629"/>
                  </a:lnTo>
                  <a:lnTo>
                    <a:pt x="1068381" y="598537"/>
                  </a:lnTo>
                  <a:lnTo>
                    <a:pt x="1109574" y="570916"/>
                  </a:lnTo>
                  <a:lnTo>
                    <a:pt x="1151083" y="543768"/>
                  </a:lnTo>
                  <a:lnTo>
                    <a:pt x="1192904" y="517097"/>
                  </a:lnTo>
                  <a:lnTo>
                    <a:pt x="1235034" y="490904"/>
                  </a:lnTo>
                  <a:lnTo>
                    <a:pt x="1277467" y="465193"/>
                  </a:lnTo>
                  <a:lnTo>
                    <a:pt x="1320200" y="439967"/>
                  </a:lnTo>
                  <a:lnTo>
                    <a:pt x="1363229" y="415228"/>
                  </a:lnTo>
                  <a:lnTo>
                    <a:pt x="1406550" y="390979"/>
                  </a:lnTo>
                  <a:lnTo>
                    <a:pt x="1450159" y="367224"/>
                  </a:lnTo>
                  <a:lnTo>
                    <a:pt x="1494050" y="343964"/>
                  </a:lnTo>
                  <a:lnTo>
                    <a:pt x="1538222" y="321203"/>
                  </a:lnTo>
                  <a:lnTo>
                    <a:pt x="1582668" y="298944"/>
                  </a:lnTo>
                  <a:lnTo>
                    <a:pt x="1627386" y="277189"/>
                  </a:lnTo>
                  <a:lnTo>
                    <a:pt x="1672371" y="255941"/>
                  </a:lnTo>
                  <a:lnTo>
                    <a:pt x="1717619" y="235203"/>
                  </a:lnTo>
                  <a:lnTo>
                    <a:pt x="1763126" y="214978"/>
                  </a:lnTo>
                  <a:lnTo>
                    <a:pt x="1808887" y="195269"/>
                  </a:lnTo>
                  <a:lnTo>
                    <a:pt x="1854899" y="176078"/>
                  </a:lnTo>
                  <a:lnTo>
                    <a:pt x="1901158" y="157408"/>
                  </a:lnTo>
                  <a:lnTo>
                    <a:pt x="1947660" y="139263"/>
                  </a:lnTo>
                  <a:lnTo>
                    <a:pt x="1994400" y="121644"/>
                  </a:lnTo>
                  <a:lnTo>
                    <a:pt x="2041374" y="104555"/>
                  </a:lnTo>
                  <a:lnTo>
                    <a:pt x="2088578" y="87998"/>
                  </a:lnTo>
                  <a:lnTo>
                    <a:pt x="2136009" y="71977"/>
                  </a:lnTo>
                  <a:lnTo>
                    <a:pt x="2183661" y="56494"/>
                  </a:lnTo>
                  <a:lnTo>
                    <a:pt x="2231532" y="41552"/>
                  </a:lnTo>
                  <a:lnTo>
                    <a:pt x="2279616" y="27154"/>
                  </a:lnTo>
                  <a:lnTo>
                    <a:pt x="2327910" y="13302"/>
                  </a:lnTo>
                  <a:lnTo>
                    <a:pt x="2376410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942557" y="1777661"/>
              <a:ext cx="1324610" cy="4117975"/>
            </a:xfrm>
            <a:custGeom>
              <a:avLst/>
              <a:gdLst/>
              <a:ahLst/>
              <a:cxnLst/>
              <a:rect l="l" t="t" r="r" b="b"/>
              <a:pathLst>
                <a:path w="1324609" h="4117975">
                  <a:moveTo>
                    <a:pt x="38007" y="75002"/>
                  </a:moveTo>
                  <a:lnTo>
                    <a:pt x="35979" y="75545"/>
                  </a:lnTo>
                  <a:lnTo>
                    <a:pt x="33677" y="76236"/>
                  </a:lnTo>
                  <a:lnTo>
                    <a:pt x="31403" y="77000"/>
                  </a:lnTo>
                  <a:lnTo>
                    <a:pt x="29432" y="77730"/>
                  </a:lnTo>
                  <a:lnTo>
                    <a:pt x="1316034" y="4117658"/>
                  </a:lnTo>
                  <a:lnTo>
                    <a:pt x="1324610" y="4114929"/>
                  </a:lnTo>
                  <a:lnTo>
                    <a:pt x="38007" y="75002"/>
                  </a:lnTo>
                  <a:close/>
                </a:path>
                <a:path w="1324609" h="4117975">
                  <a:moveTo>
                    <a:pt x="9400" y="0"/>
                  </a:moveTo>
                  <a:lnTo>
                    <a:pt x="0" y="97038"/>
                  </a:lnTo>
                  <a:lnTo>
                    <a:pt x="1934" y="95201"/>
                  </a:lnTo>
                  <a:lnTo>
                    <a:pt x="3892" y="93437"/>
                  </a:lnTo>
                  <a:lnTo>
                    <a:pt x="29432" y="77730"/>
                  </a:lnTo>
                  <a:lnTo>
                    <a:pt x="18778" y="44276"/>
                  </a:lnTo>
                  <a:lnTo>
                    <a:pt x="27353" y="41548"/>
                  </a:lnTo>
                  <a:lnTo>
                    <a:pt x="45345" y="41548"/>
                  </a:lnTo>
                  <a:lnTo>
                    <a:pt x="9400" y="0"/>
                  </a:lnTo>
                  <a:close/>
                </a:path>
                <a:path w="1324609" h="4117975">
                  <a:moveTo>
                    <a:pt x="27353" y="41548"/>
                  </a:moveTo>
                  <a:lnTo>
                    <a:pt x="18778" y="44276"/>
                  </a:lnTo>
                  <a:lnTo>
                    <a:pt x="29432" y="77730"/>
                  </a:lnTo>
                  <a:lnTo>
                    <a:pt x="31403" y="77000"/>
                  </a:lnTo>
                  <a:lnTo>
                    <a:pt x="33677" y="76236"/>
                  </a:lnTo>
                  <a:lnTo>
                    <a:pt x="35979" y="75545"/>
                  </a:lnTo>
                  <a:lnTo>
                    <a:pt x="38007" y="75002"/>
                  </a:lnTo>
                  <a:lnTo>
                    <a:pt x="27353" y="41548"/>
                  </a:lnTo>
                  <a:close/>
                </a:path>
                <a:path w="1324609" h="4117975">
                  <a:moveTo>
                    <a:pt x="45345" y="41548"/>
                  </a:moveTo>
                  <a:lnTo>
                    <a:pt x="27353" y="41548"/>
                  </a:lnTo>
                  <a:lnTo>
                    <a:pt x="38007" y="75002"/>
                  </a:lnTo>
                  <a:lnTo>
                    <a:pt x="40645" y="74372"/>
                  </a:lnTo>
                  <a:lnTo>
                    <a:pt x="43009" y="73897"/>
                  </a:lnTo>
                  <a:lnTo>
                    <a:pt x="57691" y="72525"/>
                  </a:lnTo>
                  <a:lnTo>
                    <a:pt x="72146" y="72525"/>
                  </a:lnTo>
                  <a:lnTo>
                    <a:pt x="45345" y="41548"/>
                  </a:lnTo>
                  <a:close/>
                </a:path>
                <a:path w="1324609" h="4117975">
                  <a:moveTo>
                    <a:pt x="72146" y="72525"/>
                  </a:moveTo>
                  <a:lnTo>
                    <a:pt x="57691" y="72525"/>
                  </a:lnTo>
                  <a:lnTo>
                    <a:pt x="60214" y="72551"/>
                  </a:lnTo>
                  <a:lnTo>
                    <a:pt x="62763" y="72644"/>
                  </a:lnTo>
                  <a:lnTo>
                    <a:pt x="65336" y="72806"/>
                  </a:lnTo>
                  <a:lnTo>
                    <a:pt x="67928" y="73044"/>
                  </a:lnTo>
                  <a:lnTo>
                    <a:pt x="70545" y="73353"/>
                  </a:lnTo>
                  <a:lnTo>
                    <a:pt x="73188" y="73731"/>
                  </a:lnTo>
                  <a:lnTo>
                    <a:pt x="72146" y="7252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37347" y="3043940"/>
              <a:ext cx="84670" cy="846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6186" y="3043933"/>
              <a:ext cx="84672" cy="8467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20543" y="5851620"/>
              <a:ext cx="84670" cy="8467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182401" y="2986844"/>
              <a:ext cx="2127885" cy="3008630"/>
            </a:xfrm>
            <a:custGeom>
              <a:avLst/>
              <a:gdLst/>
              <a:ahLst/>
              <a:cxnLst/>
              <a:rect l="l" t="t" r="r" b="b"/>
              <a:pathLst>
                <a:path w="2127884" h="3008629">
                  <a:moveTo>
                    <a:pt x="1942548" y="1220364"/>
                  </a:moveTo>
                  <a:lnTo>
                    <a:pt x="2075897" y="1067965"/>
                  </a:lnTo>
                </a:path>
                <a:path w="2127884" h="3008629">
                  <a:moveTo>
                    <a:pt x="1994184" y="1256198"/>
                  </a:moveTo>
                  <a:lnTo>
                    <a:pt x="2127531" y="1103800"/>
                  </a:lnTo>
                </a:path>
                <a:path w="2127884" h="3008629">
                  <a:moveTo>
                    <a:pt x="7" y="209538"/>
                  </a:moveTo>
                  <a:lnTo>
                    <a:pt x="0" y="7038"/>
                  </a:lnTo>
                </a:path>
                <a:path w="2127884" h="3008629">
                  <a:moveTo>
                    <a:pt x="62463" y="202504"/>
                  </a:moveTo>
                  <a:lnTo>
                    <a:pt x="62456" y="0"/>
                  </a:lnTo>
                </a:path>
                <a:path w="2127884" h="3008629">
                  <a:moveTo>
                    <a:pt x="666" y="3008362"/>
                  </a:moveTo>
                  <a:lnTo>
                    <a:pt x="659" y="2805861"/>
                  </a:lnTo>
                </a:path>
                <a:path w="2127884" h="3008629">
                  <a:moveTo>
                    <a:pt x="63122" y="3001327"/>
                  </a:moveTo>
                  <a:lnTo>
                    <a:pt x="63115" y="2798823"/>
                  </a:lnTo>
                </a:path>
                <a:path w="2127884" h="3008629">
                  <a:moveTo>
                    <a:pt x="1291060" y="1904212"/>
                  </a:moveTo>
                  <a:lnTo>
                    <a:pt x="1424409" y="1751813"/>
                  </a:lnTo>
                </a:path>
                <a:path w="2127884" h="3008629">
                  <a:moveTo>
                    <a:pt x="1342696" y="1940046"/>
                  </a:moveTo>
                  <a:lnTo>
                    <a:pt x="1476043" y="178764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 rot="2460000">
            <a:off x="6224717" y="4423817"/>
            <a:ext cx="28555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45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68297" y="6459316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20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94415" y="6461693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2879" y="2899652"/>
            <a:ext cx="5760085" cy="4075429"/>
          </a:xfrm>
          <a:custGeom>
            <a:avLst/>
            <a:gdLst/>
            <a:ahLst/>
            <a:cxnLst/>
            <a:rect l="l" t="t" r="r" b="b"/>
            <a:pathLst>
              <a:path w="5760084" h="4075429">
                <a:moveTo>
                  <a:pt x="13" y="2994303"/>
                </a:moveTo>
                <a:lnTo>
                  <a:pt x="2476803" y="186623"/>
                </a:lnTo>
              </a:path>
              <a:path w="5760084" h="4075429">
                <a:moveTo>
                  <a:pt x="5759999" y="2994303"/>
                </a:moveTo>
                <a:lnTo>
                  <a:pt x="2476803" y="186623"/>
                </a:lnTo>
              </a:path>
              <a:path w="5760084" h="4075429">
                <a:moveTo>
                  <a:pt x="4319998" y="3003843"/>
                </a:moveTo>
                <a:lnTo>
                  <a:pt x="807415" y="0"/>
                </a:lnTo>
              </a:path>
              <a:path w="5760084" h="4075429">
                <a:moveTo>
                  <a:pt x="1285887" y="2994303"/>
                </a:moveTo>
                <a:lnTo>
                  <a:pt x="10" y="2994303"/>
                </a:lnTo>
              </a:path>
              <a:path w="5760084" h="4075429">
                <a:moveTo>
                  <a:pt x="0" y="2994306"/>
                </a:moveTo>
                <a:lnTo>
                  <a:pt x="0" y="4075394"/>
                </a:lnTo>
              </a:path>
              <a:path w="5760084" h="4075429">
                <a:moveTo>
                  <a:pt x="4319998" y="3003843"/>
                </a:moveTo>
                <a:lnTo>
                  <a:pt x="4319998" y="4000176"/>
                </a:lnTo>
              </a:path>
              <a:path w="5760084" h="4075429">
                <a:moveTo>
                  <a:pt x="5759999" y="2983395"/>
                </a:moveTo>
                <a:lnTo>
                  <a:pt x="5759999" y="3979727"/>
                </a:lnTo>
              </a:path>
              <a:path w="5760084" h="4075429">
                <a:moveTo>
                  <a:pt x="13" y="2994303"/>
                </a:moveTo>
                <a:lnTo>
                  <a:pt x="5759999" y="2994303"/>
                </a:lnTo>
              </a:path>
              <a:path w="5760084" h="4075429">
                <a:moveTo>
                  <a:pt x="1025643" y="186616"/>
                </a:moveTo>
                <a:lnTo>
                  <a:pt x="2501704" y="186616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34054" y="589154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93878" y="2791149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2717" y="2791142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4466" y="5915354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84465" y="5905815"/>
            <a:ext cx="1314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6620000">
            <a:off x="3455632" y="3777941"/>
            <a:ext cx="28602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50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52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8420000">
            <a:off x="4668957" y="4192311"/>
            <a:ext cx="28555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50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52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4260000">
            <a:off x="8507926" y="3559305"/>
            <a:ext cx="28602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40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2460000">
            <a:off x="6224717" y="4423817"/>
            <a:ext cx="28555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45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02876" y="6695320"/>
            <a:ext cx="5760085" cy="76835"/>
          </a:xfrm>
          <a:custGeom>
            <a:avLst/>
            <a:gdLst/>
            <a:ahLst/>
            <a:cxnLst/>
            <a:rect l="l" t="t" r="r" b="b"/>
            <a:pathLst>
              <a:path w="5760084" h="76834">
                <a:moveTo>
                  <a:pt x="4319994" y="38404"/>
                </a:moveTo>
                <a:lnTo>
                  <a:pt x="4309491" y="33909"/>
                </a:lnTo>
                <a:lnTo>
                  <a:pt x="4230382" y="0"/>
                </a:lnTo>
                <a:lnTo>
                  <a:pt x="4231551" y="2400"/>
                </a:lnTo>
                <a:lnTo>
                  <a:pt x="4239831" y="33604"/>
                </a:lnTo>
                <a:lnTo>
                  <a:pt x="4239831" y="33909"/>
                </a:lnTo>
                <a:lnTo>
                  <a:pt x="80149" y="33909"/>
                </a:lnTo>
                <a:lnTo>
                  <a:pt x="80340" y="31203"/>
                </a:lnTo>
                <a:lnTo>
                  <a:pt x="89611" y="0"/>
                </a:lnTo>
                <a:lnTo>
                  <a:pt x="0" y="38404"/>
                </a:lnTo>
                <a:lnTo>
                  <a:pt x="89611" y="76809"/>
                </a:lnTo>
                <a:lnTo>
                  <a:pt x="88442" y="74409"/>
                </a:lnTo>
                <a:lnTo>
                  <a:pt x="87363" y="72009"/>
                </a:lnTo>
                <a:lnTo>
                  <a:pt x="80149" y="42913"/>
                </a:lnTo>
                <a:lnTo>
                  <a:pt x="4239844" y="42913"/>
                </a:lnTo>
                <a:lnTo>
                  <a:pt x="4230382" y="76809"/>
                </a:lnTo>
                <a:lnTo>
                  <a:pt x="4309491" y="42913"/>
                </a:lnTo>
                <a:lnTo>
                  <a:pt x="4319994" y="38404"/>
                </a:lnTo>
                <a:close/>
              </a:path>
              <a:path w="5760084" h="76834">
                <a:moveTo>
                  <a:pt x="5759996" y="38404"/>
                </a:moveTo>
                <a:lnTo>
                  <a:pt x="5749493" y="33909"/>
                </a:lnTo>
                <a:lnTo>
                  <a:pt x="5670385" y="0"/>
                </a:lnTo>
                <a:lnTo>
                  <a:pt x="5671553" y="2400"/>
                </a:lnTo>
                <a:lnTo>
                  <a:pt x="5679833" y="33604"/>
                </a:lnTo>
                <a:lnTo>
                  <a:pt x="5679833" y="33909"/>
                </a:lnTo>
                <a:lnTo>
                  <a:pt x="4400143" y="33909"/>
                </a:lnTo>
                <a:lnTo>
                  <a:pt x="4400347" y="31203"/>
                </a:lnTo>
                <a:lnTo>
                  <a:pt x="4409605" y="0"/>
                </a:lnTo>
                <a:lnTo>
                  <a:pt x="4319994" y="38404"/>
                </a:lnTo>
                <a:lnTo>
                  <a:pt x="4409605" y="76809"/>
                </a:lnTo>
                <a:lnTo>
                  <a:pt x="4408449" y="74409"/>
                </a:lnTo>
                <a:lnTo>
                  <a:pt x="4407357" y="72009"/>
                </a:lnTo>
                <a:lnTo>
                  <a:pt x="4400143" y="42913"/>
                </a:lnTo>
                <a:lnTo>
                  <a:pt x="5679846" y="42913"/>
                </a:lnTo>
                <a:lnTo>
                  <a:pt x="5670385" y="76809"/>
                </a:lnTo>
                <a:lnTo>
                  <a:pt x="5749493" y="42913"/>
                </a:lnTo>
                <a:lnTo>
                  <a:pt x="5759996" y="38404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1529" y="954521"/>
            <a:ext cx="8535670" cy="9537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231F20"/>
                </a:solidFill>
                <a:latin typeface="Arial"/>
                <a:cs typeface="Arial"/>
              </a:rPr>
              <a:t>ESCALENO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231F20"/>
                </a:solidFill>
                <a:latin typeface="Arial"/>
                <a:cs typeface="Arial"/>
              </a:rPr>
              <a:t>miden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diagonales,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52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460553" y="1716745"/>
            <a:ext cx="5845175" cy="4278630"/>
            <a:chOff x="3460553" y="1716745"/>
            <a:chExt cx="5845175" cy="4278630"/>
          </a:xfrm>
        </p:grpSpPr>
        <p:sp>
          <p:nvSpPr>
            <p:cNvPr id="17" name="object 17"/>
            <p:cNvSpPr/>
            <p:nvPr/>
          </p:nvSpPr>
          <p:spPr>
            <a:xfrm>
              <a:off x="3688142" y="2154545"/>
              <a:ext cx="2670810" cy="1318895"/>
            </a:xfrm>
            <a:custGeom>
              <a:avLst/>
              <a:gdLst/>
              <a:ahLst/>
              <a:cxnLst/>
              <a:rect l="l" t="t" r="r" b="b"/>
              <a:pathLst>
                <a:path w="2670810" h="1318895">
                  <a:moveTo>
                    <a:pt x="0" y="0"/>
                  </a:moveTo>
                  <a:lnTo>
                    <a:pt x="49992" y="2811"/>
                  </a:lnTo>
                  <a:lnTo>
                    <a:pt x="99874" y="6285"/>
                  </a:lnTo>
                  <a:lnTo>
                    <a:pt x="149639" y="10418"/>
                  </a:lnTo>
                  <a:lnTo>
                    <a:pt x="199282" y="15208"/>
                  </a:lnTo>
                  <a:lnTo>
                    <a:pt x="248796" y="20651"/>
                  </a:lnTo>
                  <a:lnTo>
                    <a:pt x="298176" y="26745"/>
                  </a:lnTo>
                  <a:lnTo>
                    <a:pt x="347416" y="33487"/>
                  </a:lnTo>
                  <a:lnTo>
                    <a:pt x="396510" y="40874"/>
                  </a:lnTo>
                  <a:lnTo>
                    <a:pt x="445453" y="48904"/>
                  </a:lnTo>
                  <a:lnTo>
                    <a:pt x="494239" y="57572"/>
                  </a:lnTo>
                  <a:lnTo>
                    <a:pt x="542861" y="66878"/>
                  </a:lnTo>
                  <a:lnTo>
                    <a:pt x="591314" y="76816"/>
                  </a:lnTo>
                  <a:lnTo>
                    <a:pt x="639593" y="87386"/>
                  </a:lnTo>
                  <a:lnTo>
                    <a:pt x="687691" y="98584"/>
                  </a:lnTo>
                  <a:lnTo>
                    <a:pt x="735604" y="110407"/>
                  </a:lnTo>
                  <a:lnTo>
                    <a:pt x="783324" y="122852"/>
                  </a:lnTo>
                  <a:lnTo>
                    <a:pt x="830846" y="135916"/>
                  </a:lnTo>
                  <a:lnTo>
                    <a:pt x="878164" y="149597"/>
                  </a:lnTo>
                  <a:lnTo>
                    <a:pt x="925274" y="163891"/>
                  </a:lnTo>
                  <a:lnTo>
                    <a:pt x="972168" y="178797"/>
                  </a:lnTo>
                  <a:lnTo>
                    <a:pt x="1018841" y="194310"/>
                  </a:lnTo>
                  <a:lnTo>
                    <a:pt x="1065287" y="210429"/>
                  </a:lnTo>
                  <a:lnTo>
                    <a:pt x="1111501" y="227149"/>
                  </a:lnTo>
                  <a:lnTo>
                    <a:pt x="1157476" y="244469"/>
                  </a:lnTo>
                  <a:lnTo>
                    <a:pt x="1203208" y="262386"/>
                  </a:lnTo>
                  <a:lnTo>
                    <a:pt x="1248689" y="280896"/>
                  </a:lnTo>
                  <a:lnTo>
                    <a:pt x="1293915" y="299997"/>
                  </a:lnTo>
                  <a:lnTo>
                    <a:pt x="1338879" y="319686"/>
                  </a:lnTo>
                  <a:lnTo>
                    <a:pt x="1383576" y="339960"/>
                  </a:lnTo>
                  <a:lnTo>
                    <a:pt x="1428000" y="360816"/>
                  </a:lnTo>
                  <a:lnTo>
                    <a:pt x="1472145" y="382252"/>
                  </a:lnTo>
                  <a:lnTo>
                    <a:pt x="1516005" y="404264"/>
                  </a:lnTo>
                  <a:lnTo>
                    <a:pt x="1559575" y="426850"/>
                  </a:lnTo>
                  <a:lnTo>
                    <a:pt x="1602849" y="450006"/>
                  </a:lnTo>
                  <a:lnTo>
                    <a:pt x="1645821" y="473731"/>
                  </a:lnTo>
                  <a:lnTo>
                    <a:pt x="1688485" y="498021"/>
                  </a:lnTo>
                  <a:lnTo>
                    <a:pt x="1730836" y="522872"/>
                  </a:lnTo>
                  <a:lnTo>
                    <a:pt x="1772867" y="548284"/>
                  </a:lnTo>
                  <a:lnTo>
                    <a:pt x="1814573" y="574252"/>
                  </a:lnTo>
                  <a:lnTo>
                    <a:pt x="1855948" y="600773"/>
                  </a:lnTo>
                  <a:lnTo>
                    <a:pt x="1896986" y="627845"/>
                  </a:lnTo>
                  <a:lnTo>
                    <a:pt x="1937682" y="655465"/>
                  </a:lnTo>
                  <a:lnTo>
                    <a:pt x="1978030" y="683631"/>
                  </a:lnTo>
                  <a:lnTo>
                    <a:pt x="2018023" y="712338"/>
                  </a:lnTo>
                  <a:lnTo>
                    <a:pt x="2057657" y="741585"/>
                  </a:lnTo>
                  <a:lnTo>
                    <a:pt x="2096925" y="771369"/>
                  </a:lnTo>
                  <a:lnTo>
                    <a:pt x="2135822" y="801686"/>
                  </a:lnTo>
                  <a:lnTo>
                    <a:pt x="2174341" y="832534"/>
                  </a:lnTo>
                  <a:lnTo>
                    <a:pt x="2212478" y="863909"/>
                  </a:lnTo>
                  <a:lnTo>
                    <a:pt x="2250225" y="895810"/>
                  </a:lnTo>
                  <a:lnTo>
                    <a:pt x="2287578" y="928234"/>
                  </a:lnTo>
                  <a:lnTo>
                    <a:pt x="2324531" y="961176"/>
                  </a:lnTo>
                  <a:lnTo>
                    <a:pt x="2361077" y="994635"/>
                  </a:lnTo>
                  <a:lnTo>
                    <a:pt x="2397212" y="1028608"/>
                  </a:lnTo>
                  <a:lnTo>
                    <a:pt x="2432929" y="1063092"/>
                  </a:lnTo>
                  <a:lnTo>
                    <a:pt x="2468222" y="1098083"/>
                  </a:lnTo>
                  <a:lnTo>
                    <a:pt x="2503086" y="1133580"/>
                  </a:lnTo>
                  <a:lnTo>
                    <a:pt x="2537515" y="1169578"/>
                  </a:lnTo>
                  <a:lnTo>
                    <a:pt x="2571503" y="1206077"/>
                  </a:lnTo>
                  <a:lnTo>
                    <a:pt x="2605044" y="1243071"/>
                  </a:lnTo>
                  <a:lnTo>
                    <a:pt x="2638133" y="1280560"/>
                  </a:lnTo>
                  <a:lnTo>
                    <a:pt x="2670764" y="131853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498415" y="2168120"/>
              <a:ext cx="402590" cy="3726815"/>
            </a:xfrm>
            <a:custGeom>
              <a:avLst/>
              <a:gdLst/>
              <a:ahLst/>
              <a:cxnLst/>
              <a:rect l="l" t="t" r="r" b="b"/>
              <a:pathLst>
                <a:path w="402589" h="3726815">
                  <a:moveTo>
                    <a:pt x="360579" y="79313"/>
                  </a:moveTo>
                  <a:lnTo>
                    <a:pt x="0" y="3725392"/>
                  </a:lnTo>
                  <a:lnTo>
                    <a:pt x="8956" y="3726277"/>
                  </a:lnTo>
                  <a:lnTo>
                    <a:pt x="369535" y="80201"/>
                  </a:lnTo>
                  <a:lnTo>
                    <a:pt x="367455" y="79895"/>
                  </a:lnTo>
                  <a:lnTo>
                    <a:pt x="365071" y="79621"/>
                  </a:lnTo>
                  <a:lnTo>
                    <a:pt x="362677" y="79423"/>
                  </a:lnTo>
                  <a:lnTo>
                    <a:pt x="360579" y="79313"/>
                  </a:lnTo>
                  <a:close/>
                </a:path>
                <a:path w="402589" h="3726815">
                  <a:moveTo>
                    <a:pt x="386978" y="44373"/>
                  </a:moveTo>
                  <a:lnTo>
                    <a:pt x="364035" y="44373"/>
                  </a:lnTo>
                  <a:lnTo>
                    <a:pt x="372991" y="45260"/>
                  </a:lnTo>
                  <a:lnTo>
                    <a:pt x="369535" y="80201"/>
                  </a:lnTo>
                  <a:lnTo>
                    <a:pt x="402342" y="92956"/>
                  </a:lnTo>
                  <a:lnTo>
                    <a:pt x="386978" y="44373"/>
                  </a:lnTo>
                  <a:close/>
                </a:path>
                <a:path w="402589" h="3726815">
                  <a:moveTo>
                    <a:pt x="372945" y="0"/>
                  </a:moveTo>
                  <a:lnTo>
                    <a:pt x="325907" y="85396"/>
                  </a:lnTo>
                  <a:lnTo>
                    <a:pt x="328409" y="84477"/>
                  </a:lnTo>
                  <a:lnTo>
                    <a:pt x="330907" y="83628"/>
                  </a:lnTo>
                  <a:lnTo>
                    <a:pt x="357872" y="79250"/>
                  </a:lnTo>
                  <a:lnTo>
                    <a:pt x="360586" y="79250"/>
                  </a:lnTo>
                  <a:lnTo>
                    <a:pt x="364035" y="44373"/>
                  </a:lnTo>
                  <a:lnTo>
                    <a:pt x="386978" y="44373"/>
                  </a:lnTo>
                  <a:lnTo>
                    <a:pt x="372945" y="0"/>
                  </a:lnTo>
                  <a:close/>
                </a:path>
                <a:path w="402589" h="3726815">
                  <a:moveTo>
                    <a:pt x="364035" y="44373"/>
                  </a:moveTo>
                  <a:lnTo>
                    <a:pt x="360579" y="79313"/>
                  </a:lnTo>
                  <a:lnTo>
                    <a:pt x="362677" y="79423"/>
                  </a:lnTo>
                  <a:lnTo>
                    <a:pt x="365071" y="79621"/>
                  </a:lnTo>
                  <a:lnTo>
                    <a:pt x="367455" y="79895"/>
                  </a:lnTo>
                  <a:lnTo>
                    <a:pt x="369535" y="80201"/>
                  </a:lnTo>
                  <a:lnTo>
                    <a:pt x="372991" y="45260"/>
                  </a:lnTo>
                  <a:lnTo>
                    <a:pt x="364035" y="44373"/>
                  </a:lnTo>
                  <a:close/>
                </a:path>
                <a:path w="402589" h="3726815">
                  <a:moveTo>
                    <a:pt x="360586" y="79250"/>
                  </a:moveTo>
                  <a:lnTo>
                    <a:pt x="357872" y="79250"/>
                  </a:lnTo>
                  <a:lnTo>
                    <a:pt x="360579" y="7931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768042" y="1721245"/>
              <a:ext cx="2376805" cy="1633855"/>
            </a:xfrm>
            <a:custGeom>
              <a:avLst/>
              <a:gdLst/>
              <a:ahLst/>
              <a:cxnLst/>
              <a:rect l="l" t="t" r="r" b="b"/>
              <a:pathLst>
                <a:path w="2376804" h="1633854">
                  <a:moveTo>
                    <a:pt x="0" y="1633316"/>
                  </a:moveTo>
                  <a:lnTo>
                    <a:pt x="29798" y="1592804"/>
                  </a:lnTo>
                  <a:lnTo>
                    <a:pt x="60035" y="1552680"/>
                  </a:lnTo>
                  <a:lnTo>
                    <a:pt x="90708" y="1512949"/>
                  </a:lnTo>
                  <a:lnTo>
                    <a:pt x="121812" y="1473611"/>
                  </a:lnTo>
                  <a:lnTo>
                    <a:pt x="153343" y="1434672"/>
                  </a:lnTo>
                  <a:lnTo>
                    <a:pt x="185296" y="1396132"/>
                  </a:lnTo>
                  <a:lnTo>
                    <a:pt x="217669" y="1357995"/>
                  </a:lnTo>
                  <a:lnTo>
                    <a:pt x="250456" y="1320264"/>
                  </a:lnTo>
                  <a:lnTo>
                    <a:pt x="283653" y="1282941"/>
                  </a:lnTo>
                  <a:lnTo>
                    <a:pt x="317257" y="1246030"/>
                  </a:lnTo>
                  <a:lnTo>
                    <a:pt x="351263" y="1209533"/>
                  </a:lnTo>
                  <a:lnTo>
                    <a:pt x="385668" y="1173453"/>
                  </a:lnTo>
                  <a:lnTo>
                    <a:pt x="420467" y="1137793"/>
                  </a:lnTo>
                  <a:lnTo>
                    <a:pt x="455656" y="1102556"/>
                  </a:lnTo>
                  <a:lnTo>
                    <a:pt x="491230" y="1067744"/>
                  </a:lnTo>
                  <a:lnTo>
                    <a:pt x="527187" y="1033360"/>
                  </a:lnTo>
                  <a:lnTo>
                    <a:pt x="563522" y="999408"/>
                  </a:lnTo>
                  <a:lnTo>
                    <a:pt x="600230" y="965889"/>
                  </a:lnTo>
                  <a:lnTo>
                    <a:pt x="637307" y="932807"/>
                  </a:lnTo>
                  <a:lnTo>
                    <a:pt x="674751" y="900165"/>
                  </a:lnTo>
                  <a:lnTo>
                    <a:pt x="712555" y="867965"/>
                  </a:lnTo>
                  <a:lnTo>
                    <a:pt x="750717" y="836210"/>
                  </a:lnTo>
                  <a:lnTo>
                    <a:pt x="789232" y="804904"/>
                  </a:lnTo>
                  <a:lnTo>
                    <a:pt x="828096" y="774048"/>
                  </a:lnTo>
                  <a:lnTo>
                    <a:pt x="867305" y="743645"/>
                  </a:lnTo>
                  <a:lnTo>
                    <a:pt x="906855" y="713700"/>
                  </a:lnTo>
                  <a:lnTo>
                    <a:pt x="946741" y="684213"/>
                  </a:lnTo>
                  <a:lnTo>
                    <a:pt x="986961" y="655189"/>
                  </a:lnTo>
                  <a:lnTo>
                    <a:pt x="1027509" y="626629"/>
                  </a:lnTo>
                  <a:lnTo>
                    <a:pt x="1068381" y="598537"/>
                  </a:lnTo>
                  <a:lnTo>
                    <a:pt x="1109574" y="570916"/>
                  </a:lnTo>
                  <a:lnTo>
                    <a:pt x="1151083" y="543768"/>
                  </a:lnTo>
                  <a:lnTo>
                    <a:pt x="1192904" y="517097"/>
                  </a:lnTo>
                  <a:lnTo>
                    <a:pt x="1235034" y="490904"/>
                  </a:lnTo>
                  <a:lnTo>
                    <a:pt x="1277467" y="465193"/>
                  </a:lnTo>
                  <a:lnTo>
                    <a:pt x="1320200" y="439967"/>
                  </a:lnTo>
                  <a:lnTo>
                    <a:pt x="1363229" y="415228"/>
                  </a:lnTo>
                  <a:lnTo>
                    <a:pt x="1406550" y="390979"/>
                  </a:lnTo>
                  <a:lnTo>
                    <a:pt x="1450159" y="367224"/>
                  </a:lnTo>
                  <a:lnTo>
                    <a:pt x="1494050" y="343964"/>
                  </a:lnTo>
                  <a:lnTo>
                    <a:pt x="1538222" y="321203"/>
                  </a:lnTo>
                  <a:lnTo>
                    <a:pt x="1582668" y="298944"/>
                  </a:lnTo>
                  <a:lnTo>
                    <a:pt x="1627386" y="277189"/>
                  </a:lnTo>
                  <a:lnTo>
                    <a:pt x="1672371" y="255941"/>
                  </a:lnTo>
                  <a:lnTo>
                    <a:pt x="1717619" y="235203"/>
                  </a:lnTo>
                  <a:lnTo>
                    <a:pt x="1763126" y="214978"/>
                  </a:lnTo>
                  <a:lnTo>
                    <a:pt x="1808887" y="195269"/>
                  </a:lnTo>
                  <a:lnTo>
                    <a:pt x="1854899" y="176078"/>
                  </a:lnTo>
                  <a:lnTo>
                    <a:pt x="1901158" y="157408"/>
                  </a:lnTo>
                  <a:lnTo>
                    <a:pt x="1947660" y="139263"/>
                  </a:lnTo>
                  <a:lnTo>
                    <a:pt x="1994400" y="121644"/>
                  </a:lnTo>
                  <a:lnTo>
                    <a:pt x="2041374" y="104555"/>
                  </a:lnTo>
                  <a:lnTo>
                    <a:pt x="2088578" y="87998"/>
                  </a:lnTo>
                  <a:lnTo>
                    <a:pt x="2136009" y="71977"/>
                  </a:lnTo>
                  <a:lnTo>
                    <a:pt x="2183661" y="56494"/>
                  </a:lnTo>
                  <a:lnTo>
                    <a:pt x="2231532" y="41552"/>
                  </a:lnTo>
                  <a:lnTo>
                    <a:pt x="2279616" y="27154"/>
                  </a:lnTo>
                  <a:lnTo>
                    <a:pt x="2327910" y="13302"/>
                  </a:lnTo>
                  <a:lnTo>
                    <a:pt x="2376410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942557" y="1777661"/>
              <a:ext cx="1324610" cy="4117975"/>
            </a:xfrm>
            <a:custGeom>
              <a:avLst/>
              <a:gdLst/>
              <a:ahLst/>
              <a:cxnLst/>
              <a:rect l="l" t="t" r="r" b="b"/>
              <a:pathLst>
                <a:path w="1324609" h="4117975">
                  <a:moveTo>
                    <a:pt x="38007" y="75002"/>
                  </a:moveTo>
                  <a:lnTo>
                    <a:pt x="35979" y="75545"/>
                  </a:lnTo>
                  <a:lnTo>
                    <a:pt x="33677" y="76236"/>
                  </a:lnTo>
                  <a:lnTo>
                    <a:pt x="31403" y="77000"/>
                  </a:lnTo>
                  <a:lnTo>
                    <a:pt x="29432" y="77730"/>
                  </a:lnTo>
                  <a:lnTo>
                    <a:pt x="1316034" y="4117658"/>
                  </a:lnTo>
                  <a:lnTo>
                    <a:pt x="1324610" y="4114929"/>
                  </a:lnTo>
                  <a:lnTo>
                    <a:pt x="38007" y="75002"/>
                  </a:lnTo>
                  <a:close/>
                </a:path>
                <a:path w="1324609" h="4117975">
                  <a:moveTo>
                    <a:pt x="9400" y="0"/>
                  </a:moveTo>
                  <a:lnTo>
                    <a:pt x="0" y="97038"/>
                  </a:lnTo>
                  <a:lnTo>
                    <a:pt x="1934" y="95201"/>
                  </a:lnTo>
                  <a:lnTo>
                    <a:pt x="3892" y="93437"/>
                  </a:lnTo>
                  <a:lnTo>
                    <a:pt x="29432" y="77730"/>
                  </a:lnTo>
                  <a:lnTo>
                    <a:pt x="18778" y="44276"/>
                  </a:lnTo>
                  <a:lnTo>
                    <a:pt x="27353" y="41548"/>
                  </a:lnTo>
                  <a:lnTo>
                    <a:pt x="45345" y="41548"/>
                  </a:lnTo>
                  <a:lnTo>
                    <a:pt x="9400" y="0"/>
                  </a:lnTo>
                  <a:close/>
                </a:path>
                <a:path w="1324609" h="4117975">
                  <a:moveTo>
                    <a:pt x="27353" y="41548"/>
                  </a:moveTo>
                  <a:lnTo>
                    <a:pt x="18778" y="44276"/>
                  </a:lnTo>
                  <a:lnTo>
                    <a:pt x="29432" y="77730"/>
                  </a:lnTo>
                  <a:lnTo>
                    <a:pt x="31403" y="77000"/>
                  </a:lnTo>
                  <a:lnTo>
                    <a:pt x="33677" y="76236"/>
                  </a:lnTo>
                  <a:lnTo>
                    <a:pt x="35979" y="75545"/>
                  </a:lnTo>
                  <a:lnTo>
                    <a:pt x="38007" y="75002"/>
                  </a:lnTo>
                  <a:lnTo>
                    <a:pt x="27353" y="41548"/>
                  </a:lnTo>
                  <a:close/>
                </a:path>
                <a:path w="1324609" h="4117975">
                  <a:moveTo>
                    <a:pt x="45345" y="41548"/>
                  </a:moveTo>
                  <a:lnTo>
                    <a:pt x="27353" y="41548"/>
                  </a:lnTo>
                  <a:lnTo>
                    <a:pt x="38007" y="75002"/>
                  </a:lnTo>
                  <a:lnTo>
                    <a:pt x="40645" y="74372"/>
                  </a:lnTo>
                  <a:lnTo>
                    <a:pt x="43009" y="73897"/>
                  </a:lnTo>
                  <a:lnTo>
                    <a:pt x="57691" y="72525"/>
                  </a:lnTo>
                  <a:lnTo>
                    <a:pt x="72146" y="72525"/>
                  </a:lnTo>
                  <a:lnTo>
                    <a:pt x="45345" y="41548"/>
                  </a:lnTo>
                  <a:close/>
                </a:path>
                <a:path w="1324609" h="4117975">
                  <a:moveTo>
                    <a:pt x="72146" y="72525"/>
                  </a:moveTo>
                  <a:lnTo>
                    <a:pt x="57691" y="72525"/>
                  </a:lnTo>
                  <a:lnTo>
                    <a:pt x="60214" y="72551"/>
                  </a:lnTo>
                  <a:lnTo>
                    <a:pt x="62763" y="72644"/>
                  </a:lnTo>
                  <a:lnTo>
                    <a:pt x="65336" y="72806"/>
                  </a:lnTo>
                  <a:lnTo>
                    <a:pt x="67928" y="73044"/>
                  </a:lnTo>
                  <a:lnTo>
                    <a:pt x="70545" y="73353"/>
                  </a:lnTo>
                  <a:lnTo>
                    <a:pt x="73188" y="73731"/>
                  </a:lnTo>
                  <a:lnTo>
                    <a:pt x="72146" y="7252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0543" y="5851620"/>
              <a:ext cx="84670" cy="8467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182401" y="2986844"/>
              <a:ext cx="2127885" cy="3008630"/>
            </a:xfrm>
            <a:custGeom>
              <a:avLst/>
              <a:gdLst/>
              <a:ahLst/>
              <a:cxnLst/>
              <a:rect l="l" t="t" r="r" b="b"/>
              <a:pathLst>
                <a:path w="2127884" h="3008629">
                  <a:moveTo>
                    <a:pt x="1942548" y="1220364"/>
                  </a:moveTo>
                  <a:lnTo>
                    <a:pt x="2075897" y="1067965"/>
                  </a:lnTo>
                </a:path>
                <a:path w="2127884" h="3008629">
                  <a:moveTo>
                    <a:pt x="1994184" y="1256198"/>
                  </a:moveTo>
                  <a:lnTo>
                    <a:pt x="2127531" y="1103800"/>
                  </a:lnTo>
                </a:path>
                <a:path w="2127884" h="3008629">
                  <a:moveTo>
                    <a:pt x="7" y="209538"/>
                  </a:moveTo>
                  <a:lnTo>
                    <a:pt x="0" y="7038"/>
                  </a:lnTo>
                </a:path>
                <a:path w="2127884" h="3008629">
                  <a:moveTo>
                    <a:pt x="62463" y="202504"/>
                  </a:moveTo>
                  <a:lnTo>
                    <a:pt x="62456" y="0"/>
                  </a:lnTo>
                </a:path>
                <a:path w="2127884" h="3008629">
                  <a:moveTo>
                    <a:pt x="666" y="3008362"/>
                  </a:moveTo>
                  <a:lnTo>
                    <a:pt x="659" y="2805861"/>
                  </a:lnTo>
                </a:path>
                <a:path w="2127884" h="3008629">
                  <a:moveTo>
                    <a:pt x="63122" y="3001327"/>
                  </a:moveTo>
                  <a:lnTo>
                    <a:pt x="63115" y="2798823"/>
                  </a:lnTo>
                </a:path>
                <a:path w="2127884" h="3008629">
                  <a:moveTo>
                    <a:pt x="1291060" y="1904212"/>
                  </a:moveTo>
                  <a:lnTo>
                    <a:pt x="1424409" y="1751813"/>
                  </a:lnTo>
                </a:path>
                <a:path w="2127884" h="3008629">
                  <a:moveTo>
                    <a:pt x="1342696" y="1940046"/>
                  </a:moveTo>
                  <a:lnTo>
                    <a:pt x="1476043" y="178764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502893" y="3086268"/>
              <a:ext cx="4320540" cy="2817495"/>
            </a:xfrm>
            <a:custGeom>
              <a:avLst/>
              <a:gdLst/>
              <a:ahLst/>
              <a:cxnLst/>
              <a:rect l="l" t="t" r="r" b="b"/>
              <a:pathLst>
                <a:path w="4320540" h="2817495">
                  <a:moveTo>
                    <a:pt x="0" y="2807686"/>
                  </a:moveTo>
                  <a:lnTo>
                    <a:pt x="1025629" y="0"/>
                  </a:lnTo>
                  <a:lnTo>
                    <a:pt x="2476789" y="7"/>
                  </a:lnTo>
                  <a:lnTo>
                    <a:pt x="4319985" y="2817227"/>
                  </a:lnTo>
                  <a:lnTo>
                    <a:pt x="0" y="2807686"/>
                  </a:lnTo>
                  <a:close/>
                </a:path>
              </a:pathLst>
            </a:custGeom>
            <a:ln w="359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80544" y="5861159"/>
              <a:ext cx="84670" cy="846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0553" y="5851626"/>
              <a:ext cx="84672" cy="846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7347" y="3043940"/>
              <a:ext cx="84670" cy="846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6186" y="3043933"/>
              <a:ext cx="84672" cy="8467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68297" y="6459316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20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94415" y="6461693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22288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90">
                <a:solidFill>
                  <a:srgbClr val="231F20"/>
                </a:solidFill>
                <a:latin typeface="Arial"/>
                <a:cs typeface="Arial"/>
              </a:rPr>
              <a:t>TRAPEZOIDE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824" y="883682"/>
            <a:ext cx="8796655" cy="1640205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488950">
              <a:lnSpc>
                <a:spcPct val="100000"/>
              </a:lnSpc>
              <a:spcBef>
                <a:spcPts val="655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30" b="1">
                <a:solidFill>
                  <a:srgbClr val="231F20"/>
                </a:solidFill>
                <a:latin typeface="Arial"/>
                <a:cs typeface="Arial"/>
              </a:rPr>
              <a:t>TRAPEZOIDE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75" b="1">
                <a:solidFill>
                  <a:srgbClr val="231F20"/>
                </a:solidFill>
                <a:latin typeface="Arial"/>
                <a:cs typeface="Arial"/>
              </a:rPr>
              <a:t>CUATRO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endParaRPr sz="1600">
              <a:latin typeface="Arial"/>
              <a:cs typeface="Arial"/>
            </a:endParaRPr>
          </a:p>
          <a:p>
            <a:pPr marL="12700" marR="7101205">
              <a:lnSpc>
                <a:spcPct val="101000"/>
              </a:lnSpc>
              <a:spcBef>
                <a:spcPts val="540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AB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61 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AD= 60 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BD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59 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70" b="1">
                <a:solidFill>
                  <a:srgbClr val="231F20"/>
                </a:solidFill>
                <a:latin typeface="Arial"/>
                <a:cs typeface="Arial"/>
              </a:rPr>
              <a:t>BC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37 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DC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84899" y="5813859"/>
            <a:ext cx="4488815" cy="820419"/>
            <a:chOff x="4684899" y="5813859"/>
            <a:chExt cx="4488815" cy="820419"/>
          </a:xfrm>
        </p:grpSpPr>
        <p:sp>
          <p:nvSpPr>
            <p:cNvPr id="6" name="object 6"/>
            <p:cNvSpPr/>
            <p:nvPr/>
          </p:nvSpPr>
          <p:spPr>
            <a:xfrm>
              <a:off x="4733226" y="5862188"/>
              <a:ext cx="4392295" cy="771525"/>
            </a:xfrm>
            <a:custGeom>
              <a:avLst/>
              <a:gdLst/>
              <a:ahLst/>
              <a:cxnLst/>
              <a:rect l="l" t="t" r="r" b="b"/>
              <a:pathLst>
                <a:path w="4392295" h="771525">
                  <a:moveTo>
                    <a:pt x="0" y="0"/>
                  </a:moveTo>
                  <a:lnTo>
                    <a:pt x="0" y="744862"/>
                  </a:lnTo>
                </a:path>
                <a:path w="4392295" h="771525">
                  <a:moveTo>
                    <a:pt x="4391999" y="26668"/>
                  </a:moveTo>
                  <a:lnTo>
                    <a:pt x="4391999" y="771531"/>
                  </a:lnTo>
                </a:path>
              </a:pathLst>
            </a:custGeom>
            <a:ln w="7199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733226" y="5862188"/>
              <a:ext cx="4392295" cy="0"/>
            </a:xfrm>
            <a:custGeom>
              <a:avLst/>
              <a:gdLst/>
              <a:ahLst/>
              <a:cxnLst/>
              <a:rect l="l" t="t" r="r" b="b"/>
              <a:pathLst>
                <a:path w="4392295" h="0">
                  <a:moveTo>
                    <a:pt x="0" y="0"/>
                  </a:moveTo>
                  <a:lnTo>
                    <a:pt x="4391999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33226" y="6347667"/>
              <a:ext cx="4392295" cy="76835"/>
            </a:xfrm>
            <a:custGeom>
              <a:avLst/>
              <a:gdLst/>
              <a:ahLst/>
              <a:cxnLst/>
              <a:rect l="l" t="t" r="r" b="b"/>
              <a:pathLst>
                <a:path w="4392295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3"/>
                  </a:lnTo>
                  <a:lnTo>
                    <a:pt x="80146" y="33903"/>
                  </a:lnTo>
                  <a:lnTo>
                    <a:pt x="80347" y="31203"/>
                  </a:lnTo>
                  <a:lnTo>
                    <a:pt x="88447" y="2400"/>
                  </a:lnTo>
                  <a:lnTo>
                    <a:pt x="89611" y="0"/>
                  </a:lnTo>
                  <a:close/>
                </a:path>
                <a:path w="4392295" h="76835">
                  <a:moveTo>
                    <a:pt x="4302387" y="0"/>
                  </a:moveTo>
                  <a:lnTo>
                    <a:pt x="4311953" y="40805"/>
                  </a:lnTo>
                  <a:lnTo>
                    <a:pt x="4311837" y="43206"/>
                  </a:lnTo>
                  <a:lnTo>
                    <a:pt x="4302387" y="76809"/>
                  </a:lnTo>
                  <a:lnTo>
                    <a:pt x="4381500" y="42904"/>
                  </a:lnTo>
                  <a:lnTo>
                    <a:pt x="4346963" y="42904"/>
                  </a:lnTo>
                  <a:lnTo>
                    <a:pt x="4346963" y="33903"/>
                  </a:lnTo>
                  <a:lnTo>
                    <a:pt x="4381497" y="33903"/>
                  </a:lnTo>
                  <a:lnTo>
                    <a:pt x="4302387" y="0"/>
                  </a:lnTo>
                  <a:close/>
                </a:path>
                <a:path w="4392295" h="76835">
                  <a:moveTo>
                    <a:pt x="80146" y="33903"/>
                  </a:moveTo>
                  <a:lnTo>
                    <a:pt x="45035" y="33903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4392295" h="76835">
                  <a:moveTo>
                    <a:pt x="4311852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4311852" y="42904"/>
                  </a:lnTo>
                  <a:lnTo>
                    <a:pt x="4311953" y="40805"/>
                  </a:lnTo>
                  <a:lnTo>
                    <a:pt x="4311852" y="33903"/>
                  </a:lnTo>
                  <a:close/>
                </a:path>
                <a:path w="4392295" h="76835">
                  <a:moveTo>
                    <a:pt x="4381497" y="33903"/>
                  </a:moveTo>
                  <a:lnTo>
                    <a:pt x="4346963" y="33903"/>
                  </a:lnTo>
                  <a:lnTo>
                    <a:pt x="4346963" y="42904"/>
                  </a:lnTo>
                  <a:lnTo>
                    <a:pt x="4381500" y="42904"/>
                  </a:lnTo>
                  <a:lnTo>
                    <a:pt x="4391999" y="38404"/>
                  </a:lnTo>
                  <a:lnTo>
                    <a:pt x="4381497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4899" y="5813859"/>
              <a:ext cx="96655" cy="966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76900" y="5813859"/>
              <a:ext cx="96655" cy="9665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06954" y="5761608"/>
            <a:ext cx="229235" cy="441959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07558" y="5776851"/>
            <a:ext cx="229235" cy="441959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08212" y="6094925"/>
            <a:ext cx="266700" cy="32194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61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22288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90">
                <a:solidFill>
                  <a:srgbClr val="231F20"/>
                </a:solidFill>
                <a:latin typeface="Arial"/>
                <a:cs typeface="Arial"/>
              </a:rPr>
              <a:t>TRAPEZOIDE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79536" y="1537427"/>
            <a:ext cx="6155055" cy="5100320"/>
            <a:chOff x="2979536" y="1537427"/>
            <a:chExt cx="6155055" cy="5100320"/>
          </a:xfrm>
        </p:grpSpPr>
        <p:sp>
          <p:nvSpPr>
            <p:cNvPr id="5" name="object 5"/>
            <p:cNvSpPr/>
            <p:nvPr/>
          </p:nvSpPr>
          <p:spPr>
            <a:xfrm>
              <a:off x="4733226" y="5862188"/>
              <a:ext cx="4392295" cy="771525"/>
            </a:xfrm>
            <a:custGeom>
              <a:avLst/>
              <a:gdLst/>
              <a:ahLst/>
              <a:cxnLst/>
              <a:rect l="l" t="t" r="r" b="b"/>
              <a:pathLst>
                <a:path w="4392295" h="771525">
                  <a:moveTo>
                    <a:pt x="0" y="0"/>
                  </a:moveTo>
                  <a:lnTo>
                    <a:pt x="0" y="744862"/>
                  </a:lnTo>
                </a:path>
                <a:path w="4392295" h="771525">
                  <a:moveTo>
                    <a:pt x="4391999" y="26668"/>
                  </a:moveTo>
                  <a:lnTo>
                    <a:pt x="4391999" y="771531"/>
                  </a:lnTo>
                </a:path>
              </a:pathLst>
            </a:custGeom>
            <a:ln w="7199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733226" y="5862188"/>
              <a:ext cx="4392295" cy="0"/>
            </a:xfrm>
            <a:custGeom>
              <a:avLst/>
              <a:gdLst/>
              <a:ahLst/>
              <a:cxnLst/>
              <a:rect l="l" t="t" r="r" b="b"/>
              <a:pathLst>
                <a:path w="4392295" h="0">
                  <a:moveTo>
                    <a:pt x="0" y="0"/>
                  </a:moveTo>
                  <a:lnTo>
                    <a:pt x="4391999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733226" y="6347667"/>
              <a:ext cx="4392295" cy="76835"/>
            </a:xfrm>
            <a:custGeom>
              <a:avLst/>
              <a:gdLst/>
              <a:ahLst/>
              <a:cxnLst/>
              <a:rect l="l" t="t" r="r" b="b"/>
              <a:pathLst>
                <a:path w="4392295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3"/>
                  </a:lnTo>
                  <a:lnTo>
                    <a:pt x="80146" y="33903"/>
                  </a:lnTo>
                  <a:lnTo>
                    <a:pt x="80347" y="31203"/>
                  </a:lnTo>
                  <a:lnTo>
                    <a:pt x="88447" y="2400"/>
                  </a:lnTo>
                  <a:lnTo>
                    <a:pt x="89611" y="0"/>
                  </a:lnTo>
                  <a:close/>
                </a:path>
                <a:path w="4392295" h="76835">
                  <a:moveTo>
                    <a:pt x="4302387" y="0"/>
                  </a:moveTo>
                  <a:lnTo>
                    <a:pt x="4311953" y="40805"/>
                  </a:lnTo>
                  <a:lnTo>
                    <a:pt x="4311837" y="43206"/>
                  </a:lnTo>
                  <a:lnTo>
                    <a:pt x="4302387" y="76809"/>
                  </a:lnTo>
                  <a:lnTo>
                    <a:pt x="4381500" y="42904"/>
                  </a:lnTo>
                  <a:lnTo>
                    <a:pt x="4346963" y="42904"/>
                  </a:lnTo>
                  <a:lnTo>
                    <a:pt x="4346963" y="33903"/>
                  </a:lnTo>
                  <a:lnTo>
                    <a:pt x="4381497" y="33903"/>
                  </a:lnTo>
                  <a:lnTo>
                    <a:pt x="4302387" y="0"/>
                  </a:lnTo>
                  <a:close/>
                </a:path>
                <a:path w="4392295" h="76835">
                  <a:moveTo>
                    <a:pt x="80146" y="33903"/>
                  </a:moveTo>
                  <a:lnTo>
                    <a:pt x="45035" y="33903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4392295" h="76835">
                  <a:moveTo>
                    <a:pt x="4311852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4311852" y="42904"/>
                  </a:lnTo>
                  <a:lnTo>
                    <a:pt x="4311953" y="40805"/>
                  </a:lnTo>
                  <a:lnTo>
                    <a:pt x="4311852" y="33903"/>
                  </a:lnTo>
                  <a:close/>
                </a:path>
                <a:path w="4392295" h="76835">
                  <a:moveTo>
                    <a:pt x="4381497" y="33903"/>
                  </a:moveTo>
                  <a:lnTo>
                    <a:pt x="4346963" y="33903"/>
                  </a:lnTo>
                  <a:lnTo>
                    <a:pt x="4346963" y="42904"/>
                  </a:lnTo>
                  <a:lnTo>
                    <a:pt x="4381500" y="42904"/>
                  </a:lnTo>
                  <a:lnTo>
                    <a:pt x="4391999" y="38404"/>
                  </a:lnTo>
                  <a:lnTo>
                    <a:pt x="4381497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984299" y="1542189"/>
              <a:ext cx="4410710" cy="917575"/>
            </a:xfrm>
            <a:custGeom>
              <a:avLst/>
              <a:gdLst/>
              <a:ahLst/>
              <a:cxnLst/>
              <a:rect l="l" t="t" r="r" b="b"/>
              <a:pathLst>
                <a:path w="4410709" h="917575">
                  <a:moveTo>
                    <a:pt x="0" y="369853"/>
                  </a:moveTo>
                  <a:lnTo>
                    <a:pt x="46004" y="349803"/>
                  </a:lnTo>
                  <a:lnTo>
                    <a:pt x="92212" y="330300"/>
                  </a:lnTo>
                  <a:lnTo>
                    <a:pt x="138617" y="311346"/>
                  </a:lnTo>
                  <a:lnTo>
                    <a:pt x="185216" y="292940"/>
                  </a:lnTo>
                  <a:lnTo>
                    <a:pt x="232003" y="275084"/>
                  </a:lnTo>
                  <a:lnTo>
                    <a:pt x="278974" y="257778"/>
                  </a:lnTo>
                  <a:lnTo>
                    <a:pt x="326122" y="241025"/>
                  </a:lnTo>
                  <a:lnTo>
                    <a:pt x="373445" y="224826"/>
                  </a:lnTo>
                  <a:lnTo>
                    <a:pt x="420935" y="209180"/>
                  </a:lnTo>
                  <a:lnTo>
                    <a:pt x="468590" y="194089"/>
                  </a:lnTo>
                  <a:lnTo>
                    <a:pt x="516403" y="179555"/>
                  </a:lnTo>
                  <a:lnTo>
                    <a:pt x="564370" y="165577"/>
                  </a:lnTo>
                  <a:lnTo>
                    <a:pt x="612485" y="152158"/>
                  </a:lnTo>
                  <a:lnTo>
                    <a:pt x="660745" y="139299"/>
                  </a:lnTo>
                  <a:lnTo>
                    <a:pt x="709144" y="127000"/>
                  </a:lnTo>
                  <a:lnTo>
                    <a:pt x="757677" y="115262"/>
                  </a:lnTo>
                  <a:lnTo>
                    <a:pt x="806339" y="104086"/>
                  </a:lnTo>
                  <a:lnTo>
                    <a:pt x="855125" y="93474"/>
                  </a:lnTo>
                  <a:lnTo>
                    <a:pt x="904031" y="83427"/>
                  </a:lnTo>
                  <a:lnTo>
                    <a:pt x="953051" y="73945"/>
                  </a:lnTo>
                  <a:lnTo>
                    <a:pt x="1002181" y="65030"/>
                  </a:lnTo>
                  <a:lnTo>
                    <a:pt x="1051416" y="56682"/>
                  </a:lnTo>
                  <a:lnTo>
                    <a:pt x="1100750" y="48903"/>
                  </a:lnTo>
                  <a:lnTo>
                    <a:pt x="1150178" y="41694"/>
                  </a:lnTo>
                  <a:lnTo>
                    <a:pt x="1199697" y="35055"/>
                  </a:lnTo>
                  <a:lnTo>
                    <a:pt x="1249301" y="28988"/>
                  </a:lnTo>
                  <a:lnTo>
                    <a:pt x="1298984" y="23495"/>
                  </a:lnTo>
                  <a:lnTo>
                    <a:pt x="1348743" y="18575"/>
                  </a:lnTo>
                  <a:lnTo>
                    <a:pt x="1398572" y="14230"/>
                  </a:lnTo>
                  <a:lnTo>
                    <a:pt x="1448466" y="10460"/>
                  </a:lnTo>
                  <a:lnTo>
                    <a:pt x="1498421" y="7268"/>
                  </a:lnTo>
                  <a:lnTo>
                    <a:pt x="1548431" y="4654"/>
                  </a:lnTo>
                  <a:lnTo>
                    <a:pt x="1598491" y="2619"/>
                  </a:lnTo>
                  <a:lnTo>
                    <a:pt x="1648597" y="1165"/>
                  </a:lnTo>
                  <a:lnTo>
                    <a:pt x="1698744" y="291"/>
                  </a:lnTo>
                  <a:lnTo>
                    <a:pt x="1748927" y="0"/>
                  </a:lnTo>
                  <a:lnTo>
                    <a:pt x="1799671" y="297"/>
                  </a:lnTo>
                  <a:lnTo>
                    <a:pt x="1850359" y="1190"/>
                  </a:lnTo>
                  <a:lnTo>
                    <a:pt x="1900987" y="2675"/>
                  </a:lnTo>
                  <a:lnTo>
                    <a:pt x="1951548" y="4752"/>
                  </a:lnTo>
                  <a:lnTo>
                    <a:pt x="2002039" y="7418"/>
                  </a:lnTo>
                  <a:lnTo>
                    <a:pt x="2052455" y="10672"/>
                  </a:lnTo>
                  <a:lnTo>
                    <a:pt x="2102790" y="14512"/>
                  </a:lnTo>
                  <a:lnTo>
                    <a:pt x="2153040" y="18937"/>
                  </a:lnTo>
                  <a:lnTo>
                    <a:pt x="2203200" y="23945"/>
                  </a:lnTo>
                  <a:lnTo>
                    <a:pt x="2253266" y="29534"/>
                  </a:lnTo>
                  <a:lnTo>
                    <a:pt x="2303232" y="35702"/>
                  </a:lnTo>
                  <a:lnTo>
                    <a:pt x="2353093" y="42449"/>
                  </a:lnTo>
                  <a:lnTo>
                    <a:pt x="2402845" y="49771"/>
                  </a:lnTo>
                  <a:lnTo>
                    <a:pt x="2452483" y="57668"/>
                  </a:lnTo>
                  <a:lnTo>
                    <a:pt x="2502002" y="66139"/>
                  </a:lnTo>
                  <a:lnTo>
                    <a:pt x="2551397" y="75180"/>
                  </a:lnTo>
                  <a:lnTo>
                    <a:pt x="2600664" y="84791"/>
                  </a:lnTo>
                  <a:lnTo>
                    <a:pt x="2649797" y="94970"/>
                  </a:lnTo>
                  <a:lnTo>
                    <a:pt x="2698792" y="105715"/>
                  </a:lnTo>
                  <a:lnTo>
                    <a:pt x="2747643" y="117025"/>
                  </a:lnTo>
                  <a:lnTo>
                    <a:pt x="2796347" y="128897"/>
                  </a:lnTo>
                  <a:lnTo>
                    <a:pt x="2844898" y="141331"/>
                  </a:lnTo>
                  <a:lnTo>
                    <a:pt x="2893291" y="154324"/>
                  </a:lnTo>
                  <a:lnTo>
                    <a:pt x="2941521" y="167876"/>
                  </a:lnTo>
                  <a:lnTo>
                    <a:pt x="2989585" y="181983"/>
                  </a:lnTo>
                  <a:lnTo>
                    <a:pt x="3037476" y="196645"/>
                  </a:lnTo>
                  <a:lnTo>
                    <a:pt x="3085190" y="211860"/>
                  </a:lnTo>
                  <a:lnTo>
                    <a:pt x="3132722" y="227626"/>
                  </a:lnTo>
                  <a:lnTo>
                    <a:pt x="3180068" y="243942"/>
                  </a:lnTo>
                  <a:lnTo>
                    <a:pt x="3227222" y="260806"/>
                  </a:lnTo>
                  <a:lnTo>
                    <a:pt x="3274179" y="278216"/>
                  </a:lnTo>
                  <a:lnTo>
                    <a:pt x="3320936" y="296170"/>
                  </a:lnTo>
                  <a:lnTo>
                    <a:pt x="3367486" y="314668"/>
                  </a:lnTo>
                  <a:lnTo>
                    <a:pt x="3413826" y="333706"/>
                  </a:lnTo>
                  <a:lnTo>
                    <a:pt x="3459950" y="353284"/>
                  </a:lnTo>
                  <a:lnTo>
                    <a:pt x="3505853" y="373401"/>
                  </a:lnTo>
                  <a:lnTo>
                    <a:pt x="3551531" y="394053"/>
                  </a:lnTo>
                  <a:lnTo>
                    <a:pt x="3596979" y="415240"/>
                  </a:lnTo>
                  <a:lnTo>
                    <a:pt x="3642192" y="436960"/>
                  </a:lnTo>
                  <a:lnTo>
                    <a:pt x="3687164" y="459211"/>
                  </a:lnTo>
                  <a:lnTo>
                    <a:pt x="3731892" y="481991"/>
                  </a:lnTo>
                  <a:lnTo>
                    <a:pt x="3776371" y="505300"/>
                  </a:lnTo>
                  <a:lnTo>
                    <a:pt x="3820595" y="529135"/>
                  </a:lnTo>
                  <a:lnTo>
                    <a:pt x="3864560" y="553494"/>
                  </a:lnTo>
                  <a:lnTo>
                    <a:pt x="3908261" y="578376"/>
                  </a:lnTo>
                  <a:lnTo>
                    <a:pt x="3951693" y="603780"/>
                  </a:lnTo>
                  <a:lnTo>
                    <a:pt x="3994851" y="629703"/>
                  </a:lnTo>
                  <a:lnTo>
                    <a:pt x="4037730" y="656144"/>
                  </a:lnTo>
                  <a:lnTo>
                    <a:pt x="4080326" y="683101"/>
                  </a:lnTo>
                  <a:lnTo>
                    <a:pt x="4122634" y="710573"/>
                  </a:lnTo>
                  <a:lnTo>
                    <a:pt x="4164649" y="738557"/>
                  </a:lnTo>
                  <a:lnTo>
                    <a:pt x="4206366" y="767053"/>
                  </a:lnTo>
                  <a:lnTo>
                    <a:pt x="4247780" y="796059"/>
                  </a:lnTo>
                  <a:lnTo>
                    <a:pt x="4288887" y="825572"/>
                  </a:lnTo>
                  <a:lnTo>
                    <a:pt x="4329681" y="855591"/>
                  </a:lnTo>
                  <a:lnTo>
                    <a:pt x="4370157" y="886116"/>
                  </a:lnTo>
                  <a:lnTo>
                    <a:pt x="4410312" y="917143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 rot="4680000">
            <a:off x="4207987" y="3213635"/>
            <a:ext cx="32795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5"/>
              </a:lnSpc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60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49560" y="1609865"/>
            <a:ext cx="5224145" cy="4300855"/>
            <a:chOff x="3949560" y="1609865"/>
            <a:chExt cx="5224145" cy="4300855"/>
          </a:xfrm>
        </p:grpSpPr>
        <p:sp>
          <p:nvSpPr>
            <p:cNvPr id="11" name="object 11"/>
            <p:cNvSpPr/>
            <p:nvPr/>
          </p:nvSpPr>
          <p:spPr>
            <a:xfrm>
              <a:off x="3949560" y="1609865"/>
              <a:ext cx="788670" cy="4253230"/>
            </a:xfrm>
            <a:custGeom>
              <a:avLst/>
              <a:gdLst/>
              <a:ahLst/>
              <a:cxnLst/>
              <a:rect l="l" t="t" r="r" b="b"/>
              <a:pathLst>
                <a:path w="788670" h="4253230">
                  <a:moveTo>
                    <a:pt x="40559" y="78098"/>
                  </a:moveTo>
                  <a:lnTo>
                    <a:pt x="38479" y="78371"/>
                  </a:lnTo>
                  <a:lnTo>
                    <a:pt x="36111" y="78757"/>
                  </a:lnTo>
                  <a:lnTo>
                    <a:pt x="33752" y="79217"/>
                  </a:lnTo>
                  <a:lnTo>
                    <a:pt x="31703" y="79684"/>
                  </a:lnTo>
                  <a:lnTo>
                    <a:pt x="779237" y="4253115"/>
                  </a:lnTo>
                  <a:lnTo>
                    <a:pt x="788093" y="4251532"/>
                  </a:lnTo>
                  <a:lnTo>
                    <a:pt x="40559" y="78098"/>
                  </a:lnTo>
                  <a:close/>
                </a:path>
                <a:path w="788670" h="4253230">
                  <a:moveTo>
                    <a:pt x="22002" y="0"/>
                  </a:moveTo>
                  <a:lnTo>
                    <a:pt x="0" y="94979"/>
                  </a:lnTo>
                  <a:lnTo>
                    <a:pt x="2156" y="93409"/>
                  </a:lnTo>
                  <a:lnTo>
                    <a:pt x="4326" y="91918"/>
                  </a:lnTo>
                  <a:lnTo>
                    <a:pt x="31703" y="79684"/>
                  </a:lnTo>
                  <a:lnTo>
                    <a:pt x="25513" y="45123"/>
                  </a:lnTo>
                  <a:lnTo>
                    <a:pt x="34368" y="43538"/>
                  </a:lnTo>
                  <a:lnTo>
                    <a:pt x="50661" y="43538"/>
                  </a:lnTo>
                  <a:lnTo>
                    <a:pt x="22002" y="0"/>
                  </a:lnTo>
                  <a:close/>
                </a:path>
                <a:path w="788670" h="4253230">
                  <a:moveTo>
                    <a:pt x="73047" y="77547"/>
                  </a:moveTo>
                  <a:lnTo>
                    <a:pt x="50521" y="77547"/>
                  </a:lnTo>
                  <a:lnTo>
                    <a:pt x="52974" y="77602"/>
                  </a:lnTo>
                  <a:lnTo>
                    <a:pt x="55435" y="77735"/>
                  </a:lnTo>
                  <a:lnTo>
                    <a:pt x="75606" y="81436"/>
                  </a:lnTo>
                  <a:lnTo>
                    <a:pt x="73047" y="77547"/>
                  </a:lnTo>
                  <a:close/>
                </a:path>
                <a:path w="788670" h="4253230">
                  <a:moveTo>
                    <a:pt x="34368" y="43538"/>
                  </a:moveTo>
                  <a:lnTo>
                    <a:pt x="25513" y="45123"/>
                  </a:lnTo>
                  <a:lnTo>
                    <a:pt x="31703" y="79684"/>
                  </a:lnTo>
                  <a:lnTo>
                    <a:pt x="33752" y="79217"/>
                  </a:lnTo>
                  <a:lnTo>
                    <a:pt x="36111" y="78757"/>
                  </a:lnTo>
                  <a:lnTo>
                    <a:pt x="38479" y="78371"/>
                  </a:lnTo>
                  <a:lnTo>
                    <a:pt x="40559" y="78098"/>
                  </a:lnTo>
                  <a:lnTo>
                    <a:pt x="34368" y="43538"/>
                  </a:lnTo>
                  <a:close/>
                </a:path>
                <a:path w="788670" h="4253230">
                  <a:moveTo>
                    <a:pt x="50661" y="43538"/>
                  </a:moveTo>
                  <a:lnTo>
                    <a:pt x="34368" y="43538"/>
                  </a:lnTo>
                  <a:lnTo>
                    <a:pt x="40559" y="78098"/>
                  </a:lnTo>
                  <a:lnTo>
                    <a:pt x="43257" y="77817"/>
                  </a:lnTo>
                  <a:lnTo>
                    <a:pt x="45665" y="77655"/>
                  </a:lnTo>
                  <a:lnTo>
                    <a:pt x="48088" y="77562"/>
                  </a:lnTo>
                  <a:lnTo>
                    <a:pt x="73047" y="77547"/>
                  </a:lnTo>
                  <a:lnTo>
                    <a:pt x="50661" y="43538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4899" y="5813859"/>
              <a:ext cx="96655" cy="966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76900" y="5813859"/>
              <a:ext cx="96655" cy="9665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42824" y="883682"/>
            <a:ext cx="8796655" cy="1640205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488950">
              <a:lnSpc>
                <a:spcPct val="100000"/>
              </a:lnSpc>
              <a:spcBef>
                <a:spcPts val="655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30" b="1">
                <a:solidFill>
                  <a:srgbClr val="231F20"/>
                </a:solidFill>
                <a:latin typeface="Arial"/>
                <a:cs typeface="Arial"/>
              </a:rPr>
              <a:t>TRAPEZOIDE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75" b="1">
                <a:solidFill>
                  <a:srgbClr val="231F20"/>
                </a:solidFill>
                <a:latin typeface="Arial"/>
                <a:cs typeface="Arial"/>
              </a:rPr>
              <a:t>CUATRO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endParaRPr sz="1600">
              <a:latin typeface="Arial"/>
              <a:cs typeface="Arial"/>
            </a:endParaRPr>
          </a:p>
          <a:p>
            <a:pPr marL="12700" marR="7101205">
              <a:lnSpc>
                <a:spcPct val="101000"/>
              </a:lnSpc>
              <a:spcBef>
                <a:spcPts val="540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AB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61 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AD= 60 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BD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59 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70" b="1">
                <a:solidFill>
                  <a:srgbClr val="231F20"/>
                </a:solidFill>
                <a:latin typeface="Arial"/>
                <a:cs typeface="Arial"/>
              </a:rPr>
              <a:t>BC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37 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DC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06954" y="5761608"/>
            <a:ext cx="229235" cy="441959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07558" y="5776851"/>
            <a:ext cx="229235" cy="441959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08212" y="6094925"/>
            <a:ext cx="266700" cy="32194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61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22288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90">
                <a:solidFill>
                  <a:srgbClr val="231F20"/>
                </a:solidFill>
                <a:latin typeface="Arial"/>
                <a:cs typeface="Arial"/>
              </a:rPr>
              <a:t>TRAPEZOIDE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824" y="883682"/>
            <a:ext cx="8796655" cy="901700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488950">
              <a:lnSpc>
                <a:spcPct val="100000"/>
              </a:lnSpc>
              <a:spcBef>
                <a:spcPts val="655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30" b="1">
                <a:solidFill>
                  <a:srgbClr val="231F20"/>
                </a:solidFill>
                <a:latin typeface="Arial"/>
                <a:cs typeface="Arial"/>
              </a:rPr>
              <a:t>TRAPEZOIDE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75" b="1">
                <a:solidFill>
                  <a:srgbClr val="231F20"/>
                </a:solidFill>
                <a:latin typeface="Arial"/>
                <a:cs typeface="Arial"/>
              </a:rPr>
              <a:t>CUATRO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endParaRPr sz="1600">
              <a:latin typeface="Arial"/>
              <a:cs typeface="Arial"/>
            </a:endParaRPr>
          </a:p>
          <a:p>
            <a:pPr marL="12700" marR="7499350">
              <a:lnSpc>
                <a:spcPct val="101000"/>
              </a:lnSpc>
              <a:spcBef>
                <a:spcPts val="540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AB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61 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AD=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824" y="1761881"/>
            <a:ext cx="1699895" cy="7620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BD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59 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70" b="1">
                <a:solidFill>
                  <a:srgbClr val="231F20"/>
                </a:solidFill>
                <a:latin typeface="Arial"/>
                <a:cs typeface="Arial"/>
              </a:rPr>
              <a:t>BC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37 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DC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24019" y="5852981"/>
            <a:ext cx="4410710" cy="784860"/>
            <a:chOff x="4724019" y="5852981"/>
            <a:chExt cx="4410710" cy="784860"/>
          </a:xfrm>
        </p:grpSpPr>
        <p:sp>
          <p:nvSpPr>
            <p:cNvPr id="7" name="object 7"/>
            <p:cNvSpPr/>
            <p:nvPr/>
          </p:nvSpPr>
          <p:spPr>
            <a:xfrm>
              <a:off x="4733226" y="5862189"/>
              <a:ext cx="4392295" cy="771525"/>
            </a:xfrm>
            <a:custGeom>
              <a:avLst/>
              <a:gdLst/>
              <a:ahLst/>
              <a:cxnLst/>
              <a:rect l="l" t="t" r="r" b="b"/>
              <a:pathLst>
                <a:path w="4392295" h="771525">
                  <a:moveTo>
                    <a:pt x="0" y="0"/>
                  </a:moveTo>
                  <a:lnTo>
                    <a:pt x="0" y="744862"/>
                  </a:lnTo>
                </a:path>
                <a:path w="4392295" h="771525">
                  <a:moveTo>
                    <a:pt x="4391999" y="26668"/>
                  </a:moveTo>
                  <a:lnTo>
                    <a:pt x="4391999" y="771531"/>
                  </a:lnTo>
                </a:path>
              </a:pathLst>
            </a:custGeom>
            <a:ln w="7199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33226" y="5862189"/>
              <a:ext cx="4392295" cy="0"/>
            </a:xfrm>
            <a:custGeom>
              <a:avLst/>
              <a:gdLst/>
              <a:ahLst/>
              <a:cxnLst/>
              <a:rect l="l" t="t" r="r" b="b"/>
              <a:pathLst>
                <a:path w="4392295" h="0">
                  <a:moveTo>
                    <a:pt x="0" y="0"/>
                  </a:moveTo>
                  <a:lnTo>
                    <a:pt x="4391999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6901302" y="1748928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79536" y="1537427"/>
            <a:ext cx="6146165" cy="4887595"/>
            <a:chOff x="2979536" y="1537427"/>
            <a:chExt cx="6146165" cy="4887595"/>
          </a:xfrm>
        </p:grpSpPr>
        <p:sp>
          <p:nvSpPr>
            <p:cNvPr id="11" name="object 11"/>
            <p:cNvSpPr/>
            <p:nvPr/>
          </p:nvSpPr>
          <p:spPr>
            <a:xfrm>
              <a:off x="4733226" y="6347667"/>
              <a:ext cx="4392295" cy="76835"/>
            </a:xfrm>
            <a:custGeom>
              <a:avLst/>
              <a:gdLst/>
              <a:ahLst/>
              <a:cxnLst/>
              <a:rect l="l" t="t" r="r" b="b"/>
              <a:pathLst>
                <a:path w="4392295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3"/>
                  </a:lnTo>
                  <a:lnTo>
                    <a:pt x="80146" y="33903"/>
                  </a:lnTo>
                  <a:lnTo>
                    <a:pt x="80347" y="31203"/>
                  </a:lnTo>
                  <a:lnTo>
                    <a:pt x="88447" y="2400"/>
                  </a:lnTo>
                  <a:lnTo>
                    <a:pt x="89611" y="0"/>
                  </a:lnTo>
                  <a:close/>
                </a:path>
                <a:path w="4392295" h="76835">
                  <a:moveTo>
                    <a:pt x="4302387" y="0"/>
                  </a:moveTo>
                  <a:lnTo>
                    <a:pt x="4311953" y="40805"/>
                  </a:lnTo>
                  <a:lnTo>
                    <a:pt x="4311837" y="43206"/>
                  </a:lnTo>
                  <a:lnTo>
                    <a:pt x="4302387" y="76809"/>
                  </a:lnTo>
                  <a:lnTo>
                    <a:pt x="4381500" y="42904"/>
                  </a:lnTo>
                  <a:lnTo>
                    <a:pt x="4346963" y="42904"/>
                  </a:lnTo>
                  <a:lnTo>
                    <a:pt x="4346963" y="33903"/>
                  </a:lnTo>
                  <a:lnTo>
                    <a:pt x="4381497" y="33903"/>
                  </a:lnTo>
                  <a:lnTo>
                    <a:pt x="4302387" y="0"/>
                  </a:lnTo>
                  <a:close/>
                </a:path>
                <a:path w="4392295" h="76835">
                  <a:moveTo>
                    <a:pt x="80146" y="33903"/>
                  </a:moveTo>
                  <a:lnTo>
                    <a:pt x="45035" y="33903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4392295" h="76835">
                  <a:moveTo>
                    <a:pt x="4311852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4311852" y="42904"/>
                  </a:lnTo>
                  <a:lnTo>
                    <a:pt x="4311953" y="40805"/>
                  </a:lnTo>
                  <a:lnTo>
                    <a:pt x="4311852" y="33903"/>
                  </a:lnTo>
                  <a:close/>
                </a:path>
                <a:path w="4392295" h="76835">
                  <a:moveTo>
                    <a:pt x="4381497" y="33903"/>
                  </a:moveTo>
                  <a:lnTo>
                    <a:pt x="4346963" y="33903"/>
                  </a:lnTo>
                  <a:lnTo>
                    <a:pt x="4346963" y="42904"/>
                  </a:lnTo>
                  <a:lnTo>
                    <a:pt x="4381500" y="42904"/>
                  </a:lnTo>
                  <a:lnTo>
                    <a:pt x="4391999" y="38404"/>
                  </a:lnTo>
                  <a:lnTo>
                    <a:pt x="4381497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984299" y="1542189"/>
              <a:ext cx="4457065" cy="2450465"/>
            </a:xfrm>
            <a:custGeom>
              <a:avLst/>
              <a:gdLst/>
              <a:ahLst/>
              <a:cxnLst/>
              <a:rect l="l" t="t" r="r" b="b"/>
              <a:pathLst>
                <a:path w="4457065" h="2450465">
                  <a:moveTo>
                    <a:pt x="0" y="369853"/>
                  </a:moveTo>
                  <a:lnTo>
                    <a:pt x="46004" y="349803"/>
                  </a:lnTo>
                  <a:lnTo>
                    <a:pt x="92212" y="330300"/>
                  </a:lnTo>
                  <a:lnTo>
                    <a:pt x="138617" y="311346"/>
                  </a:lnTo>
                  <a:lnTo>
                    <a:pt x="185216" y="292940"/>
                  </a:lnTo>
                  <a:lnTo>
                    <a:pt x="232003" y="275084"/>
                  </a:lnTo>
                  <a:lnTo>
                    <a:pt x="278974" y="257778"/>
                  </a:lnTo>
                  <a:lnTo>
                    <a:pt x="326122" y="241025"/>
                  </a:lnTo>
                  <a:lnTo>
                    <a:pt x="373445" y="224826"/>
                  </a:lnTo>
                  <a:lnTo>
                    <a:pt x="420935" y="209180"/>
                  </a:lnTo>
                  <a:lnTo>
                    <a:pt x="468590" y="194089"/>
                  </a:lnTo>
                  <a:lnTo>
                    <a:pt x="516403" y="179555"/>
                  </a:lnTo>
                  <a:lnTo>
                    <a:pt x="564370" y="165577"/>
                  </a:lnTo>
                  <a:lnTo>
                    <a:pt x="612485" y="152158"/>
                  </a:lnTo>
                  <a:lnTo>
                    <a:pt x="660745" y="139299"/>
                  </a:lnTo>
                  <a:lnTo>
                    <a:pt x="709144" y="127000"/>
                  </a:lnTo>
                  <a:lnTo>
                    <a:pt x="757677" y="115262"/>
                  </a:lnTo>
                  <a:lnTo>
                    <a:pt x="806339" y="104086"/>
                  </a:lnTo>
                  <a:lnTo>
                    <a:pt x="855125" y="93474"/>
                  </a:lnTo>
                  <a:lnTo>
                    <a:pt x="904031" y="83427"/>
                  </a:lnTo>
                  <a:lnTo>
                    <a:pt x="953051" y="73945"/>
                  </a:lnTo>
                  <a:lnTo>
                    <a:pt x="1002181" y="65030"/>
                  </a:lnTo>
                  <a:lnTo>
                    <a:pt x="1051416" y="56682"/>
                  </a:lnTo>
                  <a:lnTo>
                    <a:pt x="1100750" y="48903"/>
                  </a:lnTo>
                  <a:lnTo>
                    <a:pt x="1150178" y="41694"/>
                  </a:lnTo>
                  <a:lnTo>
                    <a:pt x="1199697" y="35055"/>
                  </a:lnTo>
                  <a:lnTo>
                    <a:pt x="1249301" y="28988"/>
                  </a:lnTo>
                  <a:lnTo>
                    <a:pt x="1298984" y="23495"/>
                  </a:lnTo>
                  <a:lnTo>
                    <a:pt x="1348743" y="18575"/>
                  </a:lnTo>
                  <a:lnTo>
                    <a:pt x="1398572" y="14230"/>
                  </a:lnTo>
                  <a:lnTo>
                    <a:pt x="1448466" y="10460"/>
                  </a:lnTo>
                  <a:lnTo>
                    <a:pt x="1498421" y="7268"/>
                  </a:lnTo>
                  <a:lnTo>
                    <a:pt x="1548431" y="4654"/>
                  </a:lnTo>
                  <a:lnTo>
                    <a:pt x="1598491" y="2619"/>
                  </a:lnTo>
                  <a:lnTo>
                    <a:pt x="1648597" y="1165"/>
                  </a:lnTo>
                  <a:lnTo>
                    <a:pt x="1698744" y="291"/>
                  </a:lnTo>
                  <a:lnTo>
                    <a:pt x="1748927" y="0"/>
                  </a:lnTo>
                  <a:lnTo>
                    <a:pt x="1799242" y="292"/>
                  </a:lnTo>
                  <a:lnTo>
                    <a:pt x="1849503" y="1170"/>
                  </a:lnTo>
                  <a:lnTo>
                    <a:pt x="1899706" y="2630"/>
                  </a:lnTo>
                  <a:lnTo>
                    <a:pt x="1949846" y="4672"/>
                  </a:lnTo>
                  <a:lnTo>
                    <a:pt x="1999918" y="7294"/>
                  </a:lnTo>
                  <a:lnTo>
                    <a:pt x="2049917" y="10494"/>
                  </a:lnTo>
                  <a:lnTo>
                    <a:pt x="2099838" y="14271"/>
                  </a:lnTo>
                  <a:lnTo>
                    <a:pt x="2149678" y="18623"/>
                  </a:lnTo>
                  <a:lnTo>
                    <a:pt x="2199430" y="23548"/>
                  </a:lnTo>
                  <a:lnTo>
                    <a:pt x="2249091" y="29046"/>
                  </a:lnTo>
                  <a:lnTo>
                    <a:pt x="2298656" y="35113"/>
                  </a:lnTo>
                  <a:lnTo>
                    <a:pt x="2348119" y="41750"/>
                  </a:lnTo>
                  <a:lnTo>
                    <a:pt x="2397476" y="48954"/>
                  </a:lnTo>
                  <a:lnTo>
                    <a:pt x="2446723" y="56723"/>
                  </a:lnTo>
                  <a:lnTo>
                    <a:pt x="2495855" y="65056"/>
                  </a:lnTo>
                  <a:lnTo>
                    <a:pt x="2544866" y="73952"/>
                  </a:lnTo>
                  <a:lnTo>
                    <a:pt x="2593753" y="83408"/>
                  </a:lnTo>
                  <a:lnTo>
                    <a:pt x="2642510" y="93424"/>
                  </a:lnTo>
                  <a:lnTo>
                    <a:pt x="2691133" y="103997"/>
                  </a:lnTo>
                  <a:lnTo>
                    <a:pt x="2739617" y="115126"/>
                  </a:lnTo>
                  <a:lnTo>
                    <a:pt x="2787958" y="126810"/>
                  </a:lnTo>
                  <a:lnTo>
                    <a:pt x="2836150" y="139047"/>
                  </a:lnTo>
                  <a:lnTo>
                    <a:pt x="2884188" y="151835"/>
                  </a:lnTo>
                  <a:lnTo>
                    <a:pt x="2932069" y="165173"/>
                  </a:lnTo>
                  <a:lnTo>
                    <a:pt x="2979787" y="179058"/>
                  </a:lnTo>
                  <a:lnTo>
                    <a:pt x="3027337" y="193491"/>
                  </a:lnTo>
                  <a:lnTo>
                    <a:pt x="3074716" y="208468"/>
                  </a:lnTo>
                  <a:lnTo>
                    <a:pt x="3121917" y="223989"/>
                  </a:lnTo>
                  <a:lnTo>
                    <a:pt x="3168937" y="240051"/>
                  </a:lnTo>
                  <a:lnTo>
                    <a:pt x="3215771" y="256654"/>
                  </a:lnTo>
                  <a:lnTo>
                    <a:pt x="3262414" y="273795"/>
                  </a:lnTo>
                  <a:lnTo>
                    <a:pt x="3308860" y="291474"/>
                  </a:lnTo>
                  <a:lnTo>
                    <a:pt x="3355107" y="309687"/>
                  </a:lnTo>
                  <a:lnTo>
                    <a:pt x="3401148" y="328435"/>
                  </a:lnTo>
                  <a:lnTo>
                    <a:pt x="3446979" y="347715"/>
                  </a:lnTo>
                  <a:lnTo>
                    <a:pt x="3492595" y="367525"/>
                  </a:lnTo>
                  <a:lnTo>
                    <a:pt x="3537991" y="387865"/>
                  </a:lnTo>
                  <a:lnTo>
                    <a:pt x="3583164" y="408732"/>
                  </a:lnTo>
                  <a:lnTo>
                    <a:pt x="3628107" y="430125"/>
                  </a:lnTo>
                  <a:lnTo>
                    <a:pt x="3672817" y="452042"/>
                  </a:lnTo>
                  <a:lnTo>
                    <a:pt x="3717289" y="474482"/>
                  </a:lnTo>
                  <a:lnTo>
                    <a:pt x="3761517" y="497443"/>
                  </a:lnTo>
                  <a:lnTo>
                    <a:pt x="3805497" y="520924"/>
                  </a:lnTo>
                  <a:lnTo>
                    <a:pt x="3849225" y="544922"/>
                  </a:lnTo>
                  <a:lnTo>
                    <a:pt x="3892695" y="569437"/>
                  </a:lnTo>
                  <a:lnTo>
                    <a:pt x="3935904" y="594467"/>
                  </a:lnTo>
                  <a:lnTo>
                    <a:pt x="3978845" y="620010"/>
                  </a:lnTo>
                  <a:lnTo>
                    <a:pt x="4021515" y="646065"/>
                  </a:lnTo>
                  <a:lnTo>
                    <a:pt x="4063909" y="672629"/>
                  </a:lnTo>
                  <a:lnTo>
                    <a:pt x="4106021" y="699702"/>
                  </a:lnTo>
                  <a:lnTo>
                    <a:pt x="4147848" y="727282"/>
                  </a:lnTo>
                  <a:lnTo>
                    <a:pt x="4189384" y="755368"/>
                  </a:lnTo>
                  <a:lnTo>
                    <a:pt x="4230625" y="783957"/>
                  </a:lnTo>
                  <a:lnTo>
                    <a:pt x="4271566" y="813048"/>
                  </a:lnTo>
                  <a:lnTo>
                    <a:pt x="4312203" y="842639"/>
                  </a:lnTo>
                  <a:lnTo>
                    <a:pt x="4352530" y="872730"/>
                  </a:lnTo>
                </a:path>
                <a:path w="4457065" h="2450465">
                  <a:moveTo>
                    <a:pt x="2326614" y="2450109"/>
                  </a:moveTo>
                  <a:lnTo>
                    <a:pt x="2349150" y="2404823"/>
                  </a:lnTo>
                  <a:lnTo>
                    <a:pt x="2372198" y="2359857"/>
                  </a:lnTo>
                  <a:lnTo>
                    <a:pt x="2395755" y="2315212"/>
                  </a:lnTo>
                  <a:lnTo>
                    <a:pt x="2419817" y="2270893"/>
                  </a:lnTo>
                  <a:lnTo>
                    <a:pt x="2444381" y="2226903"/>
                  </a:lnTo>
                  <a:lnTo>
                    <a:pt x="2469442" y="2183246"/>
                  </a:lnTo>
                  <a:lnTo>
                    <a:pt x="2494997" y="2139926"/>
                  </a:lnTo>
                  <a:lnTo>
                    <a:pt x="2521042" y="2096946"/>
                  </a:lnTo>
                  <a:lnTo>
                    <a:pt x="2547573" y="2054310"/>
                  </a:lnTo>
                  <a:lnTo>
                    <a:pt x="2574587" y="2012021"/>
                  </a:lnTo>
                  <a:lnTo>
                    <a:pt x="2602079" y="1970083"/>
                  </a:lnTo>
                  <a:lnTo>
                    <a:pt x="2630047" y="1928500"/>
                  </a:lnTo>
                  <a:lnTo>
                    <a:pt x="2658485" y="1887274"/>
                  </a:lnTo>
                  <a:lnTo>
                    <a:pt x="2687391" y="1846411"/>
                  </a:lnTo>
                  <a:lnTo>
                    <a:pt x="2716760" y="1805913"/>
                  </a:lnTo>
                  <a:lnTo>
                    <a:pt x="2746589" y="1765784"/>
                  </a:lnTo>
                  <a:lnTo>
                    <a:pt x="2776874" y="1726027"/>
                  </a:lnTo>
                  <a:lnTo>
                    <a:pt x="2807612" y="1686647"/>
                  </a:lnTo>
                  <a:lnTo>
                    <a:pt x="2838797" y="1647646"/>
                  </a:lnTo>
                  <a:lnTo>
                    <a:pt x="2870428" y="1609029"/>
                  </a:lnTo>
                  <a:lnTo>
                    <a:pt x="2902499" y="1570799"/>
                  </a:lnTo>
                  <a:lnTo>
                    <a:pt x="2935008" y="1532959"/>
                  </a:lnTo>
                  <a:lnTo>
                    <a:pt x="2967950" y="1495514"/>
                  </a:lnTo>
                  <a:lnTo>
                    <a:pt x="3001321" y="1458466"/>
                  </a:lnTo>
                  <a:lnTo>
                    <a:pt x="3035118" y="1421820"/>
                  </a:lnTo>
                  <a:lnTo>
                    <a:pt x="3069337" y="1385578"/>
                  </a:lnTo>
                  <a:lnTo>
                    <a:pt x="3103974" y="1349746"/>
                  </a:lnTo>
                  <a:lnTo>
                    <a:pt x="3139026" y="1314325"/>
                  </a:lnTo>
                  <a:lnTo>
                    <a:pt x="3174489" y="1279320"/>
                  </a:lnTo>
                  <a:lnTo>
                    <a:pt x="3210358" y="1244735"/>
                  </a:lnTo>
                  <a:lnTo>
                    <a:pt x="3246630" y="1210573"/>
                  </a:lnTo>
                  <a:lnTo>
                    <a:pt x="3283302" y="1176837"/>
                  </a:lnTo>
                  <a:lnTo>
                    <a:pt x="3320370" y="1143531"/>
                  </a:lnTo>
                  <a:lnTo>
                    <a:pt x="3357829" y="1110660"/>
                  </a:lnTo>
                  <a:lnTo>
                    <a:pt x="3395676" y="1078225"/>
                  </a:lnTo>
                  <a:lnTo>
                    <a:pt x="3433907" y="1046232"/>
                  </a:lnTo>
                  <a:lnTo>
                    <a:pt x="3472519" y="1014683"/>
                  </a:lnTo>
                  <a:lnTo>
                    <a:pt x="3511507" y="983583"/>
                  </a:lnTo>
                  <a:lnTo>
                    <a:pt x="3550868" y="952934"/>
                  </a:lnTo>
                  <a:lnTo>
                    <a:pt x="3590598" y="922741"/>
                  </a:lnTo>
                  <a:lnTo>
                    <a:pt x="3630694" y="893007"/>
                  </a:lnTo>
                  <a:lnTo>
                    <a:pt x="3671151" y="863735"/>
                  </a:lnTo>
                  <a:lnTo>
                    <a:pt x="3711966" y="834930"/>
                  </a:lnTo>
                  <a:lnTo>
                    <a:pt x="3753135" y="806594"/>
                  </a:lnTo>
                  <a:lnTo>
                    <a:pt x="3794654" y="778732"/>
                  </a:lnTo>
                  <a:lnTo>
                    <a:pt x="3836519" y="751347"/>
                  </a:lnTo>
                  <a:lnTo>
                    <a:pt x="3878727" y="724442"/>
                  </a:lnTo>
                  <a:lnTo>
                    <a:pt x="3921274" y="698022"/>
                  </a:lnTo>
                  <a:lnTo>
                    <a:pt x="3964156" y="672090"/>
                  </a:lnTo>
                  <a:lnTo>
                    <a:pt x="4007370" y="646649"/>
                  </a:lnTo>
                  <a:lnTo>
                    <a:pt x="4050911" y="621703"/>
                  </a:lnTo>
                  <a:lnTo>
                    <a:pt x="4094775" y="597256"/>
                  </a:lnTo>
                  <a:lnTo>
                    <a:pt x="4138960" y="573311"/>
                  </a:lnTo>
                  <a:lnTo>
                    <a:pt x="4183460" y="549871"/>
                  </a:lnTo>
                  <a:lnTo>
                    <a:pt x="4228274" y="526942"/>
                  </a:lnTo>
                  <a:lnTo>
                    <a:pt x="4273395" y="504525"/>
                  </a:lnTo>
                  <a:lnTo>
                    <a:pt x="4318822" y="482625"/>
                  </a:lnTo>
                  <a:lnTo>
                    <a:pt x="4364550" y="461245"/>
                  </a:lnTo>
                  <a:lnTo>
                    <a:pt x="4410575" y="440389"/>
                  </a:lnTo>
                  <a:lnTo>
                    <a:pt x="4456893" y="420061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 rot="2100000">
            <a:off x="7030500" y="4215420"/>
            <a:ext cx="32700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35"/>
              </a:lnSpc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59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4680000">
            <a:off x="4207987" y="3213635"/>
            <a:ext cx="32795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5"/>
              </a:lnSpc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60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49560" y="1609865"/>
            <a:ext cx="5224145" cy="4300855"/>
            <a:chOff x="3949560" y="1609865"/>
            <a:chExt cx="5224145" cy="4300855"/>
          </a:xfrm>
        </p:grpSpPr>
        <p:sp>
          <p:nvSpPr>
            <p:cNvPr id="16" name="object 16"/>
            <p:cNvSpPr/>
            <p:nvPr/>
          </p:nvSpPr>
          <p:spPr>
            <a:xfrm>
              <a:off x="3949560" y="1609871"/>
              <a:ext cx="5178425" cy="4256405"/>
            </a:xfrm>
            <a:custGeom>
              <a:avLst/>
              <a:gdLst/>
              <a:ahLst/>
              <a:cxnLst/>
              <a:rect l="l" t="t" r="r" b="b"/>
              <a:pathLst>
                <a:path w="5178425" h="4256405">
                  <a:moveTo>
                    <a:pt x="788085" y="4251528"/>
                  </a:moveTo>
                  <a:lnTo>
                    <a:pt x="40551" y="78105"/>
                  </a:lnTo>
                  <a:lnTo>
                    <a:pt x="43256" y="77812"/>
                  </a:lnTo>
                  <a:lnTo>
                    <a:pt x="45656" y="77660"/>
                  </a:lnTo>
                  <a:lnTo>
                    <a:pt x="48082" y="77558"/>
                  </a:lnTo>
                  <a:lnTo>
                    <a:pt x="51054" y="77558"/>
                  </a:lnTo>
                  <a:lnTo>
                    <a:pt x="75603" y="81432"/>
                  </a:lnTo>
                  <a:lnTo>
                    <a:pt x="73037" y="77546"/>
                  </a:lnTo>
                  <a:lnTo>
                    <a:pt x="50660" y="43535"/>
                  </a:lnTo>
                  <a:lnTo>
                    <a:pt x="21996" y="0"/>
                  </a:lnTo>
                  <a:lnTo>
                    <a:pt x="0" y="94983"/>
                  </a:lnTo>
                  <a:lnTo>
                    <a:pt x="2146" y="93408"/>
                  </a:lnTo>
                  <a:lnTo>
                    <a:pt x="4318" y="91922"/>
                  </a:lnTo>
                  <a:lnTo>
                    <a:pt x="31699" y="79679"/>
                  </a:lnTo>
                  <a:lnTo>
                    <a:pt x="779233" y="4253115"/>
                  </a:lnTo>
                  <a:lnTo>
                    <a:pt x="788085" y="4251528"/>
                  </a:lnTo>
                  <a:close/>
                </a:path>
                <a:path w="5178425" h="4256405">
                  <a:moveTo>
                    <a:pt x="5178323" y="4248696"/>
                  </a:moveTo>
                  <a:lnTo>
                    <a:pt x="1816100" y="1785670"/>
                  </a:lnTo>
                  <a:lnTo>
                    <a:pt x="1817852" y="1783613"/>
                  </a:lnTo>
                  <a:lnTo>
                    <a:pt x="1819490" y="1781822"/>
                  </a:lnTo>
                  <a:lnTo>
                    <a:pt x="1843773" y="1763915"/>
                  </a:lnTo>
                  <a:lnTo>
                    <a:pt x="1748790" y="1741932"/>
                  </a:lnTo>
                  <a:lnTo>
                    <a:pt x="1798383" y="1825879"/>
                  </a:lnTo>
                  <a:lnTo>
                    <a:pt x="1798866" y="1823250"/>
                  </a:lnTo>
                  <a:lnTo>
                    <a:pt x="1799399" y="1820672"/>
                  </a:lnTo>
                  <a:lnTo>
                    <a:pt x="1810778" y="1792922"/>
                  </a:lnTo>
                  <a:lnTo>
                    <a:pt x="5173002" y="4255948"/>
                  </a:lnTo>
                  <a:lnTo>
                    <a:pt x="5178323" y="424869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4899" y="5813859"/>
              <a:ext cx="96655" cy="966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1128" y="2136001"/>
              <a:ext cx="96655" cy="9665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76900" y="5813859"/>
              <a:ext cx="96655" cy="9665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06954" y="5761608"/>
            <a:ext cx="229235" cy="441959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207558" y="5776851"/>
            <a:ext cx="229235" cy="441959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08212" y="6094925"/>
            <a:ext cx="266700" cy="32194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61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22288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90">
                <a:solidFill>
                  <a:srgbClr val="231F20"/>
                </a:solidFill>
                <a:latin typeface="Arial"/>
                <a:cs typeface="Arial"/>
              </a:rPr>
              <a:t>TRAPEZOIDE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824" y="883682"/>
            <a:ext cx="8796655" cy="901700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488950">
              <a:lnSpc>
                <a:spcPct val="100000"/>
              </a:lnSpc>
              <a:spcBef>
                <a:spcPts val="655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30" b="1">
                <a:solidFill>
                  <a:srgbClr val="231F20"/>
                </a:solidFill>
                <a:latin typeface="Arial"/>
                <a:cs typeface="Arial"/>
              </a:rPr>
              <a:t>TRAPEZOIDE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75" b="1">
                <a:solidFill>
                  <a:srgbClr val="231F20"/>
                </a:solidFill>
                <a:latin typeface="Arial"/>
                <a:cs typeface="Arial"/>
              </a:rPr>
              <a:t>CUATRO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endParaRPr sz="1600">
              <a:latin typeface="Arial"/>
              <a:cs typeface="Arial"/>
            </a:endParaRPr>
          </a:p>
          <a:p>
            <a:pPr marL="12700" marR="7499350">
              <a:lnSpc>
                <a:spcPct val="101000"/>
              </a:lnSpc>
              <a:spcBef>
                <a:spcPts val="540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AB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61 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AD=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824" y="1761881"/>
            <a:ext cx="1699895" cy="7620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BD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59 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70" b="1">
                <a:solidFill>
                  <a:srgbClr val="231F20"/>
                </a:solidFill>
                <a:latin typeface="Arial"/>
                <a:cs typeface="Arial"/>
              </a:rPr>
              <a:t>BC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37 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DC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24019" y="5852981"/>
            <a:ext cx="4410710" cy="784860"/>
            <a:chOff x="4724019" y="5852981"/>
            <a:chExt cx="4410710" cy="784860"/>
          </a:xfrm>
        </p:grpSpPr>
        <p:sp>
          <p:nvSpPr>
            <p:cNvPr id="7" name="object 7"/>
            <p:cNvSpPr/>
            <p:nvPr/>
          </p:nvSpPr>
          <p:spPr>
            <a:xfrm>
              <a:off x="4733226" y="5862189"/>
              <a:ext cx="4392295" cy="771525"/>
            </a:xfrm>
            <a:custGeom>
              <a:avLst/>
              <a:gdLst/>
              <a:ahLst/>
              <a:cxnLst/>
              <a:rect l="l" t="t" r="r" b="b"/>
              <a:pathLst>
                <a:path w="4392295" h="771525">
                  <a:moveTo>
                    <a:pt x="0" y="0"/>
                  </a:moveTo>
                  <a:lnTo>
                    <a:pt x="0" y="744862"/>
                  </a:lnTo>
                </a:path>
                <a:path w="4392295" h="771525">
                  <a:moveTo>
                    <a:pt x="4391999" y="26668"/>
                  </a:moveTo>
                  <a:lnTo>
                    <a:pt x="4391999" y="771531"/>
                  </a:lnTo>
                </a:path>
              </a:pathLst>
            </a:custGeom>
            <a:ln w="7199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33226" y="5862189"/>
              <a:ext cx="4392295" cy="0"/>
            </a:xfrm>
            <a:custGeom>
              <a:avLst/>
              <a:gdLst/>
              <a:ahLst/>
              <a:cxnLst/>
              <a:rect l="l" t="t" r="r" b="b"/>
              <a:pathLst>
                <a:path w="4392295" h="0">
                  <a:moveTo>
                    <a:pt x="0" y="0"/>
                  </a:moveTo>
                  <a:lnTo>
                    <a:pt x="4391999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6901302" y="1748928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79536" y="1537427"/>
            <a:ext cx="6146165" cy="4887595"/>
            <a:chOff x="2979536" y="1537427"/>
            <a:chExt cx="6146165" cy="4887595"/>
          </a:xfrm>
        </p:grpSpPr>
        <p:sp>
          <p:nvSpPr>
            <p:cNvPr id="11" name="object 11"/>
            <p:cNvSpPr/>
            <p:nvPr/>
          </p:nvSpPr>
          <p:spPr>
            <a:xfrm>
              <a:off x="4733226" y="6347667"/>
              <a:ext cx="4392295" cy="76835"/>
            </a:xfrm>
            <a:custGeom>
              <a:avLst/>
              <a:gdLst/>
              <a:ahLst/>
              <a:cxnLst/>
              <a:rect l="l" t="t" r="r" b="b"/>
              <a:pathLst>
                <a:path w="4392295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3"/>
                  </a:lnTo>
                  <a:lnTo>
                    <a:pt x="80146" y="33903"/>
                  </a:lnTo>
                  <a:lnTo>
                    <a:pt x="80347" y="31203"/>
                  </a:lnTo>
                  <a:lnTo>
                    <a:pt x="88447" y="2400"/>
                  </a:lnTo>
                  <a:lnTo>
                    <a:pt x="89611" y="0"/>
                  </a:lnTo>
                  <a:close/>
                </a:path>
                <a:path w="4392295" h="76835">
                  <a:moveTo>
                    <a:pt x="4302387" y="0"/>
                  </a:moveTo>
                  <a:lnTo>
                    <a:pt x="4311953" y="40805"/>
                  </a:lnTo>
                  <a:lnTo>
                    <a:pt x="4311837" y="43206"/>
                  </a:lnTo>
                  <a:lnTo>
                    <a:pt x="4302387" y="76809"/>
                  </a:lnTo>
                  <a:lnTo>
                    <a:pt x="4381500" y="42904"/>
                  </a:lnTo>
                  <a:lnTo>
                    <a:pt x="4346963" y="42904"/>
                  </a:lnTo>
                  <a:lnTo>
                    <a:pt x="4346963" y="33903"/>
                  </a:lnTo>
                  <a:lnTo>
                    <a:pt x="4381497" y="33903"/>
                  </a:lnTo>
                  <a:lnTo>
                    <a:pt x="4302387" y="0"/>
                  </a:lnTo>
                  <a:close/>
                </a:path>
                <a:path w="4392295" h="76835">
                  <a:moveTo>
                    <a:pt x="80146" y="33903"/>
                  </a:moveTo>
                  <a:lnTo>
                    <a:pt x="45035" y="33903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4392295" h="76835">
                  <a:moveTo>
                    <a:pt x="4311852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4311852" y="42904"/>
                  </a:lnTo>
                  <a:lnTo>
                    <a:pt x="4311953" y="40805"/>
                  </a:lnTo>
                  <a:lnTo>
                    <a:pt x="4311852" y="33903"/>
                  </a:lnTo>
                  <a:close/>
                </a:path>
                <a:path w="4392295" h="76835">
                  <a:moveTo>
                    <a:pt x="4381497" y="33903"/>
                  </a:moveTo>
                  <a:lnTo>
                    <a:pt x="4346963" y="33903"/>
                  </a:lnTo>
                  <a:lnTo>
                    <a:pt x="4346963" y="42904"/>
                  </a:lnTo>
                  <a:lnTo>
                    <a:pt x="4381500" y="42904"/>
                  </a:lnTo>
                  <a:lnTo>
                    <a:pt x="4391999" y="38404"/>
                  </a:lnTo>
                  <a:lnTo>
                    <a:pt x="4381497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984299" y="1542189"/>
              <a:ext cx="4457065" cy="2450465"/>
            </a:xfrm>
            <a:custGeom>
              <a:avLst/>
              <a:gdLst/>
              <a:ahLst/>
              <a:cxnLst/>
              <a:rect l="l" t="t" r="r" b="b"/>
              <a:pathLst>
                <a:path w="4457065" h="2450465">
                  <a:moveTo>
                    <a:pt x="0" y="369853"/>
                  </a:moveTo>
                  <a:lnTo>
                    <a:pt x="46004" y="349803"/>
                  </a:lnTo>
                  <a:lnTo>
                    <a:pt x="92212" y="330300"/>
                  </a:lnTo>
                  <a:lnTo>
                    <a:pt x="138617" y="311346"/>
                  </a:lnTo>
                  <a:lnTo>
                    <a:pt x="185216" y="292940"/>
                  </a:lnTo>
                  <a:lnTo>
                    <a:pt x="232003" y="275084"/>
                  </a:lnTo>
                  <a:lnTo>
                    <a:pt x="278974" y="257778"/>
                  </a:lnTo>
                  <a:lnTo>
                    <a:pt x="326122" y="241025"/>
                  </a:lnTo>
                  <a:lnTo>
                    <a:pt x="373445" y="224826"/>
                  </a:lnTo>
                  <a:lnTo>
                    <a:pt x="420935" y="209180"/>
                  </a:lnTo>
                  <a:lnTo>
                    <a:pt x="468590" y="194089"/>
                  </a:lnTo>
                  <a:lnTo>
                    <a:pt x="516403" y="179555"/>
                  </a:lnTo>
                  <a:lnTo>
                    <a:pt x="564370" y="165577"/>
                  </a:lnTo>
                  <a:lnTo>
                    <a:pt x="612485" y="152158"/>
                  </a:lnTo>
                  <a:lnTo>
                    <a:pt x="660745" y="139299"/>
                  </a:lnTo>
                  <a:lnTo>
                    <a:pt x="709144" y="127000"/>
                  </a:lnTo>
                  <a:lnTo>
                    <a:pt x="757677" y="115262"/>
                  </a:lnTo>
                  <a:lnTo>
                    <a:pt x="806339" y="104086"/>
                  </a:lnTo>
                  <a:lnTo>
                    <a:pt x="855125" y="93474"/>
                  </a:lnTo>
                  <a:lnTo>
                    <a:pt x="904031" y="83427"/>
                  </a:lnTo>
                  <a:lnTo>
                    <a:pt x="953051" y="73945"/>
                  </a:lnTo>
                  <a:lnTo>
                    <a:pt x="1002181" y="65030"/>
                  </a:lnTo>
                  <a:lnTo>
                    <a:pt x="1051416" y="56682"/>
                  </a:lnTo>
                  <a:lnTo>
                    <a:pt x="1100750" y="48903"/>
                  </a:lnTo>
                  <a:lnTo>
                    <a:pt x="1150178" y="41694"/>
                  </a:lnTo>
                  <a:lnTo>
                    <a:pt x="1199697" y="35055"/>
                  </a:lnTo>
                  <a:lnTo>
                    <a:pt x="1249301" y="28988"/>
                  </a:lnTo>
                  <a:lnTo>
                    <a:pt x="1298984" y="23495"/>
                  </a:lnTo>
                  <a:lnTo>
                    <a:pt x="1348743" y="18575"/>
                  </a:lnTo>
                  <a:lnTo>
                    <a:pt x="1398572" y="14230"/>
                  </a:lnTo>
                  <a:lnTo>
                    <a:pt x="1448466" y="10460"/>
                  </a:lnTo>
                  <a:lnTo>
                    <a:pt x="1498421" y="7268"/>
                  </a:lnTo>
                  <a:lnTo>
                    <a:pt x="1548431" y="4654"/>
                  </a:lnTo>
                  <a:lnTo>
                    <a:pt x="1598491" y="2619"/>
                  </a:lnTo>
                  <a:lnTo>
                    <a:pt x="1648597" y="1165"/>
                  </a:lnTo>
                  <a:lnTo>
                    <a:pt x="1698744" y="291"/>
                  </a:lnTo>
                  <a:lnTo>
                    <a:pt x="1748927" y="0"/>
                  </a:lnTo>
                  <a:lnTo>
                    <a:pt x="1799242" y="292"/>
                  </a:lnTo>
                  <a:lnTo>
                    <a:pt x="1849503" y="1170"/>
                  </a:lnTo>
                  <a:lnTo>
                    <a:pt x="1899706" y="2630"/>
                  </a:lnTo>
                  <a:lnTo>
                    <a:pt x="1949846" y="4672"/>
                  </a:lnTo>
                  <a:lnTo>
                    <a:pt x="1999918" y="7294"/>
                  </a:lnTo>
                  <a:lnTo>
                    <a:pt x="2049917" y="10494"/>
                  </a:lnTo>
                  <a:lnTo>
                    <a:pt x="2099838" y="14271"/>
                  </a:lnTo>
                  <a:lnTo>
                    <a:pt x="2149678" y="18623"/>
                  </a:lnTo>
                  <a:lnTo>
                    <a:pt x="2199430" y="23548"/>
                  </a:lnTo>
                  <a:lnTo>
                    <a:pt x="2249091" y="29046"/>
                  </a:lnTo>
                  <a:lnTo>
                    <a:pt x="2298656" y="35113"/>
                  </a:lnTo>
                  <a:lnTo>
                    <a:pt x="2348119" y="41750"/>
                  </a:lnTo>
                  <a:lnTo>
                    <a:pt x="2397476" y="48954"/>
                  </a:lnTo>
                  <a:lnTo>
                    <a:pt x="2446723" y="56723"/>
                  </a:lnTo>
                  <a:lnTo>
                    <a:pt x="2495855" y="65056"/>
                  </a:lnTo>
                  <a:lnTo>
                    <a:pt x="2544866" y="73952"/>
                  </a:lnTo>
                  <a:lnTo>
                    <a:pt x="2593753" y="83408"/>
                  </a:lnTo>
                  <a:lnTo>
                    <a:pt x="2642510" y="93424"/>
                  </a:lnTo>
                  <a:lnTo>
                    <a:pt x="2691133" y="103997"/>
                  </a:lnTo>
                  <a:lnTo>
                    <a:pt x="2739617" y="115126"/>
                  </a:lnTo>
                  <a:lnTo>
                    <a:pt x="2787958" y="126810"/>
                  </a:lnTo>
                  <a:lnTo>
                    <a:pt x="2836150" y="139047"/>
                  </a:lnTo>
                  <a:lnTo>
                    <a:pt x="2884188" y="151835"/>
                  </a:lnTo>
                  <a:lnTo>
                    <a:pt x="2932069" y="165173"/>
                  </a:lnTo>
                  <a:lnTo>
                    <a:pt x="2979787" y="179058"/>
                  </a:lnTo>
                  <a:lnTo>
                    <a:pt x="3027337" y="193491"/>
                  </a:lnTo>
                  <a:lnTo>
                    <a:pt x="3074716" y="208468"/>
                  </a:lnTo>
                  <a:lnTo>
                    <a:pt x="3121917" y="223989"/>
                  </a:lnTo>
                  <a:lnTo>
                    <a:pt x="3168937" y="240051"/>
                  </a:lnTo>
                  <a:lnTo>
                    <a:pt x="3215771" y="256654"/>
                  </a:lnTo>
                  <a:lnTo>
                    <a:pt x="3262414" y="273795"/>
                  </a:lnTo>
                  <a:lnTo>
                    <a:pt x="3308860" y="291474"/>
                  </a:lnTo>
                  <a:lnTo>
                    <a:pt x="3355107" y="309687"/>
                  </a:lnTo>
                  <a:lnTo>
                    <a:pt x="3401148" y="328435"/>
                  </a:lnTo>
                  <a:lnTo>
                    <a:pt x="3446979" y="347715"/>
                  </a:lnTo>
                  <a:lnTo>
                    <a:pt x="3492595" y="367525"/>
                  </a:lnTo>
                  <a:lnTo>
                    <a:pt x="3537991" y="387865"/>
                  </a:lnTo>
                  <a:lnTo>
                    <a:pt x="3583164" y="408732"/>
                  </a:lnTo>
                  <a:lnTo>
                    <a:pt x="3628107" y="430125"/>
                  </a:lnTo>
                  <a:lnTo>
                    <a:pt x="3672817" y="452042"/>
                  </a:lnTo>
                  <a:lnTo>
                    <a:pt x="3717289" y="474482"/>
                  </a:lnTo>
                  <a:lnTo>
                    <a:pt x="3761517" y="497443"/>
                  </a:lnTo>
                  <a:lnTo>
                    <a:pt x="3805497" y="520924"/>
                  </a:lnTo>
                  <a:lnTo>
                    <a:pt x="3849225" y="544922"/>
                  </a:lnTo>
                  <a:lnTo>
                    <a:pt x="3892695" y="569437"/>
                  </a:lnTo>
                  <a:lnTo>
                    <a:pt x="3935904" y="594467"/>
                  </a:lnTo>
                  <a:lnTo>
                    <a:pt x="3978845" y="620010"/>
                  </a:lnTo>
                  <a:lnTo>
                    <a:pt x="4021515" y="646065"/>
                  </a:lnTo>
                  <a:lnTo>
                    <a:pt x="4063909" y="672629"/>
                  </a:lnTo>
                  <a:lnTo>
                    <a:pt x="4106021" y="699702"/>
                  </a:lnTo>
                  <a:lnTo>
                    <a:pt x="4147848" y="727282"/>
                  </a:lnTo>
                  <a:lnTo>
                    <a:pt x="4189384" y="755368"/>
                  </a:lnTo>
                  <a:lnTo>
                    <a:pt x="4230625" y="783957"/>
                  </a:lnTo>
                  <a:lnTo>
                    <a:pt x="4271566" y="813048"/>
                  </a:lnTo>
                  <a:lnTo>
                    <a:pt x="4312203" y="842639"/>
                  </a:lnTo>
                  <a:lnTo>
                    <a:pt x="4352530" y="872730"/>
                  </a:lnTo>
                </a:path>
                <a:path w="4457065" h="2450465">
                  <a:moveTo>
                    <a:pt x="2326614" y="2450109"/>
                  </a:moveTo>
                  <a:lnTo>
                    <a:pt x="2349150" y="2404823"/>
                  </a:lnTo>
                  <a:lnTo>
                    <a:pt x="2372198" y="2359857"/>
                  </a:lnTo>
                  <a:lnTo>
                    <a:pt x="2395755" y="2315212"/>
                  </a:lnTo>
                  <a:lnTo>
                    <a:pt x="2419817" y="2270893"/>
                  </a:lnTo>
                  <a:lnTo>
                    <a:pt x="2444381" y="2226903"/>
                  </a:lnTo>
                  <a:lnTo>
                    <a:pt x="2469442" y="2183246"/>
                  </a:lnTo>
                  <a:lnTo>
                    <a:pt x="2494997" y="2139926"/>
                  </a:lnTo>
                  <a:lnTo>
                    <a:pt x="2521042" y="2096946"/>
                  </a:lnTo>
                  <a:lnTo>
                    <a:pt x="2547573" y="2054310"/>
                  </a:lnTo>
                  <a:lnTo>
                    <a:pt x="2574587" y="2012021"/>
                  </a:lnTo>
                  <a:lnTo>
                    <a:pt x="2602079" y="1970083"/>
                  </a:lnTo>
                  <a:lnTo>
                    <a:pt x="2630047" y="1928500"/>
                  </a:lnTo>
                  <a:lnTo>
                    <a:pt x="2658485" y="1887274"/>
                  </a:lnTo>
                  <a:lnTo>
                    <a:pt x="2687391" y="1846411"/>
                  </a:lnTo>
                  <a:lnTo>
                    <a:pt x="2716760" y="1805913"/>
                  </a:lnTo>
                  <a:lnTo>
                    <a:pt x="2746589" y="1765784"/>
                  </a:lnTo>
                  <a:lnTo>
                    <a:pt x="2776874" y="1726027"/>
                  </a:lnTo>
                  <a:lnTo>
                    <a:pt x="2807612" y="1686647"/>
                  </a:lnTo>
                  <a:lnTo>
                    <a:pt x="2838797" y="1647646"/>
                  </a:lnTo>
                  <a:lnTo>
                    <a:pt x="2870428" y="1609029"/>
                  </a:lnTo>
                  <a:lnTo>
                    <a:pt x="2902499" y="1570799"/>
                  </a:lnTo>
                  <a:lnTo>
                    <a:pt x="2935008" y="1532959"/>
                  </a:lnTo>
                  <a:lnTo>
                    <a:pt x="2967950" y="1495514"/>
                  </a:lnTo>
                  <a:lnTo>
                    <a:pt x="3001321" y="1458466"/>
                  </a:lnTo>
                  <a:lnTo>
                    <a:pt x="3035118" y="1421820"/>
                  </a:lnTo>
                  <a:lnTo>
                    <a:pt x="3069337" y="1385578"/>
                  </a:lnTo>
                  <a:lnTo>
                    <a:pt x="3103974" y="1349746"/>
                  </a:lnTo>
                  <a:lnTo>
                    <a:pt x="3139026" y="1314325"/>
                  </a:lnTo>
                  <a:lnTo>
                    <a:pt x="3174489" y="1279320"/>
                  </a:lnTo>
                  <a:lnTo>
                    <a:pt x="3210358" y="1244735"/>
                  </a:lnTo>
                  <a:lnTo>
                    <a:pt x="3246630" y="1210573"/>
                  </a:lnTo>
                  <a:lnTo>
                    <a:pt x="3283302" y="1176837"/>
                  </a:lnTo>
                  <a:lnTo>
                    <a:pt x="3320370" y="1143531"/>
                  </a:lnTo>
                  <a:lnTo>
                    <a:pt x="3357829" y="1110660"/>
                  </a:lnTo>
                  <a:lnTo>
                    <a:pt x="3395676" y="1078225"/>
                  </a:lnTo>
                  <a:lnTo>
                    <a:pt x="3433907" y="1046232"/>
                  </a:lnTo>
                  <a:lnTo>
                    <a:pt x="3472519" y="1014683"/>
                  </a:lnTo>
                  <a:lnTo>
                    <a:pt x="3511507" y="983583"/>
                  </a:lnTo>
                  <a:lnTo>
                    <a:pt x="3550868" y="952934"/>
                  </a:lnTo>
                  <a:lnTo>
                    <a:pt x="3590598" y="922741"/>
                  </a:lnTo>
                  <a:lnTo>
                    <a:pt x="3630694" y="893007"/>
                  </a:lnTo>
                  <a:lnTo>
                    <a:pt x="3671151" y="863735"/>
                  </a:lnTo>
                  <a:lnTo>
                    <a:pt x="3711966" y="834930"/>
                  </a:lnTo>
                  <a:lnTo>
                    <a:pt x="3753135" y="806594"/>
                  </a:lnTo>
                  <a:lnTo>
                    <a:pt x="3794654" y="778732"/>
                  </a:lnTo>
                  <a:lnTo>
                    <a:pt x="3836519" y="751347"/>
                  </a:lnTo>
                  <a:lnTo>
                    <a:pt x="3878727" y="724442"/>
                  </a:lnTo>
                  <a:lnTo>
                    <a:pt x="3921274" y="698022"/>
                  </a:lnTo>
                  <a:lnTo>
                    <a:pt x="3964156" y="672090"/>
                  </a:lnTo>
                  <a:lnTo>
                    <a:pt x="4007370" y="646649"/>
                  </a:lnTo>
                  <a:lnTo>
                    <a:pt x="4050911" y="621703"/>
                  </a:lnTo>
                  <a:lnTo>
                    <a:pt x="4094775" y="597256"/>
                  </a:lnTo>
                  <a:lnTo>
                    <a:pt x="4138960" y="573311"/>
                  </a:lnTo>
                  <a:lnTo>
                    <a:pt x="4183460" y="549871"/>
                  </a:lnTo>
                  <a:lnTo>
                    <a:pt x="4228274" y="526942"/>
                  </a:lnTo>
                  <a:lnTo>
                    <a:pt x="4273395" y="504525"/>
                  </a:lnTo>
                  <a:lnTo>
                    <a:pt x="4318822" y="482625"/>
                  </a:lnTo>
                  <a:lnTo>
                    <a:pt x="4364550" y="461245"/>
                  </a:lnTo>
                  <a:lnTo>
                    <a:pt x="4410575" y="440389"/>
                  </a:lnTo>
                  <a:lnTo>
                    <a:pt x="4456893" y="420061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 rot="2100000">
            <a:off x="7030500" y="4215420"/>
            <a:ext cx="32700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35"/>
              </a:lnSpc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59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4680000">
            <a:off x="4207987" y="3213635"/>
            <a:ext cx="32795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5"/>
              </a:lnSpc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60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49560" y="1609865"/>
            <a:ext cx="6407785" cy="4300855"/>
            <a:chOff x="3949560" y="1609865"/>
            <a:chExt cx="6407785" cy="4300855"/>
          </a:xfrm>
        </p:grpSpPr>
        <p:sp>
          <p:nvSpPr>
            <p:cNvPr id="16" name="object 16"/>
            <p:cNvSpPr/>
            <p:nvPr/>
          </p:nvSpPr>
          <p:spPr>
            <a:xfrm>
              <a:off x="3949560" y="1609871"/>
              <a:ext cx="5178425" cy="4256405"/>
            </a:xfrm>
            <a:custGeom>
              <a:avLst/>
              <a:gdLst/>
              <a:ahLst/>
              <a:cxnLst/>
              <a:rect l="l" t="t" r="r" b="b"/>
              <a:pathLst>
                <a:path w="5178425" h="4256405">
                  <a:moveTo>
                    <a:pt x="788085" y="4251528"/>
                  </a:moveTo>
                  <a:lnTo>
                    <a:pt x="40551" y="78105"/>
                  </a:lnTo>
                  <a:lnTo>
                    <a:pt x="43256" y="77812"/>
                  </a:lnTo>
                  <a:lnTo>
                    <a:pt x="45656" y="77660"/>
                  </a:lnTo>
                  <a:lnTo>
                    <a:pt x="48082" y="77558"/>
                  </a:lnTo>
                  <a:lnTo>
                    <a:pt x="51054" y="77558"/>
                  </a:lnTo>
                  <a:lnTo>
                    <a:pt x="75603" y="81432"/>
                  </a:lnTo>
                  <a:lnTo>
                    <a:pt x="73037" y="77546"/>
                  </a:lnTo>
                  <a:lnTo>
                    <a:pt x="50660" y="43535"/>
                  </a:lnTo>
                  <a:lnTo>
                    <a:pt x="21996" y="0"/>
                  </a:lnTo>
                  <a:lnTo>
                    <a:pt x="0" y="94983"/>
                  </a:lnTo>
                  <a:lnTo>
                    <a:pt x="2146" y="93408"/>
                  </a:lnTo>
                  <a:lnTo>
                    <a:pt x="4318" y="91922"/>
                  </a:lnTo>
                  <a:lnTo>
                    <a:pt x="31699" y="79679"/>
                  </a:lnTo>
                  <a:lnTo>
                    <a:pt x="779233" y="4253115"/>
                  </a:lnTo>
                  <a:lnTo>
                    <a:pt x="788085" y="4251528"/>
                  </a:lnTo>
                  <a:close/>
                </a:path>
                <a:path w="5178425" h="4256405">
                  <a:moveTo>
                    <a:pt x="5178323" y="4248696"/>
                  </a:moveTo>
                  <a:lnTo>
                    <a:pt x="1816100" y="1785670"/>
                  </a:lnTo>
                  <a:lnTo>
                    <a:pt x="1817852" y="1783613"/>
                  </a:lnTo>
                  <a:lnTo>
                    <a:pt x="1819490" y="1781822"/>
                  </a:lnTo>
                  <a:lnTo>
                    <a:pt x="1843773" y="1763915"/>
                  </a:lnTo>
                  <a:lnTo>
                    <a:pt x="1748790" y="1741932"/>
                  </a:lnTo>
                  <a:lnTo>
                    <a:pt x="1798383" y="1825879"/>
                  </a:lnTo>
                  <a:lnTo>
                    <a:pt x="1798866" y="1823250"/>
                  </a:lnTo>
                  <a:lnTo>
                    <a:pt x="1799399" y="1820672"/>
                  </a:lnTo>
                  <a:lnTo>
                    <a:pt x="1810778" y="1792922"/>
                  </a:lnTo>
                  <a:lnTo>
                    <a:pt x="5173002" y="4255948"/>
                  </a:lnTo>
                  <a:lnTo>
                    <a:pt x="5178323" y="424869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4899" y="5813859"/>
              <a:ext cx="96655" cy="966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1128" y="2136001"/>
              <a:ext cx="96655" cy="9665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76900" y="5813859"/>
              <a:ext cx="96655" cy="9665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79645" y="3198189"/>
              <a:ext cx="1372870" cy="299720"/>
            </a:xfrm>
            <a:custGeom>
              <a:avLst/>
              <a:gdLst/>
              <a:ahLst/>
              <a:cxnLst/>
              <a:rect l="l" t="t" r="r" b="b"/>
              <a:pathLst>
                <a:path w="1372870" h="299720">
                  <a:moveTo>
                    <a:pt x="0" y="3981"/>
                  </a:moveTo>
                  <a:lnTo>
                    <a:pt x="36371" y="2240"/>
                  </a:lnTo>
                  <a:lnTo>
                    <a:pt x="72761" y="995"/>
                  </a:lnTo>
                  <a:lnTo>
                    <a:pt x="109166" y="249"/>
                  </a:lnTo>
                  <a:lnTo>
                    <a:pt x="145580" y="0"/>
                  </a:lnTo>
                  <a:lnTo>
                    <a:pt x="196809" y="492"/>
                  </a:lnTo>
                  <a:lnTo>
                    <a:pt x="247964" y="1967"/>
                  </a:lnTo>
                  <a:lnTo>
                    <a:pt x="299033" y="4422"/>
                  </a:lnTo>
                  <a:lnTo>
                    <a:pt x="350000" y="7854"/>
                  </a:lnTo>
                  <a:lnTo>
                    <a:pt x="400852" y="12258"/>
                  </a:lnTo>
                  <a:lnTo>
                    <a:pt x="451576" y="17631"/>
                  </a:lnTo>
                  <a:lnTo>
                    <a:pt x="502159" y="23971"/>
                  </a:lnTo>
                  <a:lnTo>
                    <a:pt x="552586" y="31274"/>
                  </a:lnTo>
                  <a:lnTo>
                    <a:pt x="602843" y="39536"/>
                  </a:lnTo>
                  <a:lnTo>
                    <a:pt x="652918" y="48755"/>
                  </a:lnTo>
                  <a:lnTo>
                    <a:pt x="702796" y="58926"/>
                  </a:lnTo>
                  <a:lnTo>
                    <a:pt x="752465" y="70048"/>
                  </a:lnTo>
                  <a:lnTo>
                    <a:pt x="801909" y="82115"/>
                  </a:lnTo>
                  <a:lnTo>
                    <a:pt x="851117" y="95125"/>
                  </a:lnTo>
                  <a:lnTo>
                    <a:pt x="900073" y="109075"/>
                  </a:lnTo>
                  <a:lnTo>
                    <a:pt x="948764" y="123962"/>
                  </a:lnTo>
                  <a:lnTo>
                    <a:pt x="997178" y="139781"/>
                  </a:lnTo>
                  <a:lnTo>
                    <a:pt x="1045299" y="156530"/>
                  </a:lnTo>
                  <a:lnTo>
                    <a:pt x="1093115" y="174205"/>
                  </a:lnTo>
                  <a:lnTo>
                    <a:pt x="1140612" y="192803"/>
                  </a:lnTo>
                  <a:lnTo>
                    <a:pt x="1187776" y="212321"/>
                  </a:lnTo>
                  <a:lnTo>
                    <a:pt x="1234594" y="232755"/>
                  </a:lnTo>
                  <a:lnTo>
                    <a:pt x="1281051" y="254103"/>
                  </a:lnTo>
                  <a:lnTo>
                    <a:pt x="1327135" y="276359"/>
                  </a:lnTo>
                  <a:lnTo>
                    <a:pt x="1372831" y="299523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 rot="17520000">
            <a:off x="9606638" y="4043029"/>
            <a:ext cx="32700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55"/>
              </a:lnSpc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37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121104" y="3422980"/>
            <a:ext cx="1075690" cy="2441575"/>
          </a:xfrm>
          <a:custGeom>
            <a:avLst/>
            <a:gdLst/>
            <a:ahLst/>
            <a:cxnLst/>
            <a:rect l="l" t="t" r="r" b="b"/>
            <a:pathLst>
              <a:path w="1075690" h="2441575">
                <a:moveTo>
                  <a:pt x="1038835" y="71573"/>
                </a:moveTo>
                <a:lnTo>
                  <a:pt x="0" y="2437397"/>
                </a:lnTo>
                <a:lnTo>
                  <a:pt x="8243" y="2441018"/>
                </a:lnTo>
                <a:lnTo>
                  <a:pt x="1047079" y="75193"/>
                </a:lnTo>
                <a:lnTo>
                  <a:pt x="1045194" y="74256"/>
                </a:lnTo>
                <a:lnTo>
                  <a:pt x="1043009" y="73259"/>
                </a:lnTo>
                <a:lnTo>
                  <a:pt x="1040799" y="72326"/>
                </a:lnTo>
                <a:lnTo>
                  <a:pt x="1038835" y="71573"/>
                </a:lnTo>
                <a:close/>
              </a:path>
              <a:path w="1075690" h="2441575">
                <a:moveTo>
                  <a:pt x="1074829" y="39423"/>
                </a:moveTo>
                <a:lnTo>
                  <a:pt x="1052953" y="39423"/>
                </a:lnTo>
                <a:lnTo>
                  <a:pt x="1061196" y="43044"/>
                </a:lnTo>
                <a:lnTo>
                  <a:pt x="1047079" y="75193"/>
                </a:lnTo>
                <a:lnTo>
                  <a:pt x="1074314" y="97491"/>
                </a:lnTo>
                <a:lnTo>
                  <a:pt x="1074829" y="39423"/>
                </a:lnTo>
                <a:close/>
              </a:path>
              <a:path w="1075690" h="2441575">
                <a:moveTo>
                  <a:pt x="1052953" y="39423"/>
                </a:moveTo>
                <a:lnTo>
                  <a:pt x="1038835" y="71573"/>
                </a:lnTo>
                <a:lnTo>
                  <a:pt x="1040799" y="72326"/>
                </a:lnTo>
                <a:lnTo>
                  <a:pt x="1043009" y="73259"/>
                </a:lnTo>
                <a:lnTo>
                  <a:pt x="1045194" y="74256"/>
                </a:lnTo>
                <a:lnTo>
                  <a:pt x="1047079" y="75193"/>
                </a:lnTo>
                <a:lnTo>
                  <a:pt x="1061196" y="43044"/>
                </a:lnTo>
                <a:lnTo>
                  <a:pt x="1052953" y="39423"/>
                </a:lnTo>
                <a:close/>
              </a:path>
              <a:path w="1075690" h="2441575">
                <a:moveTo>
                  <a:pt x="1041073" y="66476"/>
                </a:moveTo>
                <a:lnTo>
                  <a:pt x="1009288" y="66476"/>
                </a:lnTo>
                <a:lnTo>
                  <a:pt x="1011891" y="66516"/>
                </a:lnTo>
                <a:lnTo>
                  <a:pt x="1014464" y="66621"/>
                </a:lnTo>
                <a:lnTo>
                  <a:pt x="1038835" y="71573"/>
                </a:lnTo>
                <a:lnTo>
                  <a:pt x="1041073" y="66476"/>
                </a:lnTo>
                <a:close/>
              </a:path>
              <a:path w="1075690" h="2441575">
                <a:moveTo>
                  <a:pt x="1075179" y="0"/>
                </a:moveTo>
                <a:lnTo>
                  <a:pt x="1003985" y="66610"/>
                </a:lnTo>
                <a:lnTo>
                  <a:pt x="1006652" y="66509"/>
                </a:lnTo>
                <a:lnTo>
                  <a:pt x="1009288" y="66476"/>
                </a:lnTo>
                <a:lnTo>
                  <a:pt x="1041073" y="66476"/>
                </a:lnTo>
                <a:lnTo>
                  <a:pt x="1052953" y="39423"/>
                </a:lnTo>
                <a:lnTo>
                  <a:pt x="1074829" y="39423"/>
                </a:lnTo>
                <a:lnTo>
                  <a:pt x="107517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06954" y="5761608"/>
            <a:ext cx="229235" cy="441959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07558" y="5776851"/>
            <a:ext cx="229235" cy="441959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08212" y="6094925"/>
            <a:ext cx="266700" cy="32194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61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22288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90">
                <a:solidFill>
                  <a:srgbClr val="231F20"/>
                </a:solidFill>
                <a:latin typeface="Arial"/>
                <a:cs typeface="Arial"/>
              </a:rPr>
              <a:t>TRAPEZOIDE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824" y="883682"/>
            <a:ext cx="8796655" cy="901700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488950">
              <a:lnSpc>
                <a:spcPct val="100000"/>
              </a:lnSpc>
              <a:spcBef>
                <a:spcPts val="655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30" b="1">
                <a:solidFill>
                  <a:srgbClr val="231F20"/>
                </a:solidFill>
                <a:latin typeface="Arial"/>
                <a:cs typeface="Arial"/>
              </a:rPr>
              <a:t>TRAPEZOIDE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75" b="1">
                <a:solidFill>
                  <a:srgbClr val="231F20"/>
                </a:solidFill>
                <a:latin typeface="Arial"/>
                <a:cs typeface="Arial"/>
              </a:rPr>
              <a:t>CUATRO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endParaRPr sz="1600">
              <a:latin typeface="Arial"/>
              <a:cs typeface="Arial"/>
            </a:endParaRPr>
          </a:p>
          <a:p>
            <a:pPr marL="12700" marR="7499350">
              <a:lnSpc>
                <a:spcPct val="101000"/>
              </a:lnSpc>
              <a:spcBef>
                <a:spcPts val="540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AB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61 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AD=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824" y="1761881"/>
            <a:ext cx="1699895" cy="7620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BD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59 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70" b="1">
                <a:solidFill>
                  <a:srgbClr val="231F20"/>
                </a:solidFill>
                <a:latin typeface="Arial"/>
                <a:cs typeface="Arial"/>
              </a:rPr>
              <a:t>BC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37 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DC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24019" y="1694260"/>
            <a:ext cx="5117465" cy="4943475"/>
            <a:chOff x="4724019" y="1694260"/>
            <a:chExt cx="5117465" cy="4943475"/>
          </a:xfrm>
        </p:grpSpPr>
        <p:sp>
          <p:nvSpPr>
            <p:cNvPr id="7" name="object 7"/>
            <p:cNvSpPr/>
            <p:nvPr/>
          </p:nvSpPr>
          <p:spPr>
            <a:xfrm>
              <a:off x="6998723" y="1694260"/>
              <a:ext cx="2842895" cy="494665"/>
            </a:xfrm>
            <a:custGeom>
              <a:avLst/>
              <a:gdLst/>
              <a:ahLst/>
              <a:cxnLst/>
              <a:rect l="l" t="t" r="r" b="b"/>
              <a:pathLst>
                <a:path w="2842895" h="494664">
                  <a:moveTo>
                    <a:pt x="2762853" y="31922"/>
                  </a:moveTo>
                  <a:lnTo>
                    <a:pt x="0" y="485632"/>
                  </a:lnTo>
                  <a:lnTo>
                    <a:pt x="1461" y="494510"/>
                  </a:lnTo>
                  <a:lnTo>
                    <a:pt x="2764311" y="40800"/>
                  </a:lnTo>
                  <a:lnTo>
                    <a:pt x="2764069" y="38713"/>
                  </a:lnTo>
                  <a:lnTo>
                    <a:pt x="2763716" y="36341"/>
                  </a:lnTo>
                  <a:lnTo>
                    <a:pt x="2763288" y="33976"/>
                  </a:lnTo>
                  <a:lnTo>
                    <a:pt x="2762853" y="31922"/>
                  </a:lnTo>
                  <a:close/>
                </a:path>
                <a:path w="2842895" h="494664">
                  <a:moveTo>
                    <a:pt x="2838185" y="26233"/>
                  </a:moveTo>
                  <a:lnTo>
                    <a:pt x="2797498" y="26233"/>
                  </a:lnTo>
                  <a:lnTo>
                    <a:pt x="2798960" y="35110"/>
                  </a:lnTo>
                  <a:lnTo>
                    <a:pt x="2764311" y="40800"/>
                  </a:lnTo>
                  <a:lnTo>
                    <a:pt x="2764548" y="43502"/>
                  </a:lnTo>
                  <a:lnTo>
                    <a:pt x="2764623" y="53218"/>
                  </a:lnTo>
                  <a:lnTo>
                    <a:pt x="2764458" y="55676"/>
                  </a:lnTo>
                  <a:lnTo>
                    <a:pt x="2760465" y="75793"/>
                  </a:lnTo>
                  <a:lnTo>
                    <a:pt x="2838185" y="26233"/>
                  </a:lnTo>
                  <a:close/>
                </a:path>
                <a:path w="2842895" h="494664">
                  <a:moveTo>
                    <a:pt x="2797498" y="26233"/>
                  </a:moveTo>
                  <a:lnTo>
                    <a:pt x="2762853" y="31922"/>
                  </a:lnTo>
                  <a:lnTo>
                    <a:pt x="2763288" y="33976"/>
                  </a:lnTo>
                  <a:lnTo>
                    <a:pt x="2763716" y="36341"/>
                  </a:lnTo>
                  <a:lnTo>
                    <a:pt x="2764069" y="38713"/>
                  </a:lnTo>
                  <a:lnTo>
                    <a:pt x="2764311" y="40800"/>
                  </a:lnTo>
                  <a:lnTo>
                    <a:pt x="2798960" y="35110"/>
                  </a:lnTo>
                  <a:lnTo>
                    <a:pt x="2797498" y="26233"/>
                  </a:lnTo>
                  <a:close/>
                </a:path>
                <a:path w="2842895" h="494664">
                  <a:moveTo>
                    <a:pt x="2748017" y="0"/>
                  </a:moveTo>
                  <a:lnTo>
                    <a:pt x="2762853" y="31922"/>
                  </a:lnTo>
                  <a:lnTo>
                    <a:pt x="2797498" y="26233"/>
                  </a:lnTo>
                  <a:lnTo>
                    <a:pt x="2838185" y="26233"/>
                  </a:lnTo>
                  <a:lnTo>
                    <a:pt x="2842668" y="23374"/>
                  </a:lnTo>
                  <a:lnTo>
                    <a:pt x="2748017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33226" y="5862188"/>
              <a:ext cx="4392295" cy="771525"/>
            </a:xfrm>
            <a:custGeom>
              <a:avLst/>
              <a:gdLst/>
              <a:ahLst/>
              <a:cxnLst/>
              <a:rect l="l" t="t" r="r" b="b"/>
              <a:pathLst>
                <a:path w="4392295" h="771525">
                  <a:moveTo>
                    <a:pt x="0" y="0"/>
                  </a:moveTo>
                  <a:lnTo>
                    <a:pt x="0" y="744862"/>
                  </a:lnTo>
                </a:path>
                <a:path w="4392295" h="771525">
                  <a:moveTo>
                    <a:pt x="4391999" y="26668"/>
                  </a:moveTo>
                  <a:lnTo>
                    <a:pt x="4391999" y="771531"/>
                  </a:lnTo>
                </a:path>
              </a:pathLst>
            </a:custGeom>
            <a:ln w="7199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733226" y="5862188"/>
              <a:ext cx="4392295" cy="0"/>
            </a:xfrm>
            <a:custGeom>
              <a:avLst/>
              <a:gdLst/>
              <a:ahLst/>
              <a:cxnLst/>
              <a:rect l="l" t="t" r="r" b="b"/>
              <a:pathLst>
                <a:path w="4392295" h="0">
                  <a:moveTo>
                    <a:pt x="0" y="0"/>
                  </a:moveTo>
                  <a:lnTo>
                    <a:pt x="4391999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901302" y="1748928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06127" y="2901454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79536" y="1537427"/>
            <a:ext cx="7378065" cy="4887595"/>
            <a:chOff x="2979536" y="1537427"/>
            <a:chExt cx="7378065" cy="4887595"/>
          </a:xfrm>
        </p:grpSpPr>
        <p:sp>
          <p:nvSpPr>
            <p:cNvPr id="13" name="object 13"/>
            <p:cNvSpPr/>
            <p:nvPr/>
          </p:nvSpPr>
          <p:spPr>
            <a:xfrm>
              <a:off x="2984299" y="1542189"/>
              <a:ext cx="7368540" cy="2450465"/>
            </a:xfrm>
            <a:custGeom>
              <a:avLst/>
              <a:gdLst/>
              <a:ahLst/>
              <a:cxnLst/>
              <a:rect l="l" t="t" r="r" b="b"/>
              <a:pathLst>
                <a:path w="7368540" h="2450465">
                  <a:moveTo>
                    <a:pt x="0" y="369853"/>
                  </a:moveTo>
                  <a:lnTo>
                    <a:pt x="46004" y="349803"/>
                  </a:lnTo>
                  <a:lnTo>
                    <a:pt x="92212" y="330300"/>
                  </a:lnTo>
                  <a:lnTo>
                    <a:pt x="138617" y="311346"/>
                  </a:lnTo>
                  <a:lnTo>
                    <a:pt x="185216" y="292940"/>
                  </a:lnTo>
                  <a:lnTo>
                    <a:pt x="232003" y="275084"/>
                  </a:lnTo>
                  <a:lnTo>
                    <a:pt x="278974" y="257778"/>
                  </a:lnTo>
                  <a:lnTo>
                    <a:pt x="326122" y="241025"/>
                  </a:lnTo>
                  <a:lnTo>
                    <a:pt x="373445" y="224826"/>
                  </a:lnTo>
                  <a:lnTo>
                    <a:pt x="420935" y="209180"/>
                  </a:lnTo>
                  <a:lnTo>
                    <a:pt x="468590" y="194089"/>
                  </a:lnTo>
                  <a:lnTo>
                    <a:pt x="516403" y="179555"/>
                  </a:lnTo>
                  <a:lnTo>
                    <a:pt x="564370" y="165577"/>
                  </a:lnTo>
                  <a:lnTo>
                    <a:pt x="612485" y="152158"/>
                  </a:lnTo>
                  <a:lnTo>
                    <a:pt x="660745" y="139299"/>
                  </a:lnTo>
                  <a:lnTo>
                    <a:pt x="709144" y="127000"/>
                  </a:lnTo>
                  <a:lnTo>
                    <a:pt x="757677" y="115262"/>
                  </a:lnTo>
                  <a:lnTo>
                    <a:pt x="806339" y="104086"/>
                  </a:lnTo>
                  <a:lnTo>
                    <a:pt x="855125" y="93474"/>
                  </a:lnTo>
                  <a:lnTo>
                    <a:pt x="904031" y="83427"/>
                  </a:lnTo>
                  <a:lnTo>
                    <a:pt x="953051" y="73945"/>
                  </a:lnTo>
                  <a:lnTo>
                    <a:pt x="1002181" y="65030"/>
                  </a:lnTo>
                  <a:lnTo>
                    <a:pt x="1051416" y="56682"/>
                  </a:lnTo>
                  <a:lnTo>
                    <a:pt x="1100750" y="48903"/>
                  </a:lnTo>
                  <a:lnTo>
                    <a:pt x="1150178" y="41694"/>
                  </a:lnTo>
                  <a:lnTo>
                    <a:pt x="1199697" y="35055"/>
                  </a:lnTo>
                  <a:lnTo>
                    <a:pt x="1249301" y="28988"/>
                  </a:lnTo>
                  <a:lnTo>
                    <a:pt x="1298984" y="23495"/>
                  </a:lnTo>
                  <a:lnTo>
                    <a:pt x="1348743" y="18575"/>
                  </a:lnTo>
                  <a:lnTo>
                    <a:pt x="1398572" y="14230"/>
                  </a:lnTo>
                  <a:lnTo>
                    <a:pt x="1448466" y="10460"/>
                  </a:lnTo>
                  <a:lnTo>
                    <a:pt x="1498421" y="7268"/>
                  </a:lnTo>
                  <a:lnTo>
                    <a:pt x="1548431" y="4654"/>
                  </a:lnTo>
                  <a:lnTo>
                    <a:pt x="1598491" y="2619"/>
                  </a:lnTo>
                  <a:lnTo>
                    <a:pt x="1648597" y="1165"/>
                  </a:lnTo>
                  <a:lnTo>
                    <a:pt x="1698744" y="291"/>
                  </a:lnTo>
                  <a:lnTo>
                    <a:pt x="1748927" y="0"/>
                  </a:lnTo>
                  <a:lnTo>
                    <a:pt x="1799242" y="292"/>
                  </a:lnTo>
                  <a:lnTo>
                    <a:pt x="1849503" y="1170"/>
                  </a:lnTo>
                  <a:lnTo>
                    <a:pt x="1899706" y="2630"/>
                  </a:lnTo>
                  <a:lnTo>
                    <a:pt x="1949846" y="4672"/>
                  </a:lnTo>
                  <a:lnTo>
                    <a:pt x="1999918" y="7294"/>
                  </a:lnTo>
                  <a:lnTo>
                    <a:pt x="2049917" y="10494"/>
                  </a:lnTo>
                  <a:lnTo>
                    <a:pt x="2099838" y="14271"/>
                  </a:lnTo>
                  <a:lnTo>
                    <a:pt x="2149678" y="18623"/>
                  </a:lnTo>
                  <a:lnTo>
                    <a:pt x="2199430" y="23548"/>
                  </a:lnTo>
                  <a:lnTo>
                    <a:pt x="2249091" y="29046"/>
                  </a:lnTo>
                  <a:lnTo>
                    <a:pt x="2298656" y="35113"/>
                  </a:lnTo>
                  <a:lnTo>
                    <a:pt x="2348119" y="41750"/>
                  </a:lnTo>
                  <a:lnTo>
                    <a:pt x="2397476" y="48954"/>
                  </a:lnTo>
                  <a:lnTo>
                    <a:pt x="2446723" y="56723"/>
                  </a:lnTo>
                  <a:lnTo>
                    <a:pt x="2495855" y="65056"/>
                  </a:lnTo>
                  <a:lnTo>
                    <a:pt x="2544866" y="73952"/>
                  </a:lnTo>
                  <a:lnTo>
                    <a:pt x="2593753" y="83408"/>
                  </a:lnTo>
                  <a:lnTo>
                    <a:pt x="2642510" y="93424"/>
                  </a:lnTo>
                  <a:lnTo>
                    <a:pt x="2691133" y="103997"/>
                  </a:lnTo>
                  <a:lnTo>
                    <a:pt x="2739617" y="115126"/>
                  </a:lnTo>
                  <a:lnTo>
                    <a:pt x="2787958" y="126810"/>
                  </a:lnTo>
                  <a:lnTo>
                    <a:pt x="2836150" y="139047"/>
                  </a:lnTo>
                  <a:lnTo>
                    <a:pt x="2884188" y="151835"/>
                  </a:lnTo>
                  <a:lnTo>
                    <a:pt x="2932069" y="165173"/>
                  </a:lnTo>
                  <a:lnTo>
                    <a:pt x="2979787" y="179058"/>
                  </a:lnTo>
                  <a:lnTo>
                    <a:pt x="3027337" y="193491"/>
                  </a:lnTo>
                  <a:lnTo>
                    <a:pt x="3074716" y="208468"/>
                  </a:lnTo>
                  <a:lnTo>
                    <a:pt x="3121917" y="223989"/>
                  </a:lnTo>
                  <a:lnTo>
                    <a:pt x="3168937" y="240051"/>
                  </a:lnTo>
                  <a:lnTo>
                    <a:pt x="3215771" y="256654"/>
                  </a:lnTo>
                  <a:lnTo>
                    <a:pt x="3262414" y="273795"/>
                  </a:lnTo>
                  <a:lnTo>
                    <a:pt x="3308860" y="291474"/>
                  </a:lnTo>
                  <a:lnTo>
                    <a:pt x="3355107" y="309687"/>
                  </a:lnTo>
                  <a:lnTo>
                    <a:pt x="3401148" y="328435"/>
                  </a:lnTo>
                  <a:lnTo>
                    <a:pt x="3446979" y="347715"/>
                  </a:lnTo>
                  <a:lnTo>
                    <a:pt x="3492595" y="367525"/>
                  </a:lnTo>
                  <a:lnTo>
                    <a:pt x="3537991" y="387865"/>
                  </a:lnTo>
                  <a:lnTo>
                    <a:pt x="3583164" y="408732"/>
                  </a:lnTo>
                  <a:lnTo>
                    <a:pt x="3628107" y="430125"/>
                  </a:lnTo>
                  <a:lnTo>
                    <a:pt x="3672817" y="452042"/>
                  </a:lnTo>
                  <a:lnTo>
                    <a:pt x="3717289" y="474482"/>
                  </a:lnTo>
                  <a:lnTo>
                    <a:pt x="3761517" y="497443"/>
                  </a:lnTo>
                  <a:lnTo>
                    <a:pt x="3805497" y="520924"/>
                  </a:lnTo>
                  <a:lnTo>
                    <a:pt x="3849225" y="544922"/>
                  </a:lnTo>
                  <a:lnTo>
                    <a:pt x="3892695" y="569437"/>
                  </a:lnTo>
                  <a:lnTo>
                    <a:pt x="3935904" y="594467"/>
                  </a:lnTo>
                  <a:lnTo>
                    <a:pt x="3978845" y="620010"/>
                  </a:lnTo>
                  <a:lnTo>
                    <a:pt x="4021515" y="646065"/>
                  </a:lnTo>
                  <a:lnTo>
                    <a:pt x="4063909" y="672629"/>
                  </a:lnTo>
                  <a:lnTo>
                    <a:pt x="4106021" y="699702"/>
                  </a:lnTo>
                  <a:lnTo>
                    <a:pt x="4147848" y="727282"/>
                  </a:lnTo>
                  <a:lnTo>
                    <a:pt x="4189384" y="755368"/>
                  </a:lnTo>
                  <a:lnTo>
                    <a:pt x="4230625" y="783957"/>
                  </a:lnTo>
                  <a:lnTo>
                    <a:pt x="4271566" y="813048"/>
                  </a:lnTo>
                  <a:lnTo>
                    <a:pt x="4312203" y="842639"/>
                  </a:lnTo>
                  <a:lnTo>
                    <a:pt x="4352530" y="872730"/>
                  </a:lnTo>
                </a:path>
                <a:path w="7368540" h="2450465">
                  <a:moveTo>
                    <a:pt x="6833513" y="49452"/>
                  </a:moveTo>
                  <a:lnTo>
                    <a:pt x="6843334" y="98253"/>
                  </a:lnTo>
                  <a:lnTo>
                    <a:pt x="6852308" y="147198"/>
                  </a:lnTo>
                  <a:lnTo>
                    <a:pt x="6860433" y="196276"/>
                  </a:lnTo>
                  <a:lnTo>
                    <a:pt x="6867708" y="245476"/>
                  </a:lnTo>
                  <a:lnTo>
                    <a:pt x="6874131" y="294788"/>
                  </a:lnTo>
                  <a:lnTo>
                    <a:pt x="6879702" y="344199"/>
                  </a:lnTo>
                  <a:lnTo>
                    <a:pt x="6884419" y="393699"/>
                  </a:lnTo>
                  <a:lnTo>
                    <a:pt x="6888280" y="443276"/>
                  </a:lnTo>
                  <a:lnTo>
                    <a:pt x="6891286" y="492920"/>
                  </a:lnTo>
                  <a:lnTo>
                    <a:pt x="6893434" y="542620"/>
                  </a:lnTo>
                  <a:lnTo>
                    <a:pt x="6894724" y="592364"/>
                  </a:lnTo>
                  <a:lnTo>
                    <a:pt x="6895155" y="642142"/>
                  </a:lnTo>
                  <a:lnTo>
                    <a:pt x="6894725" y="691918"/>
                  </a:lnTo>
                  <a:lnTo>
                    <a:pt x="6893437" y="741615"/>
                  </a:lnTo>
                  <a:lnTo>
                    <a:pt x="6891295" y="791223"/>
                  </a:lnTo>
                  <a:lnTo>
                    <a:pt x="6888301" y="840730"/>
                  </a:lnTo>
                  <a:lnTo>
                    <a:pt x="6884460" y="890128"/>
                  </a:lnTo>
                  <a:lnTo>
                    <a:pt x="6879775" y="939406"/>
                  </a:lnTo>
                  <a:lnTo>
                    <a:pt x="6874248" y="988552"/>
                  </a:lnTo>
                  <a:lnTo>
                    <a:pt x="6867884" y="1037557"/>
                  </a:lnTo>
                  <a:lnTo>
                    <a:pt x="6860684" y="1086410"/>
                  </a:lnTo>
                  <a:lnTo>
                    <a:pt x="6852654" y="1135101"/>
                  </a:lnTo>
                  <a:lnTo>
                    <a:pt x="6843796" y="1183620"/>
                  </a:lnTo>
                  <a:lnTo>
                    <a:pt x="6834113" y="1231956"/>
                  </a:lnTo>
                  <a:lnTo>
                    <a:pt x="6823609" y="1280099"/>
                  </a:lnTo>
                  <a:lnTo>
                    <a:pt x="6812287" y="1328037"/>
                  </a:lnTo>
                  <a:lnTo>
                    <a:pt x="6800151" y="1375762"/>
                  </a:lnTo>
                  <a:lnTo>
                    <a:pt x="6787203" y="1423262"/>
                  </a:lnTo>
                  <a:lnTo>
                    <a:pt x="6773447" y="1470528"/>
                  </a:lnTo>
                  <a:lnTo>
                    <a:pt x="6758886" y="1517548"/>
                  </a:lnTo>
                  <a:lnTo>
                    <a:pt x="6743524" y="1564312"/>
                  </a:lnTo>
                  <a:lnTo>
                    <a:pt x="6727364" y="1610810"/>
                  </a:lnTo>
                  <a:lnTo>
                    <a:pt x="6710410" y="1657032"/>
                  </a:lnTo>
                  <a:lnTo>
                    <a:pt x="6692663" y="1702967"/>
                  </a:lnTo>
                  <a:lnTo>
                    <a:pt x="6674129" y="1748605"/>
                  </a:lnTo>
                  <a:lnTo>
                    <a:pt x="6654810" y="1793935"/>
                  </a:lnTo>
                  <a:lnTo>
                    <a:pt x="6634710" y="1838947"/>
                  </a:lnTo>
                  <a:lnTo>
                    <a:pt x="6613831" y="1883631"/>
                  </a:lnTo>
                  <a:lnTo>
                    <a:pt x="6592178" y="1927976"/>
                  </a:lnTo>
                  <a:lnTo>
                    <a:pt x="6569753" y="1971971"/>
                  </a:lnTo>
                  <a:lnTo>
                    <a:pt x="6546560" y="2015607"/>
                  </a:lnTo>
                  <a:lnTo>
                    <a:pt x="6522602" y="2058873"/>
                  </a:lnTo>
                  <a:lnTo>
                    <a:pt x="6497882" y="2101758"/>
                  </a:lnTo>
                  <a:lnTo>
                    <a:pt x="6472405" y="2144253"/>
                  </a:lnTo>
                  <a:lnTo>
                    <a:pt x="6446172" y="2186347"/>
                  </a:lnTo>
                  <a:lnTo>
                    <a:pt x="6419188" y="2228028"/>
                  </a:lnTo>
                  <a:lnTo>
                    <a:pt x="6391455" y="2269288"/>
                  </a:lnTo>
                  <a:lnTo>
                    <a:pt x="6362978" y="2310116"/>
                  </a:lnTo>
                </a:path>
                <a:path w="7368540" h="2450465">
                  <a:moveTo>
                    <a:pt x="2326614" y="2450109"/>
                  </a:moveTo>
                  <a:lnTo>
                    <a:pt x="2349150" y="2404823"/>
                  </a:lnTo>
                  <a:lnTo>
                    <a:pt x="2372198" y="2359857"/>
                  </a:lnTo>
                  <a:lnTo>
                    <a:pt x="2395755" y="2315212"/>
                  </a:lnTo>
                  <a:lnTo>
                    <a:pt x="2419817" y="2270893"/>
                  </a:lnTo>
                  <a:lnTo>
                    <a:pt x="2444381" y="2226903"/>
                  </a:lnTo>
                  <a:lnTo>
                    <a:pt x="2469442" y="2183246"/>
                  </a:lnTo>
                  <a:lnTo>
                    <a:pt x="2494997" y="2139926"/>
                  </a:lnTo>
                  <a:lnTo>
                    <a:pt x="2521042" y="2096946"/>
                  </a:lnTo>
                  <a:lnTo>
                    <a:pt x="2547573" y="2054310"/>
                  </a:lnTo>
                  <a:lnTo>
                    <a:pt x="2574587" y="2012021"/>
                  </a:lnTo>
                  <a:lnTo>
                    <a:pt x="2602079" y="1970083"/>
                  </a:lnTo>
                  <a:lnTo>
                    <a:pt x="2630047" y="1928500"/>
                  </a:lnTo>
                  <a:lnTo>
                    <a:pt x="2658485" y="1887274"/>
                  </a:lnTo>
                  <a:lnTo>
                    <a:pt x="2687391" y="1846411"/>
                  </a:lnTo>
                  <a:lnTo>
                    <a:pt x="2716760" y="1805913"/>
                  </a:lnTo>
                  <a:lnTo>
                    <a:pt x="2746589" y="1765784"/>
                  </a:lnTo>
                  <a:lnTo>
                    <a:pt x="2776874" y="1726027"/>
                  </a:lnTo>
                  <a:lnTo>
                    <a:pt x="2807612" y="1686647"/>
                  </a:lnTo>
                  <a:lnTo>
                    <a:pt x="2838797" y="1647646"/>
                  </a:lnTo>
                  <a:lnTo>
                    <a:pt x="2870428" y="1609029"/>
                  </a:lnTo>
                  <a:lnTo>
                    <a:pt x="2902499" y="1570799"/>
                  </a:lnTo>
                  <a:lnTo>
                    <a:pt x="2935008" y="1532959"/>
                  </a:lnTo>
                  <a:lnTo>
                    <a:pt x="2967950" y="1495514"/>
                  </a:lnTo>
                  <a:lnTo>
                    <a:pt x="3001321" y="1458466"/>
                  </a:lnTo>
                  <a:lnTo>
                    <a:pt x="3035118" y="1421820"/>
                  </a:lnTo>
                  <a:lnTo>
                    <a:pt x="3069337" y="1385578"/>
                  </a:lnTo>
                  <a:lnTo>
                    <a:pt x="3103974" y="1349746"/>
                  </a:lnTo>
                  <a:lnTo>
                    <a:pt x="3139026" y="1314325"/>
                  </a:lnTo>
                  <a:lnTo>
                    <a:pt x="3174489" y="1279320"/>
                  </a:lnTo>
                  <a:lnTo>
                    <a:pt x="3210358" y="1244735"/>
                  </a:lnTo>
                  <a:lnTo>
                    <a:pt x="3246630" y="1210573"/>
                  </a:lnTo>
                  <a:lnTo>
                    <a:pt x="3283302" y="1176837"/>
                  </a:lnTo>
                  <a:lnTo>
                    <a:pt x="3320370" y="1143531"/>
                  </a:lnTo>
                  <a:lnTo>
                    <a:pt x="3357829" y="1110660"/>
                  </a:lnTo>
                  <a:lnTo>
                    <a:pt x="3395676" y="1078225"/>
                  </a:lnTo>
                  <a:lnTo>
                    <a:pt x="3433907" y="1046232"/>
                  </a:lnTo>
                  <a:lnTo>
                    <a:pt x="3472519" y="1014683"/>
                  </a:lnTo>
                  <a:lnTo>
                    <a:pt x="3511507" y="983583"/>
                  </a:lnTo>
                  <a:lnTo>
                    <a:pt x="3550868" y="952934"/>
                  </a:lnTo>
                  <a:lnTo>
                    <a:pt x="3590598" y="922741"/>
                  </a:lnTo>
                  <a:lnTo>
                    <a:pt x="3630694" y="893007"/>
                  </a:lnTo>
                  <a:lnTo>
                    <a:pt x="3671151" y="863735"/>
                  </a:lnTo>
                  <a:lnTo>
                    <a:pt x="3711966" y="834930"/>
                  </a:lnTo>
                  <a:lnTo>
                    <a:pt x="3753135" y="806594"/>
                  </a:lnTo>
                  <a:lnTo>
                    <a:pt x="3794654" y="778732"/>
                  </a:lnTo>
                  <a:lnTo>
                    <a:pt x="3836519" y="751347"/>
                  </a:lnTo>
                  <a:lnTo>
                    <a:pt x="3878727" y="724442"/>
                  </a:lnTo>
                  <a:lnTo>
                    <a:pt x="3921274" y="698022"/>
                  </a:lnTo>
                  <a:lnTo>
                    <a:pt x="3964156" y="672090"/>
                  </a:lnTo>
                  <a:lnTo>
                    <a:pt x="4007370" y="646649"/>
                  </a:lnTo>
                  <a:lnTo>
                    <a:pt x="4050911" y="621703"/>
                  </a:lnTo>
                  <a:lnTo>
                    <a:pt x="4094775" y="597256"/>
                  </a:lnTo>
                  <a:lnTo>
                    <a:pt x="4138960" y="573311"/>
                  </a:lnTo>
                  <a:lnTo>
                    <a:pt x="4183460" y="549871"/>
                  </a:lnTo>
                  <a:lnTo>
                    <a:pt x="4228274" y="526942"/>
                  </a:lnTo>
                  <a:lnTo>
                    <a:pt x="4273395" y="504525"/>
                  </a:lnTo>
                  <a:lnTo>
                    <a:pt x="4318822" y="482625"/>
                  </a:lnTo>
                  <a:lnTo>
                    <a:pt x="4364550" y="461245"/>
                  </a:lnTo>
                  <a:lnTo>
                    <a:pt x="4410575" y="440389"/>
                  </a:lnTo>
                  <a:lnTo>
                    <a:pt x="4456893" y="420061"/>
                  </a:lnTo>
                </a:path>
                <a:path w="7368540" h="2450465">
                  <a:moveTo>
                    <a:pt x="5995346" y="1659981"/>
                  </a:moveTo>
                  <a:lnTo>
                    <a:pt x="6031717" y="1658240"/>
                  </a:lnTo>
                  <a:lnTo>
                    <a:pt x="6068108" y="1656995"/>
                  </a:lnTo>
                  <a:lnTo>
                    <a:pt x="6104512" y="1656249"/>
                  </a:lnTo>
                  <a:lnTo>
                    <a:pt x="6140926" y="1655999"/>
                  </a:lnTo>
                  <a:lnTo>
                    <a:pt x="6192155" y="1656492"/>
                  </a:lnTo>
                  <a:lnTo>
                    <a:pt x="6243311" y="1657967"/>
                  </a:lnTo>
                  <a:lnTo>
                    <a:pt x="6294379" y="1660422"/>
                  </a:lnTo>
                  <a:lnTo>
                    <a:pt x="6345346" y="1663854"/>
                  </a:lnTo>
                  <a:lnTo>
                    <a:pt x="6396198" y="1668258"/>
                  </a:lnTo>
                  <a:lnTo>
                    <a:pt x="6446923" y="1673631"/>
                  </a:lnTo>
                  <a:lnTo>
                    <a:pt x="6497505" y="1679971"/>
                  </a:lnTo>
                  <a:lnTo>
                    <a:pt x="6547932" y="1687274"/>
                  </a:lnTo>
                  <a:lnTo>
                    <a:pt x="6598189" y="1695536"/>
                  </a:lnTo>
                  <a:lnTo>
                    <a:pt x="6648264" y="1704755"/>
                  </a:lnTo>
                  <a:lnTo>
                    <a:pt x="6698143" y="1714926"/>
                  </a:lnTo>
                  <a:lnTo>
                    <a:pt x="6747811" y="1726048"/>
                  </a:lnTo>
                  <a:lnTo>
                    <a:pt x="6797255" y="1738115"/>
                  </a:lnTo>
                  <a:lnTo>
                    <a:pt x="6846463" y="1751125"/>
                  </a:lnTo>
                  <a:lnTo>
                    <a:pt x="6895419" y="1765075"/>
                  </a:lnTo>
                  <a:lnTo>
                    <a:pt x="6944111" y="1779962"/>
                  </a:lnTo>
                  <a:lnTo>
                    <a:pt x="6992524" y="1795781"/>
                  </a:lnTo>
                  <a:lnTo>
                    <a:pt x="7040645" y="1812530"/>
                  </a:lnTo>
                  <a:lnTo>
                    <a:pt x="7088461" y="1830205"/>
                  </a:lnTo>
                  <a:lnTo>
                    <a:pt x="7135958" y="1848803"/>
                  </a:lnTo>
                  <a:lnTo>
                    <a:pt x="7183122" y="1868321"/>
                  </a:lnTo>
                  <a:lnTo>
                    <a:pt x="7229940" y="1888755"/>
                  </a:lnTo>
                  <a:lnTo>
                    <a:pt x="7276397" y="1910103"/>
                  </a:lnTo>
                  <a:lnTo>
                    <a:pt x="7322481" y="1932359"/>
                  </a:lnTo>
                  <a:lnTo>
                    <a:pt x="7368178" y="1955523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733226" y="6347667"/>
              <a:ext cx="4392295" cy="76835"/>
            </a:xfrm>
            <a:custGeom>
              <a:avLst/>
              <a:gdLst/>
              <a:ahLst/>
              <a:cxnLst/>
              <a:rect l="l" t="t" r="r" b="b"/>
              <a:pathLst>
                <a:path w="4392295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3"/>
                  </a:lnTo>
                  <a:lnTo>
                    <a:pt x="80146" y="33903"/>
                  </a:lnTo>
                  <a:lnTo>
                    <a:pt x="80347" y="31203"/>
                  </a:lnTo>
                  <a:lnTo>
                    <a:pt x="88447" y="2400"/>
                  </a:lnTo>
                  <a:lnTo>
                    <a:pt x="89611" y="0"/>
                  </a:lnTo>
                  <a:close/>
                </a:path>
                <a:path w="4392295" h="76835">
                  <a:moveTo>
                    <a:pt x="4302387" y="0"/>
                  </a:moveTo>
                  <a:lnTo>
                    <a:pt x="4311953" y="40805"/>
                  </a:lnTo>
                  <a:lnTo>
                    <a:pt x="4311837" y="43206"/>
                  </a:lnTo>
                  <a:lnTo>
                    <a:pt x="4302387" y="76809"/>
                  </a:lnTo>
                  <a:lnTo>
                    <a:pt x="4381500" y="42904"/>
                  </a:lnTo>
                  <a:lnTo>
                    <a:pt x="4346963" y="42904"/>
                  </a:lnTo>
                  <a:lnTo>
                    <a:pt x="4346963" y="33903"/>
                  </a:lnTo>
                  <a:lnTo>
                    <a:pt x="4381497" y="33903"/>
                  </a:lnTo>
                  <a:lnTo>
                    <a:pt x="4302387" y="0"/>
                  </a:lnTo>
                  <a:close/>
                </a:path>
                <a:path w="4392295" h="76835">
                  <a:moveTo>
                    <a:pt x="80146" y="33903"/>
                  </a:moveTo>
                  <a:lnTo>
                    <a:pt x="45035" y="33903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4392295" h="76835">
                  <a:moveTo>
                    <a:pt x="4311852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4311852" y="42904"/>
                  </a:lnTo>
                  <a:lnTo>
                    <a:pt x="4311953" y="40805"/>
                  </a:lnTo>
                  <a:lnTo>
                    <a:pt x="4311852" y="33903"/>
                  </a:lnTo>
                  <a:close/>
                </a:path>
                <a:path w="4392295" h="76835">
                  <a:moveTo>
                    <a:pt x="4381497" y="33903"/>
                  </a:moveTo>
                  <a:lnTo>
                    <a:pt x="4346963" y="33903"/>
                  </a:lnTo>
                  <a:lnTo>
                    <a:pt x="4346963" y="42904"/>
                  </a:lnTo>
                  <a:lnTo>
                    <a:pt x="4381500" y="42904"/>
                  </a:lnTo>
                  <a:lnTo>
                    <a:pt x="4391999" y="38404"/>
                  </a:lnTo>
                  <a:lnTo>
                    <a:pt x="4381497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 rot="2100000">
            <a:off x="7030500" y="4215420"/>
            <a:ext cx="32700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35"/>
              </a:lnSpc>
            </a:pPr>
            <a:r>
              <a:rPr dirty="0" sz="1700">
                <a:solidFill>
                  <a:srgbClr val="00AEEF"/>
                </a:solidFill>
                <a:latin typeface="Arial"/>
                <a:cs typeface="Arial"/>
              </a:rPr>
              <a:t>59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21060000">
            <a:off x="8147194" y="1758062"/>
            <a:ext cx="328429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55"/>
              </a:lnSpc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40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7520000">
            <a:off x="9606638" y="4043029"/>
            <a:ext cx="32700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55"/>
              </a:lnSpc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37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4680000">
            <a:off x="4207987" y="3213635"/>
            <a:ext cx="32795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5"/>
              </a:lnSpc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60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949560" y="1609865"/>
            <a:ext cx="6247130" cy="4300855"/>
            <a:chOff x="3949560" y="1609865"/>
            <a:chExt cx="6247130" cy="4300855"/>
          </a:xfrm>
        </p:grpSpPr>
        <p:sp>
          <p:nvSpPr>
            <p:cNvPr id="20" name="object 20"/>
            <p:cNvSpPr/>
            <p:nvPr/>
          </p:nvSpPr>
          <p:spPr>
            <a:xfrm>
              <a:off x="3949560" y="1609865"/>
              <a:ext cx="788670" cy="4253230"/>
            </a:xfrm>
            <a:custGeom>
              <a:avLst/>
              <a:gdLst/>
              <a:ahLst/>
              <a:cxnLst/>
              <a:rect l="l" t="t" r="r" b="b"/>
              <a:pathLst>
                <a:path w="788670" h="4253230">
                  <a:moveTo>
                    <a:pt x="40559" y="78098"/>
                  </a:moveTo>
                  <a:lnTo>
                    <a:pt x="38479" y="78371"/>
                  </a:lnTo>
                  <a:lnTo>
                    <a:pt x="36111" y="78757"/>
                  </a:lnTo>
                  <a:lnTo>
                    <a:pt x="33752" y="79217"/>
                  </a:lnTo>
                  <a:lnTo>
                    <a:pt x="31703" y="79684"/>
                  </a:lnTo>
                  <a:lnTo>
                    <a:pt x="779237" y="4253115"/>
                  </a:lnTo>
                  <a:lnTo>
                    <a:pt x="788093" y="4251532"/>
                  </a:lnTo>
                  <a:lnTo>
                    <a:pt x="40559" y="78098"/>
                  </a:lnTo>
                  <a:close/>
                </a:path>
                <a:path w="788670" h="4253230">
                  <a:moveTo>
                    <a:pt x="22002" y="0"/>
                  </a:moveTo>
                  <a:lnTo>
                    <a:pt x="0" y="94979"/>
                  </a:lnTo>
                  <a:lnTo>
                    <a:pt x="2156" y="93409"/>
                  </a:lnTo>
                  <a:lnTo>
                    <a:pt x="4326" y="91918"/>
                  </a:lnTo>
                  <a:lnTo>
                    <a:pt x="31703" y="79684"/>
                  </a:lnTo>
                  <a:lnTo>
                    <a:pt x="25513" y="45123"/>
                  </a:lnTo>
                  <a:lnTo>
                    <a:pt x="34368" y="43538"/>
                  </a:lnTo>
                  <a:lnTo>
                    <a:pt x="50661" y="43538"/>
                  </a:lnTo>
                  <a:lnTo>
                    <a:pt x="22002" y="0"/>
                  </a:lnTo>
                  <a:close/>
                </a:path>
                <a:path w="788670" h="4253230">
                  <a:moveTo>
                    <a:pt x="73047" y="77547"/>
                  </a:moveTo>
                  <a:lnTo>
                    <a:pt x="50521" y="77547"/>
                  </a:lnTo>
                  <a:lnTo>
                    <a:pt x="52974" y="77602"/>
                  </a:lnTo>
                  <a:lnTo>
                    <a:pt x="55435" y="77735"/>
                  </a:lnTo>
                  <a:lnTo>
                    <a:pt x="75606" y="81436"/>
                  </a:lnTo>
                  <a:lnTo>
                    <a:pt x="73047" y="77547"/>
                  </a:lnTo>
                  <a:close/>
                </a:path>
                <a:path w="788670" h="4253230">
                  <a:moveTo>
                    <a:pt x="34368" y="43538"/>
                  </a:moveTo>
                  <a:lnTo>
                    <a:pt x="25513" y="45123"/>
                  </a:lnTo>
                  <a:lnTo>
                    <a:pt x="31703" y="79684"/>
                  </a:lnTo>
                  <a:lnTo>
                    <a:pt x="33752" y="79217"/>
                  </a:lnTo>
                  <a:lnTo>
                    <a:pt x="36111" y="78757"/>
                  </a:lnTo>
                  <a:lnTo>
                    <a:pt x="38479" y="78371"/>
                  </a:lnTo>
                  <a:lnTo>
                    <a:pt x="40559" y="78098"/>
                  </a:lnTo>
                  <a:lnTo>
                    <a:pt x="34368" y="43538"/>
                  </a:lnTo>
                  <a:close/>
                </a:path>
                <a:path w="788670" h="4253230">
                  <a:moveTo>
                    <a:pt x="50661" y="43538"/>
                  </a:moveTo>
                  <a:lnTo>
                    <a:pt x="34368" y="43538"/>
                  </a:lnTo>
                  <a:lnTo>
                    <a:pt x="40559" y="78098"/>
                  </a:lnTo>
                  <a:lnTo>
                    <a:pt x="43257" y="77817"/>
                  </a:lnTo>
                  <a:lnTo>
                    <a:pt x="45665" y="77655"/>
                  </a:lnTo>
                  <a:lnTo>
                    <a:pt x="48088" y="77562"/>
                  </a:lnTo>
                  <a:lnTo>
                    <a:pt x="73047" y="77547"/>
                  </a:lnTo>
                  <a:lnTo>
                    <a:pt x="50661" y="43538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698350" y="3351801"/>
              <a:ext cx="3429635" cy="2514600"/>
            </a:xfrm>
            <a:custGeom>
              <a:avLst/>
              <a:gdLst/>
              <a:ahLst/>
              <a:cxnLst/>
              <a:rect l="l" t="t" r="r" b="b"/>
              <a:pathLst>
                <a:path w="3429634" h="2514600">
                  <a:moveTo>
                    <a:pt x="67313" y="43732"/>
                  </a:moveTo>
                  <a:lnTo>
                    <a:pt x="65991" y="45366"/>
                  </a:lnTo>
                  <a:lnTo>
                    <a:pt x="64543" y="47282"/>
                  </a:lnTo>
                  <a:lnTo>
                    <a:pt x="63154" y="49240"/>
                  </a:lnTo>
                  <a:lnTo>
                    <a:pt x="61995" y="50992"/>
                  </a:lnTo>
                  <a:lnTo>
                    <a:pt x="3424215" y="2514017"/>
                  </a:lnTo>
                  <a:lnTo>
                    <a:pt x="3429535" y="2506759"/>
                  </a:lnTo>
                  <a:lnTo>
                    <a:pt x="67313" y="43732"/>
                  </a:lnTo>
                  <a:close/>
                </a:path>
                <a:path w="3429634" h="2514600">
                  <a:moveTo>
                    <a:pt x="0" y="0"/>
                  </a:moveTo>
                  <a:lnTo>
                    <a:pt x="49593" y="83938"/>
                  </a:lnTo>
                  <a:lnTo>
                    <a:pt x="50076" y="81313"/>
                  </a:lnTo>
                  <a:lnTo>
                    <a:pt x="50615" y="78734"/>
                  </a:lnTo>
                  <a:lnTo>
                    <a:pt x="61995" y="50992"/>
                  </a:lnTo>
                  <a:lnTo>
                    <a:pt x="33666" y="30239"/>
                  </a:lnTo>
                  <a:lnTo>
                    <a:pt x="38987" y="22981"/>
                  </a:lnTo>
                  <a:lnTo>
                    <a:pt x="93083" y="22981"/>
                  </a:lnTo>
                  <a:lnTo>
                    <a:pt x="94985" y="21974"/>
                  </a:lnTo>
                  <a:lnTo>
                    <a:pt x="0" y="0"/>
                  </a:lnTo>
                  <a:close/>
                </a:path>
                <a:path w="3429634" h="2514600">
                  <a:moveTo>
                    <a:pt x="38987" y="22981"/>
                  </a:moveTo>
                  <a:lnTo>
                    <a:pt x="33666" y="30239"/>
                  </a:lnTo>
                  <a:lnTo>
                    <a:pt x="61995" y="50992"/>
                  </a:lnTo>
                  <a:lnTo>
                    <a:pt x="63154" y="49240"/>
                  </a:lnTo>
                  <a:lnTo>
                    <a:pt x="64543" y="47282"/>
                  </a:lnTo>
                  <a:lnTo>
                    <a:pt x="65991" y="45366"/>
                  </a:lnTo>
                  <a:lnTo>
                    <a:pt x="67313" y="43732"/>
                  </a:lnTo>
                  <a:lnTo>
                    <a:pt x="38987" y="22981"/>
                  </a:lnTo>
                  <a:close/>
                </a:path>
                <a:path w="3429634" h="2514600">
                  <a:moveTo>
                    <a:pt x="93083" y="22981"/>
                  </a:moveTo>
                  <a:lnTo>
                    <a:pt x="38987" y="22981"/>
                  </a:lnTo>
                  <a:lnTo>
                    <a:pt x="67313" y="43732"/>
                  </a:lnTo>
                  <a:lnTo>
                    <a:pt x="69072" y="41673"/>
                  </a:lnTo>
                  <a:lnTo>
                    <a:pt x="70703" y="39891"/>
                  </a:lnTo>
                  <a:lnTo>
                    <a:pt x="90331" y="24519"/>
                  </a:lnTo>
                  <a:lnTo>
                    <a:pt x="93083" y="22981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4899" y="5813859"/>
              <a:ext cx="96655" cy="966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1128" y="2136001"/>
              <a:ext cx="96655" cy="9665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24669" y="3206785"/>
              <a:ext cx="96655" cy="9665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121104" y="3422981"/>
              <a:ext cx="1075690" cy="2441575"/>
            </a:xfrm>
            <a:custGeom>
              <a:avLst/>
              <a:gdLst/>
              <a:ahLst/>
              <a:cxnLst/>
              <a:rect l="l" t="t" r="r" b="b"/>
              <a:pathLst>
                <a:path w="1075690" h="2441575">
                  <a:moveTo>
                    <a:pt x="1038835" y="71573"/>
                  </a:moveTo>
                  <a:lnTo>
                    <a:pt x="0" y="2437397"/>
                  </a:lnTo>
                  <a:lnTo>
                    <a:pt x="8243" y="2441018"/>
                  </a:lnTo>
                  <a:lnTo>
                    <a:pt x="1047079" y="75193"/>
                  </a:lnTo>
                  <a:lnTo>
                    <a:pt x="1045194" y="74256"/>
                  </a:lnTo>
                  <a:lnTo>
                    <a:pt x="1043009" y="73259"/>
                  </a:lnTo>
                  <a:lnTo>
                    <a:pt x="1040799" y="72326"/>
                  </a:lnTo>
                  <a:lnTo>
                    <a:pt x="1038835" y="71573"/>
                  </a:lnTo>
                  <a:close/>
                </a:path>
                <a:path w="1075690" h="2441575">
                  <a:moveTo>
                    <a:pt x="1074829" y="39423"/>
                  </a:moveTo>
                  <a:lnTo>
                    <a:pt x="1052953" y="39423"/>
                  </a:lnTo>
                  <a:lnTo>
                    <a:pt x="1061196" y="43044"/>
                  </a:lnTo>
                  <a:lnTo>
                    <a:pt x="1047079" y="75193"/>
                  </a:lnTo>
                  <a:lnTo>
                    <a:pt x="1074314" y="97491"/>
                  </a:lnTo>
                  <a:lnTo>
                    <a:pt x="1074829" y="39423"/>
                  </a:lnTo>
                  <a:close/>
                </a:path>
                <a:path w="1075690" h="2441575">
                  <a:moveTo>
                    <a:pt x="1052953" y="39423"/>
                  </a:moveTo>
                  <a:lnTo>
                    <a:pt x="1038835" y="71573"/>
                  </a:lnTo>
                  <a:lnTo>
                    <a:pt x="1040799" y="72326"/>
                  </a:lnTo>
                  <a:lnTo>
                    <a:pt x="1043009" y="73259"/>
                  </a:lnTo>
                  <a:lnTo>
                    <a:pt x="1045194" y="74256"/>
                  </a:lnTo>
                  <a:lnTo>
                    <a:pt x="1047079" y="75193"/>
                  </a:lnTo>
                  <a:lnTo>
                    <a:pt x="1061196" y="43044"/>
                  </a:lnTo>
                  <a:lnTo>
                    <a:pt x="1052953" y="39423"/>
                  </a:lnTo>
                  <a:close/>
                </a:path>
                <a:path w="1075690" h="2441575">
                  <a:moveTo>
                    <a:pt x="1041073" y="66476"/>
                  </a:moveTo>
                  <a:lnTo>
                    <a:pt x="1009288" y="66476"/>
                  </a:lnTo>
                  <a:lnTo>
                    <a:pt x="1011891" y="66516"/>
                  </a:lnTo>
                  <a:lnTo>
                    <a:pt x="1014464" y="66621"/>
                  </a:lnTo>
                  <a:lnTo>
                    <a:pt x="1038835" y="71573"/>
                  </a:lnTo>
                  <a:lnTo>
                    <a:pt x="1041073" y="66476"/>
                  </a:lnTo>
                  <a:close/>
                </a:path>
                <a:path w="1075690" h="2441575">
                  <a:moveTo>
                    <a:pt x="1075179" y="0"/>
                  </a:moveTo>
                  <a:lnTo>
                    <a:pt x="1003985" y="66610"/>
                  </a:lnTo>
                  <a:lnTo>
                    <a:pt x="1006652" y="66509"/>
                  </a:lnTo>
                  <a:lnTo>
                    <a:pt x="1009288" y="66476"/>
                  </a:lnTo>
                  <a:lnTo>
                    <a:pt x="1041073" y="66476"/>
                  </a:lnTo>
                  <a:lnTo>
                    <a:pt x="1052953" y="39423"/>
                  </a:lnTo>
                  <a:lnTo>
                    <a:pt x="1074829" y="39423"/>
                  </a:lnTo>
                  <a:lnTo>
                    <a:pt x="1075179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76900" y="5813859"/>
              <a:ext cx="96655" cy="9665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06954" y="5761608"/>
            <a:ext cx="229235" cy="441959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07558" y="5776851"/>
            <a:ext cx="229235" cy="441959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08212" y="6094925"/>
            <a:ext cx="266700" cy="32194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61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22288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90">
                <a:solidFill>
                  <a:srgbClr val="231F20"/>
                </a:solidFill>
                <a:latin typeface="Arial"/>
                <a:cs typeface="Arial"/>
              </a:rPr>
              <a:t>TRAPEZOIDE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824" y="883682"/>
            <a:ext cx="8796655" cy="901700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488950">
              <a:lnSpc>
                <a:spcPct val="100000"/>
              </a:lnSpc>
              <a:spcBef>
                <a:spcPts val="655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30" b="1">
                <a:solidFill>
                  <a:srgbClr val="231F20"/>
                </a:solidFill>
                <a:latin typeface="Arial"/>
                <a:cs typeface="Arial"/>
              </a:rPr>
              <a:t>TRAPEZOIDE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75" b="1">
                <a:solidFill>
                  <a:srgbClr val="231F20"/>
                </a:solidFill>
                <a:latin typeface="Arial"/>
                <a:cs typeface="Arial"/>
              </a:rPr>
              <a:t>CUATRO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endParaRPr sz="1600">
              <a:latin typeface="Arial"/>
              <a:cs typeface="Arial"/>
            </a:endParaRPr>
          </a:p>
          <a:p>
            <a:pPr marL="12700" marR="7499350">
              <a:lnSpc>
                <a:spcPct val="101000"/>
              </a:lnSpc>
              <a:spcBef>
                <a:spcPts val="540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AB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61 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AD=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824" y="1761881"/>
            <a:ext cx="1699895" cy="7620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BD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59 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70" b="1">
                <a:solidFill>
                  <a:srgbClr val="231F20"/>
                </a:solidFill>
                <a:latin typeface="Arial"/>
                <a:cs typeface="Arial"/>
              </a:rPr>
              <a:t>BC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37 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DC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15128" y="1694260"/>
            <a:ext cx="5126355" cy="4943475"/>
            <a:chOff x="4715128" y="1694260"/>
            <a:chExt cx="5126355" cy="4943475"/>
          </a:xfrm>
        </p:grpSpPr>
        <p:sp>
          <p:nvSpPr>
            <p:cNvPr id="7" name="object 7"/>
            <p:cNvSpPr/>
            <p:nvPr/>
          </p:nvSpPr>
          <p:spPr>
            <a:xfrm>
              <a:off x="4733226" y="5862188"/>
              <a:ext cx="4392295" cy="0"/>
            </a:xfrm>
            <a:custGeom>
              <a:avLst/>
              <a:gdLst/>
              <a:ahLst/>
              <a:cxnLst/>
              <a:rect l="l" t="t" r="r" b="b"/>
              <a:pathLst>
                <a:path w="4392295" h="0">
                  <a:moveTo>
                    <a:pt x="0" y="0"/>
                  </a:moveTo>
                  <a:lnTo>
                    <a:pt x="4391999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33226" y="2184332"/>
              <a:ext cx="4940300" cy="3677920"/>
            </a:xfrm>
            <a:custGeom>
              <a:avLst/>
              <a:gdLst/>
              <a:ahLst/>
              <a:cxnLst/>
              <a:rect l="l" t="t" r="r" b="b"/>
              <a:pathLst>
                <a:path w="4940300" h="3677920">
                  <a:moveTo>
                    <a:pt x="4391999" y="3677856"/>
                  </a:moveTo>
                  <a:lnTo>
                    <a:pt x="0" y="3677856"/>
                  </a:lnTo>
                  <a:lnTo>
                    <a:pt x="2266228" y="0"/>
                  </a:lnTo>
                  <a:lnTo>
                    <a:pt x="4939767" y="1070783"/>
                  </a:lnTo>
                  <a:lnTo>
                    <a:pt x="4391999" y="3677856"/>
                  </a:lnTo>
                  <a:close/>
                </a:path>
              </a:pathLst>
            </a:custGeom>
            <a:ln w="359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998723" y="1694260"/>
              <a:ext cx="2842895" cy="494665"/>
            </a:xfrm>
            <a:custGeom>
              <a:avLst/>
              <a:gdLst/>
              <a:ahLst/>
              <a:cxnLst/>
              <a:rect l="l" t="t" r="r" b="b"/>
              <a:pathLst>
                <a:path w="2842895" h="494664">
                  <a:moveTo>
                    <a:pt x="2762853" y="31922"/>
                  </a:moveTo>
                  <a:lnTo>
                    <a:pt x="0" y="485632"/>
                  </a:lnTo>
                  <a:lnTo>
                    <a:pt x="1461" y="494510"/>
                  </a:lnTo>
                  <a:lnTo>
                    <a:pt x="2764311" y="40800"/>
                  </a:lnTo>
                  <a:lnTo>
                    <a:pt x="2764069" y="38713"/>
                  </a:lnTo>
                  <a:lnTo>
                    <a:pt x="2763716" y="36341"/>
                  </a:lnTo>
                  <a:lnTo>
                    <a:pt x="2763288" y="33976"/>
                  </a:lnTo>
                  <a:lnTo>
                    <a:pt x="2762853" y="31922"/>
                  </a:lnTo>
                  <a:close/>
                </a:path>
                <a:path w="2842895" h="494664">
                  <a:moveTo>
                    <a:pt x="2838185" y="26233"/>
                  </a:moveTo>
                  <a:lnTo>
                    <a:pt x="2797498" y="26233"/>
                  </a:lnTo>
                  <a:lnTo>
                    <a:pt x="2798960" y="35110"/>
                  </a:lnTo>
                  <a:lnTo>
                    <a:pt x="2764311" y="40800"/>
                  </a:lnTo>
                  <a:lnTo>
                    <a:pt x="2764548" y="43502"/>
                  </a:lnTo>
                  <a:lnTo>
                    <a:pt x="2764623" y="53218"/>
                  </a:lnTo>
                  <a:lnTo>
                    <a:pt x="2764458" y="55676"/>
                  </a:lnTo>
                  <a:lnTo>
                    <a:pt x="2760465" y="75793"/>
                  </a:lnTo>
                  <a:lnTo>
                    <a:pt x="2838185" y="26233"/>
                  </a:lnTo>
                  <a:close/>
                </a:path>
                <a:path w="2842895" h="494664">
                  <a:moveTo>
                    <a:pt x="2797498" y="26233"/>
                  </a:moveTo>
                  <a:lnTo>
                    <a:pt x="2762853" y="31922"/>
                  </a:lnTo>
                  <a:lnTo>
                    <a:pt x="2763288" y="33976"/>
                  </a:lnTo>
                  <a:lnTo>
                    <a:pt x="2763716" y="36341"/>
                  </a:lnTo>
                  <a:lnTo>
                    <a:pt x="2764069" y="38713"/>
                  </a:lnTo>
                  <a:lnTo>
                    <a:pt x="2764311" y="40800"/>
                  </a:lnTo>
                  <a:lnTo>
                    <a:pt x="2798960" y="35110"/>
                  </a:lnTo>
                  <a:lnTo>
                    <a:pt x="2797498" y="26233"/>
                  </a:lnTo>
                  <a:close/>
                </a:path>
                <a:path w="2842895" h="494664">
                  <a:moveTo>
                    <a:pt x="2748017" y="0"/>
                  </a:moveTo>
                  <a:lnTo>
                    <a:pt x="2762853" y="31922"/>
                  </a:lnTo>
                  <a:lnTo>
                    <a:pt x="2797498" y="26233"/>
                  </a:lnTo>
                  <a:lnTo>
                    <a:pt x="2838185" y="26233"/>
                  </a:lnTo>
                  <a:lnTo>
                    <a:pt x="2842668" y="23374"/>
                  </a:lnTo>
                  <a:lnTo>
                    <a:pt x="2748017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733226" y="5862188"/>
              <a:ext cx="4392295" cy="771525"/>
            </a:xfrm>
            <a:custGeom>
              <a:avLst/>
              <a:gdLst/>
              <a:ahLst/>
              <a:cxnLst/>
              <a:rect l="l" t="t" r="r" b="b"/>
              <a:pathLst>
                <a:path w="4392295" h="771525">
                  <a:moveTo>
                    <a:pt x="0" y="0"/>
                  </a:moveTo>
                  <a:lnTo>
                    <a:pt x="0" y="744862"/>
                  </a:lnTo>
                </a:path>
                <a:path w="4392295" h="771525">
                  <a:moveTo>
                    <a:pt x="4391999" y="26668"/>
                  </a:moveTo>
                  <a:lnTo>
                    <a:pt x="4391999" y="771531"/>
                  </a:lnTo>
                </a:path>
              </a:pathLst>
            </a:custGeom>
            <a:ln w="7199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901302" y="1748928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06127" y="2901454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79536" y="1537427"/>
            <a:ext cx="7378065" cy="4887595"/>
            <a:chOff x="2979536" y="1537427"/>
            <a:chExt cx="7378065" cy="4887595"/>
          </a:xfrm>
        </p:grpSpPr>
        <p:sp>
          <p:nvSpPr>
            <p:cNvPr id="14" name="object 14"/>
            <p:cNvSpPr/>
            <p:nvPr/>
          </p:nvSpPr>
          <p:spPr>
            <a:xfrm>
              <a:off x="4733226" y="6347667"/>
              <a:ext cx="4392295" cy="76835"/>
            </a:xfrm>
            <a:custGeom>
              <a:avLst/>
              <a:gdLst/>
              <a:ahLst/>
              <a:cxnLst/>
              <a:rect l="l" t="t" r="r" b="b"/>
              <a:pathLst>
                <a:path w="4392295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3"/>
                  </a:lnTo>
                  <a:lnTo>
                    <a:pt x="80146" y="33903"/>
                  </a:lnTo>
                  <a:lnTo>
                    <a:pt x="80347" y="31203"/>
                  </a:lnTo>
                  <a:lnTo>
                    <a:pt x="88447" y="2400"/>
                  </a:lnTo>
                  <a:lnTo>
                    <a:pt x="89611" y="0"/>
                  </a:lnTo>
                  <a:close/>
                </a:path>
                <a:path w="4392295" h="76835">
                  <a:moveTo>
                    <a:pt x="4302387" y="0"/>
                  </a:moveTo>
                  <a:lnTo>
                    <a:pt x="4311953" y="40805"/>
                  </a:lnTo>
                  <a:lnTo>
                    <a:pt x="4311837" y="43206"/>
                  </a:lnTo>
                  <a:lnTo>
                    <a:pt x="4302387" y="76809"/>
                  </a:lnTo>
                  <a:lnTo>
                    <a:pt x="4381500" y="42904"/>
                  </a:lnTo>
                  <a:lnTo>
                    <a:pt x="4346963" y="42904"/>
                  </a:lnTo>
                  <a:lnTo>
                    <a:pt x="4346963" y="33903"/>
                  </a:lnTo>
                  <a:lnTo>
                    <a:pt x="4381497" y="33903"/>
                  </a:lnTo>
                  <a:lnTo>
                    <a:pt x="4302387" y="0"/>
                  </a:lnTo>
                  <a:close/>
                </a:path>
                <a:path w="4392295" h="76835">
                  <a:moveTo>
                    <a:pt x="80146" y="33903"/>
                  </a:moveTo>
                  <a:lnTo>
                    <a:pt x="45035" y="33903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4392295" h="76835">
                  <a:moveTo>
                    <a:pt x="4311852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4311852" y="42904"/>
                  </a:lnTo>
                  <a:lnTo>
                    <a:pt x="4311953" y="40805"/>
                  </a:lnTo>
                  <a:lnTo>
                    <a:pt x="4311852" y="33903"/>
                  </a:lnTo>
                  <a:close/>
                </a:path>
                <a:path w="4392295" h="76835">
                  <a:moveTo>
                    <a:pt x="4381497" y="33903"/>
                  </a:moveTo>
                  <a:lnTo>
                    <a:pt x="4346963" y="33903"/>
                  </a:lnTo>
                  <a:lnTo>
                    <a:pt x="4346963" y="42904"/>
                  </a:lnTo>
                  <a:lnTo>
                    <a:pt x="4381500" y="42904"/>
                  </a:lnTo>
                  <a:lnTo>
                    <a:pt x="4391999" y="38404"/>
                  </a:lnTo>
                  <a:lnTo>
                    <a:pt x="4381497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984299" y="1542189"/>
              <a:ext cx="7368540" cy="2450465"/>
            </a:xfrm>
            <a:custGeom>
              <a:avLst/>
              <a:gdLst/>
              <a:ahLst/>
              <a:cxnLst/>
              <a:rect l="l" t="t" r="r" b="b"/>
              <a:pathLst>
                <a:path w="7368540" h="2450465">
                  <a:moveTo>
                    <a:pt x="0" y="369853"/>
                  </a:moveTo>
                  <a:lnTo>
                    <a:pt x="46004" y="349803"/>
                  </a:lnTo>
                  <a:lnTo>
                    <a:pt x="92212" y="330300"/>
                  </a:lnTo>
                  <a:lnTo>
                    <a:pt x="138617" y="311346"/>
                  </a:lnTo>
                  <a:lnTo>
                    <a:pt x="185216" y="292940"/>
                  </a:lnTo>
                  <a:lnTo>
                    <a:pt x="232003" y="275084"/>
                  </a:lnTo>
                  <a:lnTo>
                    <a:pt x="278974" y="257778"/>
                  </a:lnTo>
                  <a:lnTo>
                    <a:pt x="326122" y="241025"/>
                  </a:lnTo>
                  <a:lnTo>
                    <a:pt x="373445" y="224826"/>
                  </a:lnTo>
                  <a:lnTo>
                    <a:pt x="420935" y="209180"/>
                  </a:lnTo>
                  <a:lnTo>
                    <a:pt x="468590" y="194089"/>
                  </a:lnTo>
                  <a:lnTo>
                    <a:pt x="516403" y="179555"/>
                  </a:lnTo>
                  <a:lnTo>
                    <a:pt x="564370" y="165577"/>
                  </a:lnTo>
                  <a:lnTo>
                    <a:pt x="612485" y="152158"/>
                  </a:lnTo>
                  <a:lnTo>
                    <a:pt x="660745" y="139299"/>
                  </a:lnTo>
                  <a:lnTo>
                    <a:pt x="709144" y="127000"/>
                  </a:lnTo>
                  <a:lnTo>
                    <a:pt x="757677" y="115262"/>
                  </a:lnTo>
                  <a:lnTo>
                    <a:pt x="806339" y="104086"/>
                  </a:lnTo>
                  <a:lnTo>
                    <a:pt x="855125" y="93474"/>
                  </a:lnTo>
                  <a:lnTo>
                    <a:pt x="904031" y="83427"/>
                  </a:lnTo>
                  <a:lnTo>
                    <a:pt x="953051" y="73945"/>
                  </a:lnTo>
                  <a:lnTo>
                    <a:pt x="1002181" y="65030"/>
                  </a:lnTo>
                  <a:lnTo>
                    <a:pt x="1051416" y="56682"/>
                  </a:lnTo>
                  <a:lnTo>
                    <a:pt x="1100750" y="48903"/>
                  </a:lnTo>
                  <a:lnTo>
                    <a:pt x="1150178" y="41694"/>
                  </a:lnTo>
                  <a:lnTo>
                    <a:pt x="1199697" y="35055"/>
                  </a:lnTo>
                  <a:lnTo>
                    <a:pt x="1249301" y="28988"/>
                  </a:lnTo>
                  <a:lnTo>
                    <a:pt x="1298984" y="23495"/>
                  </a:lnTo>
                  <a:lnTo>
                    <a:pt x="1348743" y="18575"/>
                  </a:lnTo>
                  <a:lnTo>
                    <a:pt x="1398572" y="14230"/>
                  </a:lnTo>
                  <a:lnTo>
                    <a:pt x="1448466" y="10460"/>
                  </a:lnTo>
                  <a:lnTo>
                    <a:pt x="1498421" y="7268"/>
                  </a:lnTo>
                  <a:lnTo>
                    <a:pt x="1548431" y="4654"/>
                  </a:lnTo>
                  <a:lnTo>
                    <a:pt x="1598491" y="2619"/>
                  </a:lnTo>
                  <a:lnTo>
                    <a:pt x="1648597" y="1165"/>
                  </a:lnTo>
                  <a:lnTo>
                    <a:pt x="1698744" y="291"/>
                  </a:lnTo>
                  <a:lnTo>
                    <a:pt x="1748927" y="0"/>
                  </a:lnTo>
                  <a:lnTo>
                    <a:pt x="1799242" y="292"/>
                  </a:lnTo>
                  <a:lnTo>
                    <a:pt x="1849503" y="1170"/>
                  </a:lnTo>
                  <a:lnTo>
                    <a:pt x="1899706" y="2630"/>
                  </a:lnTo>
                  <a:lnTo>
                    <a:pt x="1949846" y="4672"/>
                  </a:lnTo>
                  <a:lnTo>
                    <a:pt x="1999918" y="7294"/>
                  </a:lnTo>
                  <a:lnTo>
                    <a:pt x="2049917" y="10494"/>
                  </a:lnTo>
                  <a:lnTo>
                    <a:pt x="2099838" y="14271"/>
                  </a:lnTo>
                  <a:lnTo>
                    <a:pt x="2149678" y="18623"/>
                  </a:lnTo>
                  <a:lnTo>
                    <a:pt x="2199430" y="23548"/>
                  </a:lnTo>
                  <a:lnTo>
                    <a:pt x="2249091" y="29046"/>
                  </a:lnTo>
                  <a:lnTo>
                    <a:pt x="2298656" y="35113"/>
                  </a:lnTo>
                  <a:lnTo>
                    <a:pt x="2348119" y="41750"/>
                  </a:lnTo>
                  <a:lnTo>
                    <a:pt x="2397476" y="48954"/>
                  </a:lnTo>
                  <a:lnTo>
                    <a:pt x="2446723" y="56723"/>
                  </a:lnTo>
                  <a:lnTo>
                    <a:pt x="2495855" y="65056"/>
                  </a:lnTo>
                  <a:lnTo>
                    <a:pt x="2544866" y="73952"/>
                  </a:lnTo>
                  <a:lnTo>
                    <a:pt x="2593753" y="83408"/>
                  </a:lnTo>
                  <a:lnTo>
                    <a:pt x="2642510" y="93424"/>
                  </a:lnTo>
                  <a:lnTo>
                    <a:pt x="2691133" y="103997"/>
                  </a:lnTo>
                  <a:lnTo>
                    <a:pt x="2739617" y="115126"/>
                  </a:lnTo>
                  <a:lnTo>
                    <a:pt x="2787958" y="126810"/>
                  </a:lnTo>
                  <a:lnTo>
                    <a:pt x="2836150" y="139047"/>
                  </a:lnTo>
                  <a:lnTo>
                    <a:pt x="2884188" y="151835"/>
                  </a:lnTo>
                  <a:lnTo>
                    <a:pt x="2932069" y="165173"/>
                  </a:lnTo>
                  <a:lnTo>
                    <a:pt x="2979787" y="179058"/>
                  </a:lnTo>
                  <a:lnTo>
                    <a:pt x="3027337" y="193491"/>
                  </a:lnTo>
                  <a:lnTo>
                    <a:pt x="3074716" y="208468"/>
                  </a:lnTo>
                  <a:lnTo>
                    <a:pt x="3121917" y="223989"/>
                  </a:lnTo>
                  <a:lnTo>
                    <a:pt x="3168937" y="240051"/>
                  </a:lnTo>
                  <a:lnTo>
                    <a:pt x="3215771" y="256654"/>
                  </a:lnTo>
                  <a:lnTo>
                    <a:pt x="3262414" y="273795"/>
                  </a:lnTo>
                  <a:lnTo>
                    <a:pt x="3308860" y="291474"/>
                  </a:lnTo>
                  <a:lnTo>
                    <a:pt x="3355107" y="309687"/>
                  </a:lnTo>
                  <a:lnTo>
                    <a:pt x="3401148" y="328435"/>
                  </a:lnTo>
                  <a:lnTo>
                    <a:pt x="3446979" y="347715"/>
                  </a:lnTo>
                  <a:lnTo>
                    <a:pt x="3492595" y="367525"/>
                  </a:lnTo>
                  <a:lnTo>
                    <a:pt x="3537991" y="387865"/>
                  </a:lnTo>
                  <a:lnTo>
                    <a:pt x="3583164" y="408732"/>
                  </a:lnTo>
                  <a:lnTo>
                    <a:pt x="3628107" y="430125"/>
                  </a:lnTo>
                  <a:lnTo>
                    <a:pt x="3672817" y="452042"/>
                  </a:lnTo>
                  <a:lnTo>
                    <a:pt x="3717289" y="474482"/>
                  </a:lnTo>
                  <a:lnTo>
                    <a:pt x="3761517" y="497443"/>
                  </a:lnTo>
                  <a:lnTo>
                    <a:pt x="3805497" y="520924"/>
                  </a:lnTo>
                  <a:lnTo>
                    <a:pt x="3849225" y="544922"/>
                  </a:lnTo>
                  <a:lnTo>
                    <a:pt x="3892695" y="569437"/>
                  </a:lnTo>
                  <a:lnTo>
                    <a:pt x="3935904" y="594467"/>
                  </a:lnTo>
                  <a:lnTo>
                    <a:pt x="3978845" y="620010"/>
                  </a:lnTo>
                  <a:lnTo>
                    <a:pt x="4021515" y="646065"/>
                  </a:lnTo>
                  <a:lnTo>
                    <a:pt x="4063909" y="672629"/>
                  </a:lnTo>
                  <a:lnTo>
                    <a:pt x="4106021" y="699702"/>
                  </a:lnTo>
                  <a:lnTo>
                    <a:pt x="4147848" y="727282"/>
                  </a:lnTo>
                  <a:lnTo>
                    <a:pt x="4189384" y="755368"/>
                  </a:lnTo>
                  <a:lnTo>
                    <a:pt x="4230625" y="783957"/>
                  </a:lnTo>
                  <a:lnTo>
                    <a:pt x="4271566" y="813048"/>
                  </a:lnTo>
                  <a:lnTo>
                    <a:pt x="4312203" y="842639"/>
                  </a:lnTo>
                  <a:lnTo>
                    <a:pt x="4352530" y="872730"/>
                  </a:lnTo>
                </a:path>
                <a:path w="7368540" h="2450465">
                  <a:moveTo>
                    <a:pt x="6833513" y="49452"/>
                  </a:moveTo>
                  <a:lnTo>
                    <a:pt x="6843334" y="98253"/>
                  </a:lnTo>
                  <a:lnTo>
                    <a:pt x="6852308" y="147198"/>
                  </a:lnTo>
                  <a:lnTo>
                    <a:pt x="6860433" y="196276"/>
                  </a:lnTo>
                  <a:lnTo>
                    <a:pt x="6867708" y="245476"/>
                  </a:lnTo>
                  <a:lnTo>
                    <a:pt x="6874131" y="294788"/>
                  </a:lnTo>
                  <a:lnTo>
                    <a:pt x="6879702" y="344199"/>
                  </a:lnTo>
                  <a:lnTo>
                    <a:pt x="6884419" y="393699"/>
                  </a:lnTo>
                  <a:lnTo>
                    <a:pt x="6888280" y="443276"/>
                  </a:lnTo>
                  <a:lnTo>
                    <a:pt x="6891286" y="492920"/>
                  </a:lnTo>
                  <a:lnTo>
                    <a:pt x="6893434" y="542620"/>
                  </a:lnTo>
                  <a:lnTo>
                    <a:pt x="6894724" y="592364"/>
                  </a:lnTo>
                  <a:lnTo>
                    <a:pt x="6895155" y="642142"/>
                  </a:lnTo>
                  <a:lnTo>
                    <a:pt x="6894725" y="691918"/>
                  </a:lnTo>
                  <a:lnTo>
                    <a:pt x="6893437" y="741615"/>
                  </a:lnTo>
                  <a:lnTo>
                    <a:pt x="6891295" y="791223"/>
                  </a:lnTo>
                  <a:lnTo>
                    <a:pt x="6888301" y="840730"/>
                  </a:lnTo>
                  <a:lnTo>
                    <a:pt x="6884460" y="890128"/>
                  </a:lnTo>
                  <a:lnTo>
                    <a:pt x="6879775" y="939406"/>
                  </a:lnTo>
                  <a:lnTo>
                    <a:pt x="6874248" y="988552"/>
                  </a:lnTo>
                  <a:lnTo>
                    <a:pt x="6867884" y="1037557"/>
                  </a:lnTo>
                  <a:lnTo>
                    <a:pt x="6860684" y="1086410"/>
                  </a:lnTo>
                  <a:lnTo>
                    <a:pt x="6852654" y="1135101"/>
                  </a:lnTo>
                  <a:lnTo>
                    <a:pt x="6843796" y="1183620"/>
                  </a:lnTo>
                  <a:lnTo>
                    <a:pt x="6834113" y="1231956"/>
                  </a:lnTo>
                  <a:lnTo>
                    <a:pt x="6823609" y="1280099"/>
                  </a:lnTo>
                  <a:lnTo>
                    <a:pt x="6812287" y="1328037"/>
                  </a:lnTo>
                  <a:lnTo>
                    <a:pt x="6800151" y="1375762"/>
                  </a:lnTo>
                  <a:lnTo>
                    <a:pt x="6787203" y="1423262"/>
                  </a:lnTo>
                  <a:lnTo>
                    <a:pt x="6773447" y="1470528"/>
                  </a:lnTo>
                  <a:lnTo>
                    <a:pt x="6758886" y="1517548"/>
                  </a:lnTo>
                  <a:lnTo>
                    <a:pt x="6743524" y="1564312"/>
                  </a:lnTo>
                  <a:lnTo>
                    <a:pt x="6727364" y="1610810"/>
                  </a:lnTo>
                  <a:lnTo>
                    <a:pt x="6710410" y="1657032"/>
                  </a:lnTo>
                  <a:lnTo>
                    <a:pt x="6692663" y="1702967"/>
                  </a:lnTo>
                  <a:lnTo>
                    <a:pt x="6674129" y="1748605"/>
                  </a:lnTo>
                  <a:lnTo>
                    <a:pt x="6654810" y="1793935"/>
                  </a:lnTo>
                  <a:lnTo>
                    <a:pt x="6634710" y="1838947"/>
                  </a:lnTo>
                  <a:lnTo>
                    <a:pt x="6613831" y="1883631"/>
                  </a:lnTo>
                  <a:lnTo>
                    <a:pt x="6592178" y="1927976"/>
                  </a:lnTo>
                  <a:lnTo>
                    <a:pt x="6569753" y="1971971"/>
                  </a:lnTo>
                  <a:lnTo>
                    <a:pt x="6546560" y="2015607"/>
                  </a:lnTo>
                  <a:lnTo>
                    <a:pt x="6522602" y="2058873"/>
                  </a:lnTo>
                  <a:lnTo>
                    <a:pt x="6497882" y="2101758"/>
                  </a:lnTo>
                  <a:lnTo>
                    <a:pt x="6472405" y="2144253"/>
                  </a:lnTo>
                  <a:lnTo>
                    <a:pt x="6446172" y="2186347"/>
                  </a:lnTo>
                  <a:lnTo>
                    <a:pt x="6419188" y="2228028"/>
                  </a:lnTo>
                  <a:lnTo>
                    <a:pt x="6391455" y="2269288"/>
                  </a:lnTo>
                  <a:lnTo>
                    <a:pt x="6362978" y="2310116"/>
                  </a:lnTo>
                </a:path>
                <a:path w="7368540" h="2450465">
                  <a:moveTo>
                    <a:pt x="2326614" y="2450109"/>
                  </a:moveTo>
                  <a:lnTo>
                    <a:pt x="2349150" y="2404823"/>
                  </a:lnTo>
                  <a:lnTo>
                    <a:pt x="2372198" y="2359857"/>
                  </a:lnTo>
                  <a:lnTo>
                    <a:pt x="2395755" y="2315212"/>
                  </a:lnTo>
                  <a:lnTo>
                    <a:pt x="2419817" y="2270893"/>
                  </a:lnTo>
                  <a:lnTo>
                    <a:pt x="2444381" y="2226903"/>
                  </a:lnTo>
                  <a:lnTo>
                    <a:pt x="2469442" y="2183246"/>
                  </a:lnTo>
                  <a:lnTo>
                    <a:pt x="2494997" y="2139926"/>
                  </a:lnTo>
                  <a:lnTo>
                    <a:pt x="2521042" y="2096946"/>
                  </a:lnTo>
                  <a:lnTo>
                    <a:pt x="2547573" y="2054310"/>
                  </a:lnTo>
                  <a:lnTo>
                    <a:pt x="2574587" y="2012021"/>
                  </a:lnTo>
                  <a:lnTo>
                    <a:pt x="2602079" y="1970083"/>
                  </a:lnTo>
                  <a:lnTo>
                    <a:pt x="2630047" y="1928500"/>
                  </a:lnTo>
                  <a:lnTo>
                    <a:pt x="2658485" y="1887274"/>
                  </a:lnTo>
                  <a:lnTo>
                    <a:pt x="2687391" y="1846411"/>
                  </a:lnTo>
                  <a:lnTo>
                    <a:pt x="2716760" y="1805913"/>
                  </a:lnTo>
                  <a:lnTo>
                    <a:pt x="2746589" y="1765784"/>
                  </a:lnTo>
                  <a:lnTo>
                    <a:pt x="2776874" y="1726027"/>
                  </a:lnTo>
                  <a:lnTo>
                    <a:pt x="2807612" y="1686647"/>
                  </a:lnTo>
                  <a:lnTo>
                    <a:pt x="2838797" y="1647646"/>
                  </a:lnTo>
                  <a:lnTo>
                    <a:pt x="2870428" y="1609029"/>
                  </a:lnTo>
                  <a:lnTo>
                    <a:pt x="2902499" y="1570799"/>
                  </a:lnTo>
                  <a:lnTo>
                    <a:pt x="2935008" y="1532959"/>
                  </a:lnTo>
                  <a:lnTo>
                    <a:pt x="2967950" y="1495514"/>
                  </a:lnTo>
                  <a:lnTo>
                    <a:pt x="3001321" y="1458466"/>
                  </a:lnTo>
                  <a:lnTo>
                    <a:pt x="3035118" y="1421820"/>
                  </a:lnTo>
                  <a:lnTo>
                    <a:pt x="3069337" y="1385578"/>
                  </a:lnTo>
                  <a:lnTo>
                    <a:pt x="3103974" y="1349746"/>
                  </a:lnTo>
                  <a:lnTo>
                    <a:pt x="3139026" y="1314325"/>
                  </a:lnTo>
                  <a:lnTo>
                    <a:pt x="3174489" y="1279320"/>
                  </a:lnTo>
                  <a:lnTo>
                    <a:pt x="3210358" y="1244735"/>
                  </a:lnTo>
                  <a:lnTo>
                    <a:pt x="3246630" y="1210573"/>
                  </a:lnTo>
                  <a:lnTo>
                    <a:pt x="3283302" y="1176837"/>
                  </a:lnTo>
                  <a:lnTo>
                    <a:pt x="3320370" y="1143531"/>
                  </a:lnTo>
                  <a:lnTo>
                    <a:pt x="3357829" y="1110660"/>
                  </a:lnTo>
                  <a:lnTo>
                    <a:pt x="3395676" y="1078225"/>
                  </a:lnTo>
                  <a:lnTo>
                    <a:pt x="3433907" y="1046232"/>
                  </a:lnTo>
                  <a:lnTo>
                    <a:pt x="3472519" y="1014683"/>
                  </a:lnTo>
                  <a:lnTo>
                    <a:pt x="3511507" y="983583"/>
                  </a:lnTo>
                  <a:lnTo>
                    <a:pt x="3550868" y="952934"/>
                  </a:lnTo>
                  <a:lnTo>
                    <a:pt x="3590598" y="922741"/>
                  </a:lnTo>
                  <a:lnTo>
                    <a:pt x="3630694" y="893007"/>
                  </a:lnTo>
                  <a:lnTo>
                    <a:pt x="3671151" y="863735"/>
                  </a:lnTo>
                  <a:lnTo>
                    <a:pt x="3711966" y="834930"/>
                  </a:lnTo>
                  <a:lnTo>
                    <a:pt x="3753135" y="806594"/>
                  </a:lnTo>
                  <a:lnTo>
                    <a:pt x="3794654" y="778732"/>
                  </a:lnTo>
                  <a:lnTo>
                    <a:pt x="3836519" y="751347"/>
                  </a:lnTo>
                  <a:lnTo>
                    <a:pt x="3878727" y="724442"/>
                  </a:lnTo>
                  <a:lnTo>
                    <a:pt x="3921274" y="698022"/>
                  </a:lnTo>
                  <a:lnTo>
                    <a:pt x="3964156" y="672090"/>
                  </a:lnTo>
                  <a:lnTo>
                    <a:pt x="4007370" y="646649"/>
                  </a:lnTo>
                  <a:lnTo>
                    <a:pt x="4050911" y="621703"/>
                  </a:lnTo>
                  <a:lnTo>
                    <a:pt x="4094775" y="597256"/>
                  </a:lnTo>
                  <a:lnTo>
                    <a:pt x="4138960" y="573311"/>
                  </a:lnTo>
                  <a:lnTo>
                    <a:pt x="4183460" y="549871"/>
                  </a:lnTo>
                  <a:lnTo>
                    <a:pt x="4228274" y="526942"/>
                  </a:lnTo>
                  <a:lnTo>
                    <a:pt x="4273395" y="504525"/>
                  </a:lnTo>
                  <a:lnTo>
                    <a:pt x="4318822" y="482625"/>
                  </a:lnTo>
                  <a:lnTo>
                    <a:pt x="4364550" y="461245"/>
                  </a:lnTo>
                  <a:lnTo>
                    <a:pt x="4410575" y="440389"/>
                  </a:lnTo>
                  <a:lnTo>
                    <a:pt x="4456893" y="420061"/>
                  </a:lnTo>
                </a:path>
                <a:path w="7368540" h="2450465">
                  <a:moveTo>
                    <a:pt x="5995346" y="1659981"/>
                  </a:moveTo>
                  <a:lnTo>
                    <a:pt x="6031717" y="1658240"/>
                  </a:lnTo>
                  <a:lnTo>
                    <a:pt x="6068108" y="1656995"/>
                  </a:lnTo>
                  <a:lnTo>
                    <a:pt x="6104512" y="1656249"/>
                  </a:lnTo>
                  <a:lnTo>
                    <a:pt x="6140926" y="1655999"/>
                  </a:lnTo>
                  <a:lnTo>
                    <a:pt x="6192155" y="1656492"/>
                  </a:lnTo>
                  <a:lnTo>
                    <a:pt x="6243311" y="1657967"/>
                  </a:lnTo>
                  <a:lnTo>
                    <a:pt x="6294379" y="1660422"/>
                  </a:lnTo>
                  <a:lnTo>
                    <a:pt x="6345346" y="1663854"/>
                  </a:lnTo>
                  <a:lnTo>
                    <a:pt x="6396198" y="1668258"/>
                  </a:lnTo>
                  <a:lnTo>
                    <a:pt x="6446923" y="1673631"/>
                  </a:lnTo>
                  <a:lnTo>
                    <a:pt x="6497505" y="1679971"/>
                  </a:lnTo>
                  <a:lnTo>
                    <a:pt x="6547932" y="1687274"/>
                  </a:lnTo>
                  <a:lnTo>
                    <a:pt x="6598189" y="1695536"/>
                  </a:lnTo>
                  <a:lnTo>
                    <a:pt x="6648264" y="1704755"/>
                  </a:lnTo>
                  <a:lnTo>
                    <a:pt x="6698143" y="1714926"/>
                  </a:lnTo>
                  <a:lnTo>
                    <a:pt x="6747811" y="1726048"/>
                  </a:lnTo>
                  <a:lnTo>
                    <a:pt x="6797255" y="1738115"/>
                  </a:lnTo>
                  <a:lnTo>
                    <a:pt x="6846463" y="1751125"/>
                  </a:lnTo>
                  <a:lnTo>
                    <a:pt x="6895419" y="1765075"/>
                  </a:lnTo>
                  <a:lnTo>
                    <a:pt x="6944111" y="1779962"/>
                  </a:lnTo>
                  <a:lnTo>
                    <a:pt x="6992524" y="1795781"/>
                  </a:lnTo>
                  <a:lnTo>
                    <a:pt x="7040645" y="1812530"/>
                  </a:lnTo>
                  <a:lnTo>
                    <a:pt x="7088461" y="1830205"/>
                  </a:lnTo>
                  <a:lnTo>
                    <a:pt x="7135958" y="1848803"/>
                  </a:lnTo>
                  <a:lnTo>
                    <a:pt x="7183122" y="1868321"/>
                  </a:lnTo>
                  <a:lnTo>
                    <a:pt x="7229940" y="1888755"/>
                  </a:lnTo>
                  <a:lnTo>
                    <a:pt x="7276397" y="1910103"/>
                  </a:lnTo>
                  <a:lnTo>
                    <a:pt x="7322481" y="1932359"/>
                  </a:lnTo>
                  <a:lnTo>
                    <a:pt x="7368178" y="1955523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 rot="2100000">
            <a:off x="7030500" y="4215420"/>
            <a:ext cx="32700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35"/>
              </a:lnSpc>
            </a:pPr>
            <a:r>
              <a:rPr dirty="0" sz="1700">
                <a:solidFill>
                  <a:srgbClr val="00AEEF"/>
                </a:solidFill>
                <a:latin typeface="Arial"/>
                <a:cs typeface="Arial"/>
              </a:rPr>
              <a:t>59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21060000">
            <a:off x="8147194" y="1758062"/>
            <a:ext cx="328429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55"/>
              </a:lnSpc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40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17520000">
            <a:off x="9606638" y="4043029"/>
            <a:ext cx="32700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55"/>
              </a:lnSpc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37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4680000">
            <a:off x="4207987" y="3213635"/>
            <a:ext cx="32795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5"/>
              </a:lnSpc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60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49560" y="1609865"/>
            <a:ext cx="6247130" cy="4300855"/>
            <a:chOff x="3949560" y="1609865"/>
            <a:chExt cx="6247130" cy="4300855"/>
          </a:xfrm>
        </p:grpSpPr>
        <p:sp>
          <p:nvSpPr>
            <p:cNvPr id="21" name="object 21"/>
            <p:cNvSpPr/>
            <p:nvPr/>
          </p:nvSpPr>
          <p:spPr>
            <a:xfrm>
              <a:off x="3949560" y="1609865"/>
              <a:ext cx="788670" cy="4253230"/>
            </a:xfrm>
            <a:custGeom>
              <a:avLst/>
              <a:gdLst/>
              <a:ahLst/>
              <a:cxnLst/>
              <a:rect l="l" t="t" r="r" b="b"/>
              <a:pathLst>
                <a:path w="788670" h="4253230">
                  <a:moveTo>
                    <a:pt x="40559" y="78098"/>
                  </a:moveTo>
                  <a:lnTo>
                    <a:pt x="38479" y="78371"/>
                  </a:lnTo>
                  <a:lnTo>
                    <a:pt x="36111" y="78757"/>
                  </a:lnTo>
                  <a:lnTo>
                    <a:pt x="33752" y="79217"/>
                  </a:lnTo>
                  <a:lnTo>
                    <a:pt x="31703" y="79684"/>
                  </a:lnTo>
                  <a:lnTo>
                    <a:pt x="779237" y="4253115"/>
                  </a:lnTo>
                  <a:lnTo>
                    <a:pt x="788093" y="4251532"/>
                  </a:lnTo>
                  <a:lnTo>
                    <a:pt x="40559" y="78098"/>
                  </a:lnTo>
                  <a:close/>
                </a:path>
                <a:path w="788670" h="4253230">
                  <a:moveTo>
                    <a:pt x="22002" y="0"/>
                  </a:moveTo>
                  <a:lnTo>
                    <a:pt x="0" y="94979"/>
                  </a:lnTo>
                  <a:lnTo>
                    <a:pt x="2156" y="93409"/>
                  </a:lnTo>
                  <a:lnTo>
                    <a:pt x="4326" y="91918"/>
                  </a:lnTo>
                  <a:lnTo>
                    <a:pt x="31703" y="79684"/>
                  </a:lnTo>
                  <a:lnTo>
                    <a:pt x="25513" y="45123"/>
                  </a:lnTo>
                  <a:lnTo>
                    <a:pt x="34368" y="43538"/>
                  </a:lnTo>
                  <a:lnTo>
                    <a:pt x="50661" y="43538"/>
                  </a:lnTo>
                  <a:lnTo>
                    <a:pt x="22002" y="0"/>
                  </a:lnTo>
                  <a:close/>
                </a:path>
                <a:path w="788670" h="4253230">
                  <a:moveTo>
                    <a:pt x="73047" y="77547"/>
                  </a:moveTo>
                  <a:lnTo>
                    <a:pt x="50521" y="77547"/>
                  </a:lnTo>
                  <a:lnTo>
                    <a:pt x="52974" y="77602"/>
                  </a:lnTo>
                  <a:lnTo>
                    <a:pt x="55435" y="77735"/>
                  </a:lnTo>
                  <a:lnTo>
                    <a:pt x="75606" y="81436"/>
                  </a:lnTo>
                  <a:lnTo>
                    <a:pt x="73047" y="77547"/>
                  </a:lnTo>
                  <a:close/>
                </a:path>
                <a:path w="788670" h="4253230">
                  <a:moveTo>
                    <a:pt x="34368" y="43538"/>
                  </a:moveTo>
                  <a:lnTo>
                    <a:pt x="25513" y="45123"/>
                  </a:lnTo>
                  <a:lnTo>
                    <a:pt x="31703" y="79684"/>
                  </a:lnTo>
                  <a:lnTo>
                    <a:pt x="33752" y="79217"/>
                  </a:lnTo>
                  <a:lnTo>
                    <a:pt x="36111" y="78757"/>
                  </a:lnTo>
                  <a:lnTo>
                    <a:pt x="38479" y="78371"/>
                  </a:lnTo>
                  <a:lnTo>
                    <a:pt x="40559" y="78098"/>
                  </a:lnTo>
                  <a:lnTo>
                    <a:pt x="34368" y="43538"/>
                  </a:lnTo>
                  <a:close/>
                </a:path>
                <a:path w="788670" h="4253230">
                  <a:moveTo>
                    <a:pt x="50661" y="43538"/>
                  </a:moveTo>
                  <a:lnTo>
                    <a:pt x="34368" y="43538"/>
                  </a:lnTo>
                  <a:lnTo>
                    <a:pt x="40559" y="78098"/>
                  </a:lnTo>
                  <a:lnTo>
                    <a:pt x="43257" y="77817"/>
                  </a:lnTo>
                  <a:lnTo>
                    <a:pt x="45665" y="77655"/>
                  </a:lnTo>
                  <a:lnTo>
                    <a:pt x="48088" y="77562"/>
                  </a:lnTo>
                  <a:lnTo>
                    <a:pt x="73047" y="77547"/>
                  </a:lnTo>
                  <a:lnTo>
                    <a:pt x="50661" y="43538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698350" y="3351801"/>
              <a:ext cx="3429635" cy="2514600"/>
            </a:xfrm>
            <a:custGeom>
              <a:avLst/>
              <a:gdLst/>
              <a:ahLst/>
              <a:cxnLst/>
              <a:rect l="l" t="t" r="r" b="b"/>
              <a:pathLst>
                <a:path w="3429634" h="2514600">
                  <a:moveTo>
                    <a:pt x="67313" y="43732"/>
                  </a:moveTo>
                  <a:lnTo>
                    <a:pt x="65991" y="45366"/>
                  </a:lnTo>
                  <a:lnTo>
                    <a:pt x="64543" y="47282"/>
                  </a:lnTo>
                  <a:lnTo>
                    <a:pt x="63154" y="49240"/>
                  </a:lnTo>
                  <a:lnTo>
                    <a:pt x="61995" y="50992"/>
                  </a:lnTo>
                  <a:lnTo>
                    <a:pt x="3424215" y="2514017"/>
                  </a:lnTo>
                  <a:lnTo>
                    <a:pt x="3429535" y="2506759"/>
                  </a:lnTo>
                  <a:lnTo>
                    <a:pt x="67313" y="43732"/>
                  </a:lnTo>
                  <a:close/>
                </a:path>
                <a:path w="3429634" h="2514600">
                  <a:moveTo>
                    <a:pt x="0" y="0"/>
                  </a:moveTo>
                  <a:lnTo>
                    <a:pt x="49593" y="83938"/>
                  </a:lnTo>
                  <a:lnTo>
                    <a:pt x="50076" y="81313"/>
                  </a:lnTo>
                  <a:lnTo>
                    <a:pt x="50615" y="78734"/>
                  </a:lnTo>
                  <a:lnTo>
                    <a:pt x="61995" y="50992"/>
                  </a:lnTo>
                  <a:lnTo>
                    <a:pt x="33666" y="30239"/>
                  </a:lnTo>
                  <a:lnTo>
                    <a:pt x="38987" y="22981"/>
                  </a:lnTo>
                  <a:lnTo>
                    <a:pt x="93083" y="22981"/>
                  </a:lnTo>
                  <a:lnTo>
                    <a:pt x="94985" y="21974"/>
                  </a:lnTo>
                  <a:lnTo>
                    <a:pt x="0" y="0"/>
                  </a:lnTo>
                  <a:close/>
                </a:path>
                <a:path w="3429634" h="2514600">
                  <a:moveTo>
                    <a:pt x="38987" y="22981"/>
                  </a:moveTo>
                  <a:lnTo>
                    <a:pt x="33666" y="30239"/>
                  </a:lnTo>
                  <a:lnTo>
                    <a:pt x="61995" y="50992"/>
                  </a:lnTo>
                  <a:lnTo>
                    <a:pt x="63154" y="49240"/>
                  </a:lnTo>
                  <a:lnTo>
                    <a:pt x="64543" y="47282"/>
                  </a:lnTo>
                  <a:lnTo>
                    <a:pt x="65991" y="45366"/>
                  </a:lnTo>
                  <a:lnTo>
                    <a:pt x="67313" y="43732"/>
                  </a:lnTo>
                  <a:lnTo>
                    <a:pt x="38987" y="22981"/>
                  </a:lnTo>
                  <a:close/>
                </a:path>
                <a:path w="3429634" h="2514600">
                  <a:moveTo>
                    <a:pt x="93083" y="22981"/>
                  </a:moveTo>
                  <a:lnTo>
                    <a:pt x="38987" y="22981"/>
                  </a:lnTo>
                  <a:lnTo>
                    <a:pt x="67313" y="43732"/>
                  </a:lnTo>
                  <a:lnTo>
                    <a:pt x="69072" y="41673"/>
                  </a:lnTo>
                  <a:lnTo>
                    <a:pt x="70703" y="39891"/>
                  </a:lnTo>
                  <a:lnTo>
                    <a:pt x="90331" y="24519"/>
                  </a:lnTo>
                  <a:lnTo>
                    <a:pt x="93083" y="22981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4899" y="5813859"/>
              <a:ext cx="96655" cy="966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1128" y="2136001"/>
              <a:ext cx="96655" cy="9665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24669" y="3206785"/>
              <a:ext cx="96655" cy="9665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121104" y="3422981"/>
              <a:ext cx="1075690" cy="2441575"/>
            </a:xfrm>
            <a:custGeom>
              <a:avLst/>
              <a:gdLst/>
              <a:ahLst/>
              <a:cxnLst/>
              <a:rect l="l" t="t" r="r" b="b"/>
              <a:pathLst>
                <a:path w="1075690" h="2441575">
                  <a:moveTo>
                    <a:pt x="1038835" y="71573"/>
                  </a:moveTo>
                  <a:lnTo>
                    <a:pt x="0" y="2437397"/>
                  </a:lnTo>
                  <a:lnTo>
                    <a:pt x="8243" y="2441018"/>
                  </a:lnTo>
                  <a:lnTo>
                    <a:pt x="1047079" y="75193"/>
                  </a:lnTo>
                  <a:lnTo>
                    <a:pt x="1045194" y="74256"/>
                  </a:lnTo>
                  <a:lnTo>
                    <a:pt x="1043009" y="73259"/>
                  </a:lnTo>
                  <a:lnTo>
                    <a:pt x="1040799" y="72326"/>
                  </a:lnTo>
                  <a:lnTo>
                    <a:pt x="1038835" y="71573"/>
                  </a:lnTo>
                  <a:close/>
                </a:path>
                <a:path w="1075690" h="2441575">
                  <a:moveTo>
                    <a:pt x="1074829" y="39423"/>
                  </a:moveTo>
                  <a:lnTo>
                    <a:pt x="1052953" y="39423"/>
                  </a:lnTo>
                  <a:lnTo>
                    <a:pt x="1061196" y="43044"/>
                  </a:lnTo>
                  <a:lnTo>
                    <a:pt x="1047079" y="75193"/>
                  </a:lnTo>
                  <a:lnTo>
                    <a:pt x="1074314" y="97491"/>
                  </a:lnTo>
                  <a:lnTo>
                    <a:pt x="1074829" y="39423"/>
                  </a:lnTo>
                  <a:close/>
                </a:path>
                <a:path w="1075690" h="2441575">
                  <a:moveTo>
                    <a:pt x="1052953" y="39423"/>
                  </a:moveTo>
                  <a:lnTo>
                    <a:pt x="1038835" y="71573"/>
                  </a:lnTo>
                  <a:lnTo>
                    <a:pt x="1040799" y="72326"/>
                  </a:lnTo>
                  <a:lnTo>
                    <a:pt x="1043009" y="73259"/>
                  </a:lnTo>
                  <a:lnTo>
                    <a:pt x="1045194" y="74256"/>
                  </a:lnTo>
                  <a:lnTo>
                    <a:pt x="1047079" y="75193"/>
                  </a:lnTo>
                  <a:lnTo>
                    <a:pt x="1061196" y="43044"/>
                  </a:lnTo>
                  <a:lnTo>
                    <a:pt x="1052953" y="39423"/>
                  </a:lnTo>
                  <a:close/>
                </a:path>
                <a:path w="1075690" h="2441575">
                  <a:moveTo>
                    <a:pt x="1041073" y="66476"/>
                  </a:moveTo>
                  <a:lnTo>
                    <a:pt x="1009288" y="66476"/>
                  </a:lnTo>
                  <a:lnTo>
                    <a:pt x="1011891" y="66516"/>
                  </a:lnTo>
                  <a:lnTo>
                    <a:pt x="1014464" y="66621"/>
                  </a:lnTo>
                  <a:lnTo>
                    <a:pt x="1038835" y="71573"/>
                  </a:lnTo>
                  <a:lnTo>
                    <a:pt x="1041073" y="66476"/>
                  </a:lnTo>
                  <a:close/>
                </a:path>
                <a:path w="1075690" h="2441575">
                  <a:moveTo>
                    <a:pt x="1075179" y="0"/>
                  </a:moveTo>
                  <a:lnTo>
                    <a:pt x="1003985" y="66610"/>
                  </a:lnTo>
                  <a:lnTo>
                    <a:pt x="1006652" y="66509"/>
                  </a:lnTo>
                  <a:lnTo>
                    <a:pt x="1009288" y="66476"/>
                  </a:lnTo>
                  <a:lnTo>
                    <a:pt x="1041073" y="66476"/>
                  </a:lnTo>
                  <a:lnTo>
                    <a:pt x="1052953" y="39423"/>
                  </a:lnTo>
                  <a:lnTo>
                    <a:pt x="1074829" y="39423"/>
                  </a:lnTo>
                  <a:lnTo>
                    <a:pt x="1075179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76900" y="5813859"/>
              <a:ext cx="96655" cy="9665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06954" y="5761608"/>
            <a:ext cx="229235" cy="441959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07558" y="5776851"/>
            <a:ext cx="229235" cy="441959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08212" y="6094925"/>
            <a:ext cx="266700" cy="32194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61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3519" y="2289649"/>
            <a:ext cx="4458970" cy="4458970"/>
          </a:xfrm>
          <a:custGeom>
            <a:avLst/>
            <a:gdLst/>
            <a:ahLst/>
            <a:cxnLst/>
            <a:rect l="l" t="t" r="r" b="b"/>
            <a:pathLst>
              <a:path w="4458970" h="4458970">
                <a:moveTo>
                  <a:pt x="2229267" y="4458539"/>
                </a:moveTo>
                <a:lnTo>
                  <a:pt x="2277744" y="4458022"/>
                </a:lnTo>
                <a:lnTo>
                  <a:pt x="2325968" y="4456479"/>
                </a:lnTo>
                <a:lnTo>
                  <a:pt x="2373930" y="4453920"/>
                </a:lnTo>
                <a:lnTo>
                  <a:pt x="2421617" y="4450356"/>
                </a:lnTo>
                <a:lnTo>
                  <a:pt x="2469021" y="4445797"/>
                </a:lnTo>
                <a:lnTo>
                  <a:pt x="2516130" y="4440253"/>
                </a:lnTo>
                <a:lnTo>
                  <a:pt x="2562935" y="4433735"/>
                </a:lnTo>
                <a:lnTo>
                  <a:pt x="2609424" y="4426254"/>
                </a:lnTo>
                <a:lnTo>
                  <a:pt x="2655587" y="4417820"/>
                </a:lnTo>
                <a:lnTo>
                  <a:pt x="2701414" y="4408442"/>
                </a:lnTo>
                <a:lnTo>
                  <a:pt x="2746894" y="4398133"/>
                </a:lnTo>
                <a:lnTo>
                  <a:pt x="2792017" y="4386902"/>
                </a:lnTo>
                <a:lnTo>
                  <a:pt x="2836773" y="4374759"/>
                </a:lnTo>
                <a:lnTo>
                  <a:pt x="2881150" y="4361716"/>
                </a:lnTo>
                <a:lnTo>
                  <a:pt x="2925139" y="4347782"/>
                </a:lnTo>
                <a:lnTo>
                  <a:pt x="2968729" y="4332968"/>
                </a:lnTo>
                <a:lnTo>
                  <a:pt x="3011909" y="4317285"/>
                </a:lnTo>
                <a:lnTo>
                  <a:pt x="3054670" y="4300743"/>
                </a:lnTo>
                <a:lnTo>
                  <a:pt x="3097000" y="4283352"/>
                </a:lnTo>
                <a:lnTo>
                  <a:pt x="3138890" y="4265123"/>
                </a:lnTo>
                <a:lnTo>
                  <a:pt x="3180328" y="4246066"/>
                </a:lnTo>
                <a:lnTo>
                  <a:pt x="3221304" y="4226192"/>
                </a:lnTo>
                <a:lnTo>
                  <a:pt x="3261808" y="4205512"/>
                </a:lnTo>
                <a:lnTo>
                  <a:pt x="3301830" y="4184035"/>
                </a:lnTo>
                <a:lnTo>
                  <a:pt x="3341358" y="4161772"/>
                </a:lnTo>
                <a:lnTo>
                  <a:pt x="3380383" y="4138734"/>
                </a:lnTo>
                <a:lnTo>
                  <a:pt x="3418894" y="4114930"/>
                </a:lnTo>
                <a:lnTo>
                  <a:pt x="3456881" y="4090373"/>
                </a:lnTo>
                <a:lnTo>
                  <a:pt x="3494332" y="4065071"/>
                </a:lnTo>
                <a:lnTo>
                  <a:pt x="3531238" y="4039036"/>
                </a:lnTo>
                <a:lnTo>
                  <a:pt x="3567589" y="4012278"/>
                </a:lnTo>
                <a:lnTo>
                  <a:pt x="3603373" y="3984807"/>
                </a:lnTo>
                <a:lnTo>
                  <a:pt x="3638580" y="3956633"/>
                </a:lnTo>
                <a:lnTo>
                  <a:pt x="3673200" y="3927769"/>
                </a:lnTo>
                <a:lnTo>
                  <a:pt x="3707223" y="3898222"/>
                </a:lnTo>
                <a:lnTo>
                  <a:pt x="3740637" y="3868005"/>
                </a:lnTo>
                <a:lnTo>
                  <a:pt x="3773433" y="3837128"/>
                </a:lnTo>
                <a:lnTo>
                  <a:pt x="3805600" y="3805600"/>
                </a:lnTo>
                <a:lnTo>
                  <a:pt x="3837127" y="3773434"/>
                </a:lnTo>
                <a:lnTo>
                  <a:pt x="3868005" y="3740638"/>
                </a:lnTo>
                <a:lnTo>
                  <a:pt x="3898222" y="3707223"/>
                </a:lnTo>
                <a:lnTo>
                  <a:pt x="3927768" y="3673201"/>
                </a:lnTo>
                <a:lnTo>
                  <a:pt x="3956633" y="3638581"/>
                </a:lnTo>
                <a:lnTo>
                  <a:pt x="3984806" y="3603373"/>
                </a:lnTo>
                <a:lnTo>
                  <a:pt x="4012277" y="3567589"/>
                </a:lnTo>
                <a:lnTo>
                  <a:pt x="4039035" y="3531239"/>
                </a:lnTo>
                <a:lnTo>
                  <a:pt x="4065070" y="3494333"/>
                </a:lnTo>
                <a:lnTo>
                  <a:pt x="4090372" y="3456881"/>
                </a:lnTo>
                <a:lnTo>
                  <a:pt x="4114930" y="3418894"/>
                </a:lnTo>
                <a:lnTo>
                  <a:pt x="4138733" y="3380384"/>
                </a:lnTo>
                <a:lnTo>
                  <a:pt x="4161771" y="3341359"/>
                </a:lnTo>
                <a:lnTo>
                  <a:pt x="4184034" y="3301830"/>
                </a:lnTo>
                <a:lnTo>
                  <a:pt x="4205511" y="3261809"/>
                </a:lnTo>
                <a:lnTo>
                  <a:pt x="4226191" y="3221304"/>
                </a:lnTo>
                <a:lnTo>
                  <a:pt x="4246065" y="3180328"/>
                </a:lnTo>
                <a:lnTo>
                  <a:pt x="4265122" y="3138890"/>
                </a:lnTo>
                <a:lnTo>
                  <a:pt x="4283351" y="3097000"/>
                </a:lnTo>
                <a:lnTo>
                  <a:pt x="4300742" y="3054670"/>
                </a:lnTo>
                <a:lnTo>
                  <a:pt x="4317284" y="3011910"/>
                </a:lnTo>
                <a:lnTo>
                  <a:pt x="4332967" y="2968729"/>
                </a:lnTo>
                <a:lnTo>
                  <a:pt x="4347781" y="2925139"/>
                </a:lnTo>
                <a:lnTo>
                  <a:pt x="4361715" y="2881150"/>
                </a:lnTo>
                <a:lnTo>
                  <a:pt x="4374758" y="2836773"/>
                </a:lnTo>
                <a:lnTo>
                  <a:pt x="4386900" y="2792018"/>
                </a:lnTo>
                <a:lnTo>
                  <a:pt x="4398132" y="2746894"/>
                </a:lnTo>
                <a:lnTo>
                  <a:pt x="4408441" y="2701414"/>
                </a:lnTo>
                <a:lnTo>
                  <a:pt x="4417818" y="2655587"/>
                </a:lnTo>
                <a:lnTo>
                  <a:pt x="4426253" y="2609424"/>
                </a:lnTo>
                <a:lnTo>
                  <a:pt x="4433734" y="2562935"/>
                </a:lnTo>
                <a:lnTo>
                  <a:pt x="4440252" y="2516130"/>
                </a:lnTo>
                <a:lnTo>
                  <a:pt x="4445796" y="2469021"/>
                </a:lnTo>
                <a:lnTo>
                  <a:pt x="4450355" y="2421617"/>
                </a:lnTo>
                <a:lnTo>
                  <a:pt x="4453919" y="2373930"/>
                </a:lnTo>
                <a:lnTo>
                  <a:pt x="4456478" y="2325968"/>
                </a:lnTo>
                <a:lnTo>
                  <a:pt x="4458021" y="2277744"/>
                </a:lnTo>
                <a:lnTo>
                  <a:pt x="4458538" y="2229267"/>
                </a:lnTo>
                <a:lnTo>
                  <a:pt x="4458021" y="2180791"/>
                </a:lnTo>
                <a:lnTo>
                  <a:pt x="4456478" y="2132566"/>
                </a:lnTo>
                <a:lnTo>
                  <a:pt x="4453919" y="2084605"/>
                </a:lnTo>
                <a:lnTo>
                  <a:pt x="4450355" y="2036918"/>
                </a:lnTo>
                <a:lnTo>
                  <a:pt x="4445796" y="1989514"/>
                </a:lnTo>
                <a:lnTo>
                  <a:pt x="4440252" y="1942405"/>
                </a:lnTo>
                <a:lnTo>
                  <a:pt x="4433734" y="1895601"/>
                </a:lnTo>
                <a:lnTo>
                  <a:pt x="4426253" y="1849112"/>
                </a:lnTo>
                <a:lnTo>
                  <a:pt x="4417818" y="1802949"/>
                </a:lnTo>
                <a:lnTo>
                  <a:pt x="4408441" y="1757122"/>
                </a:lnTo>
                <a:lnTo>
                  <a:pt x="4398132" y="1711642"/>
                </a:lnTo>
                <a:lnTo>
                  <a:pt x="4386900" y="1666519"/>
                </a:lnTo>
                <a:lnTo>
                  <a:pt x="4374758" y="1621763"/>
                </a:lnTo>
                <a:lnTo>
                  <a:pt x="4361715" y="1577386"/>
                </a:lnTo>
                <a:lnTo>
                  <a:pt x="4347781" y="1533397"/>
                </a:lnTo>
                <a:lnTo>
                  <a:pt x="4332967" y="1489807"/>
                </a:lnTo>
                <a:lnTo>
                  <a:pt x="4317284" y="1446627"/>
                </a:lnTo>
                <a:lnTo>
                  <a:pt x="4300742" y="1403867"/>
                </a:lnTo>
                <a:lnTo>
                  <a:pt x="4283351" y="1361536"/>
                </a:lnTo>
                <a:lnTo>
                  <a:pt x="4265122" y="1319647"/>
                </a:lnTo>
                <a:lnTo>
                  <a:pt x="4246065" y="1278209"/>
                </a:lnTo>
                <a:lnTo>
                  <a:pt x="4226191" y="1237233"/>
                </a:lnTo>
                <a:lnTo>
                  <a:pt x="4205511" y="1196729"/>
                </a:lnTo>
                <a:lnTo>
                  <a:pt x="4184034" y="1156707"/>
                </a:lnTo>
                <a:lnTo>
                  <a:pt x="4161771" y="1117179"/>
                </a:lnTo>
                <a:lnTo>
                  <a:pt x="4138733" y="1078154"/>
                </a:lnTo>
                <a:lnTo>
                  <a:pt x="4114930" y="1039643"/>
                </a:lnTo>
                <a:lnTo>
                  <a:pt x="4090372" y="1001657"/>
                </a:lnTo>
                <a:lnTo>
                  <a:pt x="4065070" y="964205"/>
                </a:lnTo>
                <a:lnTo>
                  <a:pt x="4039035" y="927299"/>
                </a:lnTo>
                <a:lnTo>
                  <a:pt x="4012277" y="890949"/>
                </a:lnTo>
                <a:lnTo>
                  <a:pt x="3984806" y="855165"/>
                </a:lnTo>
                <a:lnTo>
                  <a:pt x="3956633" y="819957"/>
                </a:lnTo>
                <a:lnTo>
                  <a:pt x="3927768" y="785337"/>
                </a:lnTo>
                <a:lnTo>
                  <a:pt x="3898222" y="751315"/>
                </a:lnTo>
                <a:lnTo>
                  <a:pt x="3868005" y="717900"/>
                </a:lnTo>
                <a:lnTo>
                  <a:pt x="3837127" y="685104"/>
                </a:lnTo>
                <a:lnTo>
                  <a:pt x="3805600" y="652938"/>
                </a:lnTo>
                <a:lnTo>
                  <a:pt x="3773433" y="621410"/>
                </a:lnTo>
                <a:lnTo>
                  <a:pt x="3740637" y="590533"/>
                </a:lnTo>
                <a:lnTo>
                  <a:pt x="3707223" y="560316"/>
                </a:lnTo>
                <a:lnTo>
                  <a:pt x="3673200" y="530770"/>
                </a:lnTo>
                <a:lnTo>
                  <a:pt x="3638580" y="501905"/>
                </a:lnTo>
                <a:lnTo>
                  <a:pt x="3603373" y="473732"/>
                </a:lnTo>
                <a:lnTo>
                  <a:pt x="3567589" y="446261"/>
                </a:lnTo>
                <a:lnTo>
                  <a:pt x="3531238" y="419502"/>
                </a:lnTo>
                <a:lnTo>
                  <a:pt x="3494332" y="393467"/>
                </a:lnTo>
                <a:lnTo>
                  <a:pt x="3456881" y="368165"/>
                </a:lnTo>
                <a:lnTo>
                  <a:pt x="3418894" y="343608"/>
                </a:lnTo>
                <a:lnTo>
                  <a:pt x="3380383" y="319805"/>
                </a:lnTo>
                <a:lnTo>
                  <a:pt x="3341358" y="296767"/>
                </a:lnTo>
                <a:lnTo>
                  <a:pt x="3301830" y="274504"/>
                </a:lnTo>
                <a:lnTo>
                  <a:pt x="3261808" y="253027"/>
                </a:lnTo>
                <a:lnTo>
                  <a:pt x="3221304" y="232346"/>
                </a:lnTo>
                <a:lnTo>
                  <a:pt x="3180328" y="212472"/>
                </a:lnTo>
                <a:lnTo>
                  <a:pt x="3138890" y="193416"/>
                </a:lnTo>
                <a:lnTo>
                  <a:pt x="3097000" y="175187"/>
                </a:lnTo>
                <a:lnTo>
                  <a:pt x="3054670" y="157796"/>
                </a:lnTo>
                <a:lnTo>
                  <a:pt x="3011909" y="141254"/>
                </a:lnTo>
                <a:lnTo>
                  <a:pt x="2968729" y="125570"/>
                </a:lnTo>
                <a:lnTo>
                  <a:pt x="2925139" y="110757"/>
                </a:lnTo>
                <a:lnTo>
                  <a:pt x="2881150" y="96823"/>
                </a:lnTo>
                <a:lnTo>
                  <a:pt x="2836773" y="83779"/>
                </a:lnTo>
                <a:lnTo>
                  <a:pt x="2792017" y="71637"/>
                </a:lnTo>
                <a:lnTo>
                  <a:pt x="2746894" y="60406"/>
                </a:lnTo>
                <a:lnTo>
                  <a:pt x="2701414" y="50096"/>
                </a:lnTo>
                <a:lnTo>
                  <a:pt x="2655587" y="40719"/>
                </a:lnTo>
                <a:lnTo>
                  <a:pt x="2609424" y="32284"/>
                </a:lnTo>
                <a:lnTo>
                  <a:pt x="2562935" y="24803"/>
                </a:lnTo>
                <a:lnTo>
                  <a:pt x="2516130" y="18285"/>
                </a:lnTo>
                <a:lnTo>
                  <a:pt x="2469021" y="12741"/>
                </a:lnTo>
                <a:lnTo>
                  <a:pt x="2421617" y="8182"/>
                </a:lnTo>
                <a:lnTo>
                  <a:pt x="2373930" y="4618"/>
                </a:lnTo>
                <a:lnTo>
                  <a:pt x="2325968" y="2059"/>
                </a:lnTo>
                <a:lnTo>
                  <a:pt x="2277744" y="516"/>
                </a:lnTo>
                <a:lnTo>
                  <a:pt x="2229267" y="0"/>
                </a:lnTo>
                <a:lnTo>
                  <a:pt x="2180791" y="516"/>
                </a:lnTo>
                <a:lnTo>
                  <a:pt x="2132566" y="2059"/>
                </a:lnTo>
                <a:lnTo>
                  <a:pt x="2084605" y="4618"/>
                </a:lnTo>
                <a:lnTo>
                  <a:pt x="2036918" y="8182"/>
                </a:lnTo>
                <a:lnTo>
                  <a:pt x="1989514" y="12741"/>
                </a:lnTo>
                <a:lnTo>
                  <a:pt x="1942405" y="18285"/>
                </a:lnTo>
                <a:lnTo>
                  <a:pt x="1895601" y="24803"/>
                </a:lnTo>
                <a:lnTo>
                  <a:pt x="1849112" y="32284"/>
                </a:lnTo>
                <a:lnTo>
                  <a:pt x="1802948" y="40719"/>
                </a:lnTo>
                <a:lnTo>
                  <a:pt x="1757121" y="50096"/>
                </a:lnTo>
                <a:lnTo>
                  <a:pt x="1711641" y="60406"/>
                </a:lnTo>
                <a:lnTo>
                  <a:pt x="1666518" y="71637"/>
                </a:lnTo>
                <a:lnTo>
                  <a:pt x="1621763" y="83779"/>
                </a:lnTo>
                <a:lnTo>
                  <a:pt x="1577386" y="96823"/>
                </a:lnTo>
                <a:lnTo>
                  <a:pt x="1533397" y="110757"/>
                </a:lnTo>
                <a:lnTo>
                  <a:pt x="1489807" y="125570"/>
                </a:lnTo>
                <a:lnTo>
                  <a:pt x="1446627" y="141254"/>
                </a:lnTo>
                <a:lnTo>
                  <a:pt x="1403866" y="157796"/>
                </a:lnTo>
                <a:lnTo>
                  <a:pt x="1361536" y="175187"/>
                </a:lnTo>
                <a:lnTo>
                  <a:pt x="1319647" y="193416"/>
                </a:lnTo>
                <a:lnTo>
                  <a:pt x="1278209" y="212472"/>
                </a:lnTo>
                <a:lnTo>
                  <a:pt x="1237232" y="232346"/>
                </a:lnTo>
                <a:lnTo>
                  <a:pt x="1196728" y="253027"/>
                </a:lnTo>
                <a:lnTo>
                  <a:pt x="1156707" y="274504"/>
                </a:lnTo>
                <a:lnTo>
                  <a:pt x="1117178" y="296767"/>
                </a:lnTo>
                <a:lnTo>
                  <a:pt x="1078153" y="319805"/>
                </a:lnTo>
                <a:lnTo>
                  <a:pt x="1039642" y="343608"/>
                </a:lnTo>
                <a:lnTo>
                  <a:pt x="1001656" y="368165"/>
                </a:lnTo>
                <a:lnTo>
                  <a:pt x="964204" y="393467"/>
                </a:lnTo>
                <a:lnTo>
                  <a:pt x="927298" y="419502"/>
                </a:lnTo>
                <a:lnTo>
                  <a:pt x="890948" y="446261"/>
                </a:lnTo>
                <a:lnTo>
                  <a:pt x="855164" y="473732"/>
                </a:lnTo>
                <a:lnTo>
                  <a:pt x="819957" y="501905"/>
                </a:lnTo>
                <a:lnTo>
                  <a:pt x="785337" y="530770"/>
                </a:lnTo>
                <a:lnTo>
                  <a:pt x="751314" y="560316"/>
                </a:lnTo>
                <a:lnTo>
                  <a:pt x="717900" y="590533"/>
                </a:lnTo>
                <a:lnTo>
                  <a:pt x="685104" y="621410"/>
                </a:lnTo>
                <a:lnTo>
                  <a:pt x="652937" y="652938"/>
                </a:lnTo>
                <a:lnTo>
                  <a:pt x="621410" y="685104"/>
                </a:lnTo>
                <a:lnTo>
                  <a:pt x="590532" y="717900"/>
                </a:lnTo>
                <a:lnTo>
                  <a:pt x="560315" y="751315"/>
                </a:lnTo>
                <a:lnTo>
                  <a:pt x="530769" y="785337"/>
                </a:lnTo>
                <a:lnTo>
                  <a:pt x="501904" y="819957"/>
                </a:lnTo>
                <a:lnTo>
                  <a:pt x="473731" y="855165"/>
                </a:lnTo>
                <a:lnTo>
                  <a:pt x="446260" y="890949"/>
                </a:lnTo>
                <a:lnTo>
                  <a:pt x="419502" y="927299"/>
                </a:lnTo>
                <a:lnTo>
                  <a:pt x="393467" y="964205"/>
                </a:lnTo>
                <a:lnTo>
                  <a:pt x="368165" y="1001657"/>
                </a:lnTo>
                <a:lnTo>
                  <a:pt x="343608" y="1039643"/>
                </a:lnTo>
                <a:lnTo>
                  <a:pt x="319804" y="1078154"/>
                </a:lnTo>
                <a:lnTo>
                  <a:pt x="296766" y="1117179"/>
                </a:lnTo>
                <a:lnTo>
                  <a:pt x="274504" y="1156707"/>
                </a:lnTo>
                <a:lnTo>
                  <a:pt x="253027" y="1196729"/>
                </a:lnTo>
                <a:lnTo>
                  <a:pt x="232346" y="1237233"/>
                </a:lnTo>
                <a:lnTo>
                  <a:pt x="212472" y="1278209"/>
                </a:lnTo>
                <a:lnTo>
                  <a:pt x="193415" y="1319647"/>
                </a:lnTo>
                <a:lnTo>
                  <a:pt x="175186" y="1361536"/>
                </a:lnTo>
                <a:lnTo>
                  <a:pt x="157796" y="1403867"/>
                </a:lnTo>
                <a:lnTo>
                  <a:pt x="141253" y="1446627"/>
                </a:lnTo>
                <a:lnTo>
                  <a:pt x="125570" y="1489807"/>
                </a:lnTo>
                <a:lnTo>
                  <a:pt x="110756" y="1533397"/>
                </a:lnTo>
                <a:lnTo>
                  <a:pt x="96823" y="1577386"/>
                </a:lnTo>
                <a:lnTo>
                  <a:pt x="83779" y="1621763"/>
                </a:lnTo>
                <a:lnTo>
                  <a:pt x="71637" y="1666519"/>
                </a:lnTo>
                <a:lnTo>
                  <a:pt x="60406" y="1711642"/>
                </a:lnTo>
                <a:lnTo>
                  <a:pt x="50096" y="1757122"/>
                </a:lnTo>
                <a:lnTo>
                  <a:pt x="40719" y="1802949"/>
                </a:lnTo>
                <a:lnTo>
                  <a:pt x="32284" y="1849112"/>
                </a:lnTo>
                <a:lnTo>
                  <a:pt x="24803" y="1895601"/>
                </a:lnTo>
                <a:lnTo>
                  <a:pt x="18285" y="1942405"/>
                </a:lnTo>
                <a:lnTo>
                  <a:pt x="12741" y="1989514"/>
                </a:lnTo>
                <a:lnTo>
                  <a:pt x="8182" y="2036918"/>
                </a:lnTo>
                <a:lnTo>
                  <a:pt x="4618" y="2084605"/>
                </a:lnTo>
                <a:lnTo>
                  <a:pt x="2059" y="2132566"/>
                </a:lnTo>
                <a:lnTo>
                  <a:pt x="516" y="2180791"/>
                </a:lnTo>
                <a:lnTo>
                  <a:pt x="0" y="2229267"/>
                </a:lnTo>
                <a:lnTo>
                  <a:pt x="516" y="2277744"/>
                </a:lnTo>
                <a:lnTo>
                  <a:pt x="2059" y="2325968"/>
                </a:lnTo>
                <a:lnTo>
                  <a:pt x="4618" y="2373930"/>
                </a:lnTo>
                <a:lnTo>
                  <a:pt x="8182" y="2421617"/>
                </a:lnTo>
                <a:lnTo>
                  <a:pt x="12741" y="2469021"/>
                </a:lnTo>
                <a:lnTo>
                  <a:pt x="18285" y="2516130"/>
                </a:lnTo>
                <a:lnTo>
                  <a:pt x="24803" y="2562935"/>
                </a:lnTo>
                <a:lnTo>
                  <a:pt x="32284" y="2609424"/>
                </a:lnTo>
                <a:lnTo>
                  <a:pt x="40719" y="2655587"/>
                </a:lnTo>
                <a:lnTo>
                  <a:pt x="50096" y="2701414"/>
                </a:lnTo>
                <a:lnTo>
                  <a:pt x="60406" y="2746894"/>
                </a:lnTo>
                <a:lnTo>
                  <a:pt x="71637" y="2792018"/>
                </a:lnTo>
                <a:lnTo>
                  <a:pt x="83779" y="2836773"/>
                </a:lnTo>
                <a:lnTo>
                  <a:pt x="96823" y="2881150"/>
                </a:lnTo>
                <a:lnTo>
                  <a:pt x="110756" y="2925139"/>
                </a:lnTo>
                <a:lnTo>
                  <a:pt x="125570" y="2968729"/>
                </a:lnTo>
                <a:lnTo>
                  <a:pt x="141253" y="3011910"/>
                </a:lnTo>
                <a:lnTo>
                  <a:pt x="157796" y="3054670"/>
                </a:lnTo>
                <a:lnTo>
                  <a:pt x="175186" y="3097000"/>
                </a:lnTo>
                <a:lnTo>
                  <a:pt x="193415" y="3138890"/>
                </a:lnTo>
                <a:lnTo>
                  <a:pt x="212472" y="3180328"/>
                </a:lnTo>
                <a:lnTo>
                  <a:pt x="232346" y="3221304"/>
                </a:lnTo>
                <a:lnTo>
                  <a:pt x="253027" y="3261809"/>
                </a:lnTo>
                <a:lnTo>
                  <a:pt x="274504" y="3301830"/>
                </a:lnTo>
                <a:lnTo>
                  <a:pt x="296766" y="3341359"/>
                </a:lnTo>
                <a:lnTo>
                  <a:pt x="319804" y="3380384"/>
                </a:lnTo>
                <a:lnTo>
                  <a:pt x="343608" y="3418894"/>
                </a:lnTo>
                <a:lnTo>
                  <a:pt x="368165" y="3456881"/>
                </a:lnTo>
                <a:lnTo>
                  <a:pt x="393467" y="3494333"/>
                </a:lnTo>
                <a:lnTo>
                  <a:pt x="419502" y="3531239"/>
                </a:lnTo>
                <a:lnTo>
                  <a:pt x="446260" y="3567589"/>
                </a:lnTo>
                <a:lnTo>
                  <a:pt x="473731" y="3603373"/>
                </a:lnTo>
                <a:lnTo>
                  <a:pt x="501904" y="3638581"/>
                </a:lnTo>
                <a:lnTo>
                  <a:pt x="530769" y="3673201"/>
                </a:lnTo>
                <a:lnTo>
                  <a:pt x="560315" y="3707223"/>
                </a:lnTo>
                <a:lnTo>
                  <a:pt x="590532" y="3740638"/>
                </a:lnTo>
                <a:lnTo>
                  <a:pt x="621410" y="3773434"/>
                </a:lnTo>
                <a:lnTo>
                  <a:pt x="652937" y="3805600"/>
                </a:lnTo>
                <a:lnTo>
                  <a:pt x="685104" y="3837128"/>
                </a:lnTo>
                <a:lnTo>
                  <a:pt x="717900" y="3868005"/>
                </a:lnTo>
                <a:lnTo>
                  <a:pt x="751314" y="3898222"/>
                </a:lnTo>
                <a:lnTo>
                  <a:pt x="785337" y="3927769"/>
                </a:lnTo>
                <a:lnTo>
                  <a:pt x="819957" y="3956633"/>
                </a:lnTo>
                <a:lnTo>
                  <a:pt x="855164" y="3984807"/>
                </a:lnTo>
                <a:lnTo>
                  <a:pt x="890948" y="4012278"/>
                </a:lnTo>
                <a:lnTo>
                  <a:pt x="927298" y="4039036"/>
                </a:lnTo>
                <a:lnTo>
                  <a:pt x="964204" y="4065071"/>
                </a:lnTo>
                <a:lnTo>
                  <a:pt x="1001656" y="4090373"/>
                </a:lnTo>
                <a:lnTo>
                  <a:pt x="1039642" y="4114930"/>
                </a:lnTo>
                <a:lnTo>
                  <a:pt x="1078153" y="4138734"/>
                </a:lnTo>
                <a:lnTo>
                  <a:pt x="1117178" y="4161772"/>
                </a:lnTo>
                <a:lnTo>
                  <a:pt x="1156707" y="4184035"/>
                </a:lnTo>
                <a:lnTo>
                  <a:pt x="1196728" y="4205512"/>
                </a:lnTo>
                <a:lnTo>
                  <a:pt x="1237232" y="4226192"/>
                </a:lnTo>
                <a:lnTo>
                  <a:pt x="1278209" y="4246066"/>
                </a:lnTo>
                <a:lnTo>
                  <a:pt x="1319647" y="4265123"/>
                </a:lnTo>
                <a:lnTo>
                  <a:pt x="1361536" y="4283352"/>
                </a:lnTo>
                <a:lnTo>
                  <a:pt x="1403866" y="4300743"/>
                </a:lnTo>
                <a:lnTo>
                  <a:pt x="1446627" y="4317285"/>
                </a:lnTo>
                <a:lnTo>
                  <a:pt x="1489807" y="4332968"/>
                </a:lnTo>
                <a:lnTo>
                  <a:pt x="1533397" y="4347782"/>
                </a:lnTo>
                <a:lnTo>
                  <a:pt x="1577386" y="4361716"/>
                </a:lnTo>
                <a:lnTo>
                  <a:pt x="1621763" y="4374759"/>
                </a:lnTo>
                <a:lnTo>
                  <a:pt x="1666518" y="4386902"/>
                </a:lnTo>
                <a:lnTo>
                  <a:pt x="1711641" y="4398133"/>
                </a:lnTo>
                <a:lnTo>
                  <a:pt x="1757121" y="4408442"/>
                </a:lnTo>
                <a:lnTo>
                  <a:pt x="1802948" y="4417820"/>
                </a:lnTo>
                <a:lnTo>
                  <a:pt x="1849112" y="4426254"/>
                </a:lnTo>
                <a:lnTo>
                  <a:pt x="1895601" y="4433735"/>
                </a:lnTo>
                <a:lnTo>
                  <a:pt x="1942405" y="4440253"/>
                </a:lnTo>
                <a:lnTo>
                  <a:pt x="1989514" y="4445797"/>
                </a:lnTo>
                <a:lnTo>
                  <a:pt x="2036918" y="4450356"/>
                </a:lnTo>
                <a:lnTo>
                  <a:pt x="2084605" y="4453920"/>
                </a:lnTo>
                <a:lnTo>
                  <a:pt x="2132566" y="4456479"/>
                </a:lnTo>
                <a:lnTo>
                  <a:pt x="2180791" y="4458022"/>
                </a:lnTo>
                <a:lnTo>
                  <a:pt x="2229267" y="4458539"/>
                </a:lnTo>
                <a:close/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106680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31F20"/>
                </a:solidFill>
                <a:latin typeface="Arial"/>
                <a:cs typeface="Arial"/>
              </a:rPr>
              <a:t>CUADRADOS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6" name="object 6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223188" y="4471818"/>
            <a:ext cx="4539615" cy="94615"/>
            <a:chOff x="3223188" y="4471818"/>
            <a:chExt cx="4539615" cy="94615"/>
          </a:xfrm>
        </p:grpSpPr>
        <p:sp>
          <p:nvSpPr>
            <p:cNvPr id="10" name="object 10"/>
            <p:cNvSpPr/>
            <p:nvPr/>
          </p:nvSpPr>
          <p:spPr>
            <a:xfrm>
              <a:off x="3270286" y="4518917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3188" y="4471818"/>
              <a:ext cx="94197" cy="941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8187" y="4471818"/>
              <a:ext cx="94197" cy="9419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699976" y="4233401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39512" y="978601"/>
            <a:ext cx="5572760" cy="1274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CUADRADO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CONOCIDA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endParaRPr sz="1600">
              <a:latin typeface="Arial"/>
              <a:cs typeface="Arial"/>
            </a:endParaRPr>
          </a:p>
          <a:p>
            <a:pPr marL="196215">
              <a:lnSpc>
                <a:spcPct val="100000"/>
              </a:lnSpc>
              <a:spcBef>
                <a:spcPts val="147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algn="ctr" marL="650875">
              <a:lnSpc>
                <a:spcPct val="100000"/>
              </a:lnSpc>
              <a:spcBef>
                <a:spcPts val="211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09380" y="4341912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06636" y="4341912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262861" y="1893949"/>
            <a:ext cx="460375" cy="5096510"/>
            <a:chOff x="5262861" y="1893949"/>
            <a:chExt cx="460375" cy="5096510"/>
          </a:xfrm>
        </p:grpSpPr>
        <p:sp>
          <p:nvSpPr>
            <p:cNvPr id="18" name="object 18"/>
            <p:cNvSpPr/>
            <p:nvPr/>
          </p:nvSpPr>
          <p:spPr>
            <a:xfrm>
              <a:off x="5267361" y="1893949"/>
              <a:ext cx="450850" cy="5096510"/>
            </a:xfrm>
            <a:custGeom>
              <a:avLst/>
              <a:gdLst/>
              <a:ahLst/>
              <a:cxnLst/>
              <a:rect l="l" t="t" r="r" b="b"/>
              <a:pathLst>
                <a:path w="450850" h="5096509">
                  <a:moveTo>
                    <a:pt x="73709" y="1319526"/>
                  </a:moveTo>
                  <a:lnTo>
                    <a:pt x="100609" y="1363204"/>
                  </a:lnTo>
                  <a:lnTo>
                    <a:pt x="126552" y="1407374"/>
                  </a:lnTo>
                  <a:lnTo>
                    <a:pt x="151535" y="1452020"/>
                  </a:lnTo>
                  <a:lnTo>
                    <a:pt x="175552" y="1497127"/>
                  </a:lnTo>
                  <a:lnTo>
                    <a:pt x="198598" y="1542678"/>
                  </a:lnTo>
                  <a:lnTo>
                    <a:pt x="220670" y="1588658"/>
                  </a:lnTo>
                  <a:lnTo>
                    <a:pt x="241763" y="1635050"/>
                  </a:lnTo>
                  <a:lnTo>
                    <a:pt x="261872" y="1681839"/>
                  </a:lnTo>
                  <a:lnTo>
                    <a:pt x="280992" y="1729008"/>
                  </a:lnTo>
                  <a:lnTo>
                    <a:pt x="299119" y="1776542"/>
                  </a:lnTo>
                  <a:lnTo>
                    <a:pt x="316248" y="1824425"/>
                  </a:lnTo>
                  <a:lnTo>
                    <a:pt x="332374" y="1872641"/>
                  </a:lnTo>
                  <a:lnTo>
                    <a:pt x="347494" y="1921173"/>
                  </a:lnTo>
                  <a:lnTo>
                    <a:pt x="361602" y="1970007"/>
                  </a:lnTo>
                  <a:lnTo>
                    <a:pt x="374694" y="2019125"/>
                  </a:lnTo>
                  <a:lnTo>
                    <a:pt x="386764" y="2068512"/>
                  </a:lnTo>
                  <a:lnTo>
                    <a:pt x="397810" y="2118153"/>
                  </a:lnTo>
                  <a:lnTo>
                    <a:pt x="407825" y="2168030"/>
                  </a:lnTo>
                  <a:lnTo>
                    <a:pt x="416806" y="2218129"/>
                  </a:lnTo>
                  <a:lnTo>
                    <a:pt x="424747" y="2268433"/>
                  </a:lnTo>
                  <a:lnTo>
                    <a:pt x="431645" y="2318926"/>
                  </a:lnTo>
                  <a:lnTo>
                    <a:pt x="437494" y="2369593"/>
                  </a:lnTo>
                  <a:lnTo>
                    <a:pt x="442289" y="2420417"/>
                  </a:lnTo>
                  <a:lnTo>
                    <a:pt x="446028" y="2471382"/>
                  </a:lnTo>
                  <a:lnTo>
                    <a:pt x="448703" y="2522473"/>
                  </a:lnTo>
                  <a:lnTo>
                    <a:pt x="450312" y="2573674"/>
                  </a:lnTo>
                  <a:lnTo>
                    <a:pt x="450850" y="2624968"/>
                  </a:lnTo>
                  <a:lnTo>
                    <a:pt x="450330" y="2675391"/>
                  </a:lnTo>
                  <a:lnTo>
                    <a:pt x="448776" y="2725720"/>
                  </a:lnTo>
                  <a:lnTo>
                    <a:pt x="446191" y="2775939"/>
                  </a:lnTo>
                  <a:lnTo>
                    <a:pt x="442579" y="2826034"/>
                  </a:lnTo>
                  <a:lnTo>
                    <a:pt x="437947" y="2875989"/>
                  </a:lnTo>
                  <a:lnTo>
                    <a:pt x="432297" y="2925789"/>
                  </a:lnTo>
                  <a:lnTo>
                    <a:pt x="425635" y="2975420"/>
                  </a:lnTo>
                  <a:lnTo>
                    <a:pt x="417966" y="3024867"/>
                  </a:lnTo>
                  <a:lnTo>
                    <a:pt x="409293" y="3074113"/>
                  </a:lnTo>
                  <a:lnTo>
                    <a:pt x="399622" y="3123145"/>
                  </a:lnTo>
                  <a:lnTo>
                    <a:pt x="388957" y="3171947"/>
                  </a:lnTo>
                  <a:lnTo>
                    <a:pt x="377303" y="3220504"/>
                  </a:lnTo>
                  <a:lnTo>
                    <a:pt x="364664" y="3268801"/>
                  </a:lnTo>
                  <a:lnTo>
                    <a:pt x="351045" y="3316823"/>
                  </a:lnTo>
                  <a:lnTo>
                    <a:pt x="336450" y="3364555"/>
                  </a:lnTo>
                  <a:lnTo>
                    <a:pt x="320885" y="3411982"/>
                  </a:lnTo>
                  <a:lnTo>
                    <a:pt x="304353" y="3459089"/>
                  </a:lnTo>
                  <a:lnTo>
                    <a:pt x="286860" y="3505860"/>
                  </a:lnTo>
                  <a:lnTo>
                    <a:pt x="268410" y="3552282"/>
                  </a:lnTo>
                  <a:lnTo>
                    <a:pt x="249007" y="3598338"/>
                  </a:lnTo>
                  <a:lnTo>
                    <a:pt x="228656" y="3644014"/>
                  </a:lnTo>
                  <a:lnTo>
                    <a:pt x="207362" y="3689295"/>
                  </a:lnTo>
                  <a:lnTo>
                    <a:pt x="185130" y="3734165"/>
                  </a:lnTo>
                  <a:lnTo>
                    <a:pt x="161963" y="3778610"/>
                  </a:lnTo>
                  <a:lnTo>
                    <a:pt x="137867" y="3822614"/>
                  </a:lnTo>
                  <a:lnTo>
                    <a:pt x="112846" y="3866163"/>
                  </a:lnTo>
                  <a:lnTo>
                    <a:pt x="86905" y="3909241"/>
                  </a:lnTo>
                  <a:lnTo>
                    <a:pt x="60048" y="3951834"/>
                  </a:lnTo>
                  <a:lnTo>
                    <a:pt x="32280" y="3993926"/>
                  </a:lnTo>
                </a:path>
                <a:path w="450850" h="5096509">
                  <a:moveTo>
                    <a:pt x="312814" y="3822313"/>
                  </a:moveTo>
                  <a:lnTo>
                    <a:pt x="288670" y="3778204"/>
                  </a:lnTo>
                  <a:lnTo>
                    <a:pt x="265465" y="3733663"/>
                  </a:lnTo>
                  <a:lnTo>
                    <a:pt x="243202" y="3688706"/>
                  </a:lnTo>
                  <a:lnTo>
                    <a:pt x="221887" y="3643347"/>
                  </a:lnTo>
                  <a:lnTo>
                    <a:pt x="201522" y="3597602"/>
                  </a:lnTo>
                  <a:lnTo>
                    <a:pt x="182112" y="3551486"/>
                  </a:lnTo>
                  <a:lnTo>
                    <a:pt x="163661" y="3505014"/>
                  </a:lnTo>
                  <a:lnTo>
                    <a:pt x="146172" y="3458201"/>
                  </a:lnTo>
                  <a:lnTo>
                    <a:pt x="129650" y="3411063"/>
                  </a:lnTo>
                  <a:lnTo>
                    <a:pt x="114099" y="3363615"/>
                  </a:lnTo>
                  <a:lnTo>
                    <a:pt x="99522" y="3315871"/>
                  </a:lnTo>
                  <a:lnTo>
                    <a:pt x="85924" y="3267847"/>
                  </a:lnTo>
                  <a:lnTo>
                    <a:pt x="73308" y="3219559"/>
                  </a:lnTo>
                  <a:lnTo>
                    <a:pt x="61679" y="3171021"/>
                  </a:lnTo>
                  <a:lnTo>
                    <a:pt x="51040" y="3122248"/>
                  </a:lnTo>
                  <a:lnTo>
                    <a:pt x="41396" y="3073257"/>
                  </a:lnTo>
                  <a:lnTo>
                    <a:pt x="32750" y="3024061"/>
                  </a:lnTo>
                  <a:lnTo>
                    <a:pt x="25107" y="2974676"/>
                  </a:lnTo>
                  <a:lnTo>
                    <a:pt x="18469" y="2925117"/>
                  </a:lnTo>
                  <a:lnTo>
                    <a:pt x="12842" y="2875400"/>
                  </a:lnTo>
                  <a:lnTo>
                    <a:pt x="8229" y="2825540"/>
                  </a:lnTo>
                  <a:lnTo>
                    <a:pt x="4635" y="2775551"/>
                  </a:lnTo>
                  <a:lnTo>
                    <a:pt x="2062" y="2725449"/>
                  </a:lnTo>
                  <a:lnTo>
                    <a:pt x="516" y="2675250"/>
                  </a:lnTo>
                  <a:lnTo>
                    <a:pt x="0" y="2624968"/>
                  </a:lnTo>
                  <a:lnTo>
                    <a:pt x="504" y="2575260"/>
                  </a:lnTo>
                  <a:lnTo>
                    <a:pt x="2015" y="2525646"/>
                  </a:lnTo>
                  <a:lnTo>
                    <a:pt x="4527" y="2476139"/>
                  </a:lnTo>
                  <a:lnTo>
                    <a:pt x="8036" y="2426755"/>
                  </a:lnTo>
                  <a:lnTo>
                    <a:pt x="12538" y="2377506"/>
                  </a:lnTo>
                  <a:lnTo>
                    <a:pt x="18027" y="2328408"/>
                  </a:lnTo>
                  <a:lnTo>
                    <a:pt x="24501" y="2279475"/>
                  </a:lnTo>
                  <a:lnTo>
                    <a:pt x="31953" y="2230721"/>
                  </a:lnTo>
                  <a:lnTo>
                    <a:pt x="40381" y="2182161"/>
                  </a:lnTo>
                  <a:lnTo>
                    <a:pt x="49778" y="2133810"/>
                  </a:lnTo>
                  <a:lnTo>
                    <a:pt x="60141" y="2085680"/>
                  </a:lnTo>
                  <a:lnTo>
                    <a:pt x="71465" y="2037788"/>
                  </a:lnTo>
                  <a:lnTo>
                    <a:pt x="83746" y="1990147"/>
                  </a:lnTo>
                  <a:lnTo>
                    <a:pt x="96979" y="1942771"/>
                  </a:lnTo>
                  <a:lnTo>
                    <a:pt x="111159" y="1895676"/>
                  </a:lnTo>
                  <a:lnTo>
                    <a:pt x="126283" y="1848875"/>
                  </a:lnTo>
                  <a:lnTo>
                    <a:pt x="142346" y="1802382"/>
                  </a:lnTo>
                  <a:lnTo>
                    <a:pt x="159343" y="1756213"/>
                  </a:lnTo>
                  <a:lnTo>
                    <a:pt x="177270" y="1710381"/>
                  </a:lnTo>
                  <a:lnTo>
                    <a:pt x="196122" y="1664901"/>
                  </a:lnTo>
                  <a:lnTo>
                    <a:pt x="215894" y="1619787"/>
                  </a:lnTo>
                  <a:lnTo>
                    <a:pt x="236583" y="1575054"/>
                  </a:lnTo>
                  <a:lnTo>
                    <a:pt x="258184" y="1530716"/>
                  </a:lnTo>
                  <a:lnTo>
                    <a:pt x="280692" y="1486788"/>
                  </a:lnTo>
                  <a:lnTo>
                    <a:pt x="304103" y="1443283"/>
                  </a:lnTo>
                  <a:lnTo>
                    <a:pt x="328413" y="1400216"/>
                  </a:lnTo>
                  <a:lnTo>
                    <a:pt x="353616" y="1357601"/>
                  </a:lnTo>
                  <a:lnTo>
                    <a:pt x="379709" y="1315454"/>
                  </a:lnTo>
                  <a:lnTo>
                    <a:pt x="406686" y="1273788"/>
                  </a:lnTo>
                  <a:lnTo>
                    <a:pt x="434544" y="1232617"/>
                  </a:lnTo>
                </a:path>
                <a:path w="450850" h="5096509">
                  <a:moveTo>
                    <a:pt x="225403" y="0"/>
                  </a:moveTo>
                  <a:lnTo>
                    <a:pt x="225403" y="509588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5688" y="2242550"/>
              <a:ext cx="94197" cy="9419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5688" y="6701086"/>
              <a:ext cx="94197" cy="9419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34129" y="6730543"/>
            <a:ext cx="180975" cy="3429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3519" y="2289649"/>
            <a:ext cx="4451985" cy="4458970"/>
          </a:xfrm>
          <a:custGeom>
            <a:avLst/>
            <a:gdLst/>
            <a:ahLst/>
            <a:cxnLst/>
            <a:rect l="l" t="t" r="r" b="b"/>
            <a:pathLst>
              <a:path w="4451984" h="4458970">
                <a:moveTo>
                  <a:pt x="2229267" y="4458535"/>
                </a:moveTo>
                <a:lnTo>
                  <a:pt x="0" y="2229267"/>
                </a:lnTo>
                <a:lnTo>
                  <a:pt x="2229267" y="0"/>
                </a:lnTo>
                <a:lnTo>
                  <a:pt x="4451766" y="2229267"/>
                </a:lnTo>
                <a:lnTo>
                  <a:pt x="2229267" y="4458535"/>
                </a:lnTo>
                <a:close/>
              </a:path>
            </a:pathLst>
          </a:custGeom>
          <a:ln w="35999">
            <a:solidFill>
              <a:srgbClr val="ED1C2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106680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31F20"/>
                </a:solidFill>
                <a:latin typeface="Arial"/>
                <a:cs typeface="Arial"/>
              </a:rPr>
              <a:t>CUADRADOS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6" name="object 6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223188" y="1893949"/>
            <a:ext cx="4539615" cy="5096510"/>
            <a:chOff x="3223188" y="1893949"/>
            <a:chExt cx="4539615" cy="5096510"/>
          </a:xfrm>
        </p:grpSpPr>
        <p:sp>
          <p:nvSpPr>
            <p:cNvPr id="10" name="object 10"/>
            <p:cNvSpPr/>
            <p:nvPr/>
          </p:nvSpPr>
          <p:spPr>
            <a:xfrm>
              <a:off x="3270286" y="4518917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263519" y="1893949"/>
              <a:ext cx="4458970" cy="5096510"/>
            </a:xfrm>
            <a:custGeom>
              <a:avLst/>
              <a:gdLst/>
              <a:ahLst/>
              <a:cxnLst/>
              <a:rect l="l" t="t" r="r" b="b"/>
              <a:pathLst>
                <a:path w="4458970" h="5096509">
                  <a:moveTo>
                    <a:pt x="2077552" y="1319526"/>
                  </a:moveTo>
                  <a:lnTo>
                    <a:pt x="2104452" y="1363204"/>
                  </a:lnTo>
                  <a:lnTo>
                    <a:pt x="2130395" y="1407374"/>
                  </a:lnTo>
                  <a:lnTo>
                    <a:pt x="2155378" y="1452020"/>
                  </a:lnTo>
                  <a:lnTo>
                    <a:pt x="2179394" y="1497127"/>
                  </a:lnTo>
                  <a:lnTo>
                    <a:pt x="2202441" y="1542678"/>
                  </a:lnTo>
                  <a:lnTo>
                    <a:pt x="2224513" y="1588658"/>
                  </a:lnTo>
                  <a:lnTo>
                    <a:pt x="2245606" y="1635050"/>
                  </a:lnTo>
                  <a:lnTo>
                    <a:pt x="2265715" y="1681839"/>
                  </a:lnTo>
                  <a:lnTo>
                    <a:pt x="2284835" y="1729008"/>
                  </a:lnTo>
                  <a:lnTo>
                    <a:pt x="2302961" y="1776542"/>
                  </a:lnTo>
                  <a:lnTo>
                    <a:pt x="2320091" y="1824425"/>
                  </a:lnTo>
                  <a:lnTo>
                    <a:pt x="2336217" y="1872641"/>
                  </a:lnTo>
                  <a:lnTo>
                    <a:pt x="2351337" y="1921173"/>
                  </a:lnTo>
                  <a:lnTo>
                    <a:pt x="2365445" y="1970007"/>
                  </a:lnTo>
                  <a:lnTo>
                    <a:pt x="2378536" y="2019125"/>
                  </a:lnTo>
                  <a:lnTo>
                    <a:pt x="2390607" y="2068512"/>
                  </a:lnTo>
                  <a:lnTo>
                    <a:pt x="2401653" y="2118153"/>
                  </a:lnTo>
                  <a:lnTo>
                    <a:pt x="2411668" y="2168030"/>
                  </a:lnTo>
                  <a:lnTo>
                    <a:pt x="2420649" y="2218129"/>
                  </a:lnTo>
                  <a:lnTo>
                    <a:pt x="2428590" y="2268433"/>
                  </a:lnTo>
                  <a:lnTo>
                    <a:pt x="2435487" y="2318926"/>
                  </a:lnTo>
                  <a:lnTo>
                    <a:pt x="2441336" y="2369593"/>
                  </a:lnTo>
                  <a:lnTo>
                    <a:pt x="2446132" y="2420417"/>
                  </a:lnTo>
                  <a:lnTo>
                    <a:pt x="2449870" y="2471382"/>
                  </a:lnTo>
                  <a:lnTo>
                    <a:pt x="2452546" y="2522473"/>
                  </a:lnTo>
                  <a:lnTo>
                    <a:pt x="2454155" y="2573674"/>
                  </a:lnTo>
                  <a:lnTo>
                    <a:pt x="2454692" y="2624968"/>
                  </a:lnTo>
                  <a:lnTo>
                    <a:pt x="2454173" y="2675391"/>
                  </a:lnTo>
                  <a:lnTo>
                    <a:pt x="2452619" y="2725720"/>
                  </a:lnTo>
                  <a:lnTo>
                    <a:pt x="2450034" y="2775939"/>
                  </a:lnTo>
                  <a:lnTo>
                    <a:pt x="2446422" y="2826034"/>
                  </a:lnTo>
                  <a:lnTo>
                    <a:pt x="2441790" y="2875989"/>
                  </a:lnTo>
                  <a:lnTo>
                    <a:pt x="2436140" y="2925789"/>
                  </a:lnTo>
                  <a:lnTo>
                    <a:pt x="2429478" y="2975420"/>
                  </a:lnTo>
                  <a:lnTo>
                    <a:pt x="2421809" y="3024867"/>
                  </a:lnTo>
                  <a:lnTo>
                    <a:pt x="2413136" y="3074113"/>
                  </a:lnTo>
                  <a:lnTo>
                    <a:pt x="2403465" y="3123145"/>
                  </a:lnTo>
                  <a:lnTo>
                    <a:pt x="2392800" y="3171947"/>
                  </a:lnTo>
                  <a:lnTo>
                    <a:pt x="2381146" y="3220504"/>
                  </a:lnTo>
                  <a:lnTo>
                    <a:pt x="2368507" y="3268801"/>
                  </a:lnTo>
                  <a:lnTo>
                    <a:pt x="2354888" y="3316823"/>
                  </a:lnTo>
                  <a:lnTo>
                    <a:pt x="2340293" y="3364555"/>
                  </a:lnTo>
                  <a:lnTo>
                    <a:pt x="2324728" y="3411982"/>
                  </a:lnTo>
                  <a:lnTo>
                    <a:pt x="2308196" y="3459089"/>
                  </a:lnTo>
                  <a:lnTo>
                    <a:pt x="2290703" y="3505860"/>
                  </a:lnTo>
                  <a:lnTo>
                    <a:pt x="2272253" y="3552282"/>
                  </a:lnTo>
                  <a:lnTo>
                    <a:pt x="2252850" y="3598338"/>
                  </a:lnTo>
                  <a:lnTo>
                    <a:pt x="2232499" y="3644014"/>
                  </a:lnTo>
                  <a:lnTo>
                    <a:pt x="2211205" y="3689295"/>
                  </a:lnTo>
                  <a:lnTo>
                    <a:pt x="2188973" y="3734165"/>
                  </a:lnTo>
                  <a:lnTo>
                    <a:pt x="2165806" y="3778610"/>
                  </a:lnTo>
                  <a:lnTo>
                    <a:pt x="2141710" y="3822614"/>
                  </a:lnTo>
                  <a:lnTo>
                    <a:pt x="2116689" y="3866163"/>
                  </a:lnTo>
                  <a:lnTo>
                    <a:pt x="2090748" y="3909241"/>
                  </a:lnTo>
                  <a:lnTo>
                    <a:pt x="2063891" y="3951834"/>
                  </a:lnTo>
                  <a:lnTo>
                    <a:pt x="2036123" y="3993926"/>
                  </a:lnTo>
                </a:path>
                <a:path w="4458970" h="5096509">
                  <a:moveTo>
                    <a:pt x="2316657" y="3822313"/>
                  </a:moveTo>
                  <a:lnTo>
                    <a:pt x="2292513" y="3778204"/>
                  </a:lnTo>
                  <a:lnTo>
                    <a:pt x="2269308" y="3733663"/>
                  </a:lnTo>
                  <a:lnTo>
                    <a:pt x="2247045" y="3688706"/>
                  </a:lnTo>
                  <a:lnTo>
                    <a:pt x="2225730" y="3643347"/>
                  </a:lnTo>
                  <a:lnTo>
                    <a:pt x="2205365" y="3597602"/>
                  </a:lnTo>
                  <a:lnTo>
                    <a:pt x="2185955" y="3551486"/>
                  </a:lnTo>
                  <a:lnTo>
                    <a:pt x="2167503" y="3505014"/>
                  </a:lnTo>
                  <a:lnTo>
                    <a:pt x="2150015" y="3458201"/>
                  </a:lnTo>
                  <a:lnTo>
                    <a:pt x="2133493" y="3411063"/>
                  </a:lnTo>
                  <a:lnTo>
                    <a:pt x="2117942" y="3363615"/>
                  </a:lnTo>
                  <a:lnTo>
                    <a:pt x="2103365" y="3315871"/>
                  </a:lnTo>
                  <a:lnTo>
                    <a:pt x="2089767" y="3267847"/>
                  </a:lnTo>
                  <a:lnTo>
                    <a:pt x="2077151" y="3219559"/>
                  </a:lnTo>
                  <a:lnTo>
                    <a:pt x="2065522" y="3171021"/>
                  </a:lnTo>
                  <a:lnTo>
                    <a:pt x="2054883" y="3122248"/>
                  </a:lnTo>
                  <a:lnTo>
                    <a:pt x="2045239" y="3073257"/>
                  </a:lnTo>
                  <a:lnTo>
                    <a:pt x="2036593" y="3024061"/>
                  </a:lnTo>
                  <a:lnTo>
                    <a:pt x="2028949" y="2974676"/>
                  </a:lnTo>
                  <a:lnTo>
                    <a:pt x="2022312" y="2925117"/>
                  </a:lnTo>
                  <a:lnTo>
                    <a:pt x="2016685" y="2875400"/>
                  </a:lnTo>
                  <a:lnTo>
                    <a:pt x="2012072" y="2825540"/>
                  </a:lnTo>
                  <a:lnTo>
                    <a:pt x="2008478" y="2775551"/>
                  </a:lnTo>
                  <a:lnTo>
                    <a:pt x="2005905" y="2725449"/>
                  </a:lnTo>
                  <a:lnTo>
                    <a:pt x="2004359" y="2675250"/>
                  </a:lnTo>
                  <a:lnTo>
                    <a:pt x="2003842" y="2624968"/>
                  </a:lnTo>
                  <a:lnTo>
                    <a:pt x="2004347" y="2575260"/>
                  </a:lnTo>
                  <a:lnTo>
                    <a:pt x="2005857" y="2525646"/>
                  </a:lnTo>
                  <a:lnTo>
                    <a:pt x="2008369" y="2476139"/>
                  </a:lnTo>
                  <a:lnTo>
                    <a:pt x="2011879" y="2426755"/>
                  </a:lnTo>
                  <a:lnTo>
                    <a:pt x="2016380" y="2377506"/>
                  </a:lnTo>
                  <a:lnTo>
                    <a:pt x="2021870" y="2328408"/>
                  </a:lnTo>
                  <a:lnTo>
                    <a:pt x="2028344" y="2279475"/>
                  </a:lnTo>
                  <a:lnTo>
                    <a:pt x="2035796" y="2230721"/>
                  </a:lnTo>
                  <a:lnTo>
                    <a:pt x="2044223" y="2182161"/>
                  </a:lnTo>
                  <a:lnTo>
                    <a:pt x="2053621" y="2133810"/>
                  </a:lnTo>
                  <a:lnTo>
                    <a:pt x="2063984" y="2085680"/>
                  </a:lnTo>
                  <a:lnTo>
                    <a:pt x="2075308" y="2037788"/>
                  </a:lnTo>
                  <a:lnTo>
                    <a:pt x="2087589" y="1990147"/>
                  </a:lnTo>
                  <a:lnTo>
                    <a:pt x="2100822" y="1942771"/>
                  </a:lnTo>
                  <a:lnTo>
                    <a:pt x="2115002" y="1895676"/>
                  </a:lnTo>
                  <a:lnTo>
                    <a:pt x="2130126" y="1848875"/>
                  </a:lnTo>
                  <a:lnTo>
                    <a:pt x="2146189" y="1802382"/>
                  </a:lnTo>
                  <a:lnTo>
                    <a:pt x="2163186" y="1756213"/>
                  </a:lnTo>
                  <a:lnTo>
                    <a:pt x="2181112" y="1710381"/>
                  </a:lnTo>
                  <a:lnTo>
                    <a:pt x="2199964" y="1664901"/>
                  </a:lnTo>
                  <a:lnTo>
                    <a:pt x="2219737" y="1619787"/>
                  </a:lnTo>
                  <a:lnTo>
                    <a:pt x="2240426" y="1575054"/>
                  </a:lnTo>
                  <a:lnTo>
                    <a:pt x="2262027" y="1530716"/>
                  </a:lnTo>
                  <a:lnTo>
                    <a:pt x="2284535" y="1486788"/>
                  </a:lnTo>
                  <a:lnTo>
                    <a:pt x="2307946" y="1443283"/>
                  </a:lnTo>
                  <a:lnTo>
                    <a:pt x="2332256" y="1400216"/>
                  </a:lnTo>
                  <a:lnTo>
                    <a:pt x="2357459" y="1357601"/>
                  </a:lnTo>
                  <a:lnTo>
                    <a:pt x="2383551" y="1315454"/>
                  </a:lnTo>
                  <a:lnTo>
                    <a:pt x="2410529" y="1273788"/>
                  </a:lnTo>
                  <a:lnTo>
                    <a:pt x="2438387" y="1232617"/>
                  </a:lnTo>
                </a:path>
                <a:path w="4458970" h="5096509">
                  <a:moveTo>
                    <a:pt x="2229246" y="0"/>
                  </a:moveTo>
                  <a:lnTo>
                    <a:pt x="2229246" y="5095882"/>
                  </a:lnTo>
                </a:path>
                <a:path w="4458970" h="5096509">
                  <a:moveTo>
                    <a:pt x="2229267" y="4854239"/>
                  </a:moveTo>
                  <a:lnTo>
                    <a:pt x="2277744" y="4853723"/>
                  </a:lnTo>
                  <a:lnTo>
                    <a:pt x="2325968" y="4852180"/>
                  </a:lnTo>
                  <a:lnTo>
                    <a:pt x="2373930" y="4849621"/>
                  </a:lnTo>
                  <a:lnTo>
                    <a:pt x="2421617" y="4846056"/>
                  </a:lnTo>
                  <a:lnTo>
                    <a:pt x="2469021" y="4841497"/>
                  </a:lnTo>
                  <a:lnTo>
                    <a:pt x="2516130" y="4835953"/>
                  </a:lnTo>
                  <a:lnTo>
                    <a:pt x="2562935" y="4829436"/>
                  </a:lnTo>
                  <a:lnTo>
                    <a:pt x="2609424" y="4821954"/>
                  </a:lnTo>
                  <a:lnTo>
                    <a:pt x="2655587" y="4813520"/>
                  </a:lnTo>
                  <a:lnTo>
                    <a:pt x="2701414" y="4804143"/>
                  </a:lnTo>
                  <a:lnTo>
                    <a:pt x="2746894" y="4793833"/>
                  </a:lnTo>
                  <a:lnTo>
                    <a:pt x="2792017" y="4782602"/>
                  </a:lnTo>
                  <a:lnTo>
                    <a:pt x="2836773" y="4770459"/>
                  </a:lnTo>
                  <a:lnTo>
                    <a:pt x="2881150" y="4757416"/>
                  </a:lnTo>
                  <a:lnTo>
                    <a:pt x="2925139" y="4743482"/>
                  </a:lnTo>
                  <a:lnTo>
                    <a:pt x="2968729" y="4728668"/>
                  </a:lnTo>
                  <a:lnTo>
                    <a:pt x="3011909" y="4712985"/>
                  </a:lnTo>
                  <a:lnTo>
                    <a:pt x="3054670" y="4696443"/>
                  </a:lnTo>
                  <a:lnTo>
                    <a:pt x="3097000" y="4679052"/>
                  </a:lnTo>
                  <a:lnTo>
                    <a:pt x="3138890" y="4660823"/>
                  </a:lnTo>
                  <a:lnTo>
                    <a:pt x="3180328" y="4641766"/>
                  </a:lnTo>
                  <a:lnTo>
                    <a:pt x="3221304" y="4621892"/>
                  </a:lnTo>
                  <a:lnTo>
                    <a:pt x="3261808" y="4601212"/>
                  </a:lnTo>
                  <a:lnTo>
                    <a:pt x="3301830" y="4579735"/>
                  </a:lnTo>
                  <a:lnTo>
                    <a:pt x="3341358" y="4557472"/>
                  </a:lnTo>
                  <a:lnTo>
                    <a:pt x="3380383" y="4534434"/>
                  </a:lnTo>
                  <a:lnTo>
                    <a:pt x="3418894" y="4510631"/>
                  </a:lnTo>
                  <a:lnTo>
                    <a:pt x="3456881" y="4486073"/>
                  </a:lnTo>
                  <a:lnTo>
                    <a:pt x="3494332" y="4460771"/>
                  </a:lnTo>
                  <a:lnTo>
                    <a:pt x="3531238" y="4434736"/>
                  </a:lnTo>
                  <a:lnTo>
                    <a:pt x="3567589" y="4407978"/>
                  </a:lnTo>
                  <a:lnTo>
                    <a:pt x="3603373" y="4380507"/>
                  </a:lnTo>
                  <a:lnTo>
                    <a:pt x="3638580" y="4352334"/>
                  </a:lnTo>
                  <a:lnTo>
                    <a:pt x="3673200" y="4323469"/>
                  </a:lnTo>
                  <a:lnTo>
                    <a:pt x="3707223" y="4293923"/>
                  </a:lnTo>
                  <a:lnTo>
                    <a:pt x="3740637" y="4263705"/>
                  </a:lnTo>
                  <a:lnTo>
                    <a:pt x="3773433" y="4232828"/>
                  </a:lnTo>
                  <a:lnTo>
                    <a:pt x="3805600" y="4201301"/>
                  </a:lnTo>
                  <a:lnTo>
                    <a:pt x="3837127" y="4169134"/>
                  </a:lnTo>
                  <a:lnTo>
                    <a:pt x="3868005" y="4136338"/>
                  </a:lnTo>
                  <a:lnTo>
                    <a:pt x="3898222" y="4102923"/>
                  </a:lnTo>
                  <a:lnTo>
                    <a:pt x="3927768" y="4068901"/>
                  </a:lnTo>
                  <a:lnTo>
                    <a:pt x="3956633" y="4034281"/>
                  </a:lnTo>
                  <a:lnTo>
                    <a:pt x="3984806" y="3999073"/>
                  </a:lnTo>
                  <a:lnTo>
                    <a:pt x="4012277" y="3963289"/>
                  </a:lnTo>
                  <a:lnTo>
                    <a:pt x="4039035" y="3926939"/>
                  </a:lnTo>
                  <a:lnTo>
                    <a:pt x="4065070" y="3890033"/>
                  </a:lnTo>
                  <a:lnTo>
                    <a:pt x="4090372" y="3852581"/>
                  </a:lnTo>
                  <a:lnTo>
                    <a:pt x="4114930" y="3814595"/>
                  </a:lnTo>
                  <a:lnTo>
                    <a:pt x="4138733" y="3776084"/>
                  </a:lnTo>
                  <a:lnTo>
                    <a:pt x="4161771" y="3737059"/>
                  </a:lnTo>
                  <a:lnTo>
                    <a:pt x="4184034" y="3697530"/>
                  </a:lnTo>
                  <a:lnTo>
                    <a:pt x="4205511" y="3657509"/>
                  </a:lnTo>
                  <a:lnTo>
                    <a:pt x="4226191" y="3617005"/>
                  </a:lnTo>
                  <a:lnTo>
                    <a:pt x="4246065" y="3576028"/>
                  </a:lnTo>
                  <a:lnTo>
                    <a:pt x="4265122" y="3534590"/>
                  </a:lnTo>
                  <a:lnTo>
                    <a:pt x="4283351" y="3492701"/>
                  </a:lnTo>
                  <a:lnTo>
                    <a:pt x="4300742" y="3450370"/>
                  </a:lnTo>
                  <a:lnTo>
                    <a:pt x="4317284" y="3407610"/>
                  </a:lnTo>
                  <a:lnTo>
                    <a:pt x="4332967" y="3364429"/>
                  </a:lnTo>
                  <a:lnTo>
                    <a:pt x="4347781" y="3320840"/>
                  </a:lnTo>
                  <a:lnTo>
                    <a:pt x="4361715" y="3276851"/>
                  </a:lnTo>
                  <a:lnTo>
                    <a:pt x="4374758" y="3232473"/>
                  </a:lnTo>
                  <a:lnTo>
                    <a:pt x="4386900" y="3187718"/>
                  </a:lnTo>
                  <a:lnTo>
                    <a:pt x="4398132" y="3142595"/>
                  </a:lnTo>
                  <a:lnTo>
                    <a:pt x="4408441" y="3097114"/>
                  </a:lnTo>
                  <a:lnTo>
                    <a:pt x="4417818" y="3051287"/>
                  </a:lnTo>
                  <a:lnTo>
                    <a:pt x="4426253" y="3005124"/>
                  </a:lnTo>
                  <a:lnTo>
                    <a:pt x="4433734" y="2958635"/>
                  </a:lnTo>
                  <a:lnTo>
                    <a:pt x="4440252" y="2911831"/>
                  </a:lnTo>
                  <a:lnTo>
                    <a:pt x="4445796" y="2864721"/>
                  </a:lnTo>
                  <a:lnTo>
                    <a:pt x="4450355" y="2817318"/>
                  </a:lnTo>
                  <a:lnTo>
                    <a:pt x="4453919" y="2769630"/>
                  </a:lnTo>
                  <a:lnTo>
                    <a:pt x="4456478" y="2721669"/>
                  </a:lnTo>
                  <a:lnTo>
                    <a:pt x="4458021" y="2673444"/>
                  </a:lnTo>
                  <a:lnTo>
                    <a:pt x="4458538" y="2624968"/>
                  </a:lnTo>
                  <a:lnTo>
                    <a:pt x="4458021" y="2576491"/>
                  </a:lnTo>
                  <a:lnTo>
                    <a:pt x="4456478" y="2528267"/>
                  </a:lnTo>
                  <a:lnTo>
                    <a:pt x="4453919" y="2480306"/>
                  </a:lnTo>
                  <a:lnTo>
                    <a:pt x="4450355" y="2432618"/>
                  </a:lnTo>
                  <a:lnTo>
                    <a:pt x="4445796" y="2385214"/>
                  </a:lnTo>
                  <a:lnTo>
                    <a:pt x="4440252" y="2338105"/>
                  </a:lnTo>
                  <a:lnTo>
                    <a:pt x="4433734" y="2291301"/>
                  </a:lnTo>
                  <a:lnTo>
                    <a:pt x="4426253" y="2244812"/>
                  </a:lnTo>
                  <a:lnTo>
                    <a:pt x="4417818" y="2198649"/>
                  </a:lnTo>
                  <a:lnTo>
                    <a:pt x="4408441" y="2152822"/>
                  </a:lnTo>
                  <a:lnTo>
                    <a:pt x="4398132" y="2107342"/>
                  </a:lnTo>
                  <a:lnTo>
                    <a:pt x="4386900" y="2062219"/>
                  </a:lnTo>
                  <a:lnTo>
                    <a:pt x="4374758" y="2017464"/>
                  </a:lnTo>
                  <a:lnTo>
                    <a:pt x="4361715" y="1973086"/>
                  </a:lnTo>
                  <a:lnTo>
                    <a:pt x="4347781" y="1929097"/>
                  </a:lnTo>
                  <a:lnTo>
                    <a:pt x="4332967" y="1885508"/>
                  </a:lnTo>
                  <a:lnTo>
                    <a:pt x="4317284" y="1842327"/>
                  </a:lnTo>
                  <a:lnTo>
                    <a:pt x="4300742" y="1799567"/>
                  </a:lnTo>
                  <a:lnTo>
                    <a:pt x="4283351" y="1757237"/>
                  </a:lnTo>
                  <a:lnTo>
                    <a:pt x="4265122" y="1715347"/>
                  </a:lnTo>
                  <a:lnTo>
                    <a:pt x="4246065" y="1673909"/>
                  </a:lnTo>
                  <a:lnTo>
                    <a:pt x="4226191" y="1632933"/>
                  </a:lnTo>
                  <a:lnTo>
                    <a:pt x="4205511" y="1592429"/>
                  </a:lnTo>
                  <a:lnTo>
                    <a:pt x="4184034" y="1552407"/>
                  </a:lnTo>
                  <a:lnTo>
                    <a:pt x="4161771" y="1512879"/>
                  </a:lnTo>
                  <a:lnTo>
                    <a:pt x="4138733" y="1473854"/>
                  </a:lnTo>
                  <a:lnTo>
                    <a:pt x="4114930" y="1435343"/>
                  </a:lnTo>
                  <a:lnTo>
                    <a:pt x="4090372" y="1397357"/>
                  </a:lnTo>
                  <a:lnTo>
                    <a:pt x="4065070" y="1359905"/>
                  </a:lnTo>
                  <a:lnTo>
                    <a:pt x="4039035" y="1322999"/>
                  </a:lnTo>
                  <a:lnTo>
                    <a:pt x="4012277" y="1286649"/>
                  </a:lnTo>
                  <a:lnTo>
                    <a:pt x="3984806" y="1250865"/>
                  </a:lnTo>
                  <a:lnTo>
                    <a:pt x="3956633" y="1215657"/>
                  </a:lnTo>
                  <a:lnTo>
                    <a:pt x="3927768" y="1181037"/>
                  </a:lnTo>
                  <a:lnTo>
                    <a:pt x="3898222" y="1147015"/>
                  </a:lnTo>
                  <a:lnTo>
                    <a:pt x="3868005" y="1113600"/>
                  </a:lnTo>
                  <a:lnTo>
                    <a:pt x="3837127" y="1080805"/>
                  </a:lnTo>
                  <a:lnTo>
                    <a:pt x="3805600" y="1048638"/>
                  </a:lnTo>
                  <a:lnTo>
                    <a:pt x="3773433" y="1017111"/>
                  </a:lnTo>
                  <a:lnTo>
                    <a:pt x="3740637" y="986233"/>
                  </a:lnTo>
                  <a:lnTo>
                    <a:pt x="3707223" y="956016"/>
                  </a:lnTo>
                  <a:lnTo>
                    <a:pt x="3673200" y="926470"/>
                  </a:lnTo>
                  <a:lnTo>
                    <a:pt x="3638580" y="897605"/>
                  </a:lnTo>
                  <a:lnTo>
                    <a:pt x="3603373" y="869432"/>
                  </a:lnTo>
                  <a:lnTo>
                    <a:pt x="3567589" y="841961"/>
                  </a:lnTo>
                  <a:lnTo>
                    <a:pt x="3531238" y="815203"/>
                  </a:lnTo>
                  <a:lnTo>
                    <a:pt x="3494332" y="789167"/>
                  </a:lnTo>
                  <a:lnTo>
                    <a:pt x="3456881" y="763866"/>
                  </a:lnTo>
                  <a:lnTo>
                    <a:pt x="3418894" y="739308"/>
                  </a:lnTo>
                  <a:lnTo>
                    <a:pt x="3380383" y="715505"/>
                  </a:lnTo>
                  <a:lnTo>
                    <a:pt x="3341358" y="692467"/>
                  </a:lnTo>
                  <a:lnTo>
                    <a:pt x="3301830" y="670204"/>
                  </a:lnTo>
                  <a:lnTo>
                    <a:pt x="3261808" y="648727"/>
                  </a:lnTo>
                  <a:lnTo>
                    <a:pt x="3221304" y="628046"/>
                  </a:lnTo>
                  <a:lnTo>
                    <a:pt x="3180328" y="608173"/>
                  </a:lnTo>
                  <a:lnTo>
                    <a:pt x="3138890" y="589116"/>
                  </a:lnTo>
                  <a:lnTo>
                    <a:pt x="3097000" y="570887"/>
                  </a:lnTo>
                  <a:lnTo>
                    <a:pt x="3054670" y="553496"/>
                  </a:lnTo>
                  <a:lnTo>
                    <a:pt x="3011909" y="536954"/>
                  </a:lnTo>
                  <a:lnTo>
                    <a:pt x="2968729" y="521271"/>
                  </a:lnTo>
                  <a:lnTo>
                    <a:pt x="2925139" y="506457"/>
                  </a:lnTo>
                  <a:lnTo>
                    <a:pt x="2881150" y="492523"/>
                  </a:lnTo>
                  <a:lnTo>
                    <a:pt x="2836773" y="479480"/>
                  </a:lnTo>
                  <a:lnTo>
                    <a:pt x="2792017" y="467337"/>
                  </a:lnTo>
                  <a:lnTo>
                    <a:pt x="2746894" y="456106"/>
                  </a:lnTo>
                  <a:lnTo>
                    <a:pt x="2701414" y="445796"/>
                  </a:lnTo>
                  <a:lnTo>
                    <a:pt x="2655587" y="436419"/>
                  </a:lnTo>
                  <a:lnTo>
                    <a:pt x="2609424" y="427985"/>
                  </a:lnTo>
                  <a:lnTo>
                    <a:pt x="2562935" y="420503"/>
                  </a:lnTo>
                  <a:lnTo>
                    <a:pt x="2516130" y="413985"/>
                  </a:lnTo>
                  <a:lnTo>
                    <a:pt x="2469021" y="408442"/>
                  </a:lnTo>
                  <a:lnTo>
                    <a:pt x="2421617" y="403883"/>
                  </a:lnTo>
                  <a:lnTo>
                    <a:pt x="2373930" y="400318"/>
                  </a:lnTo>
                  <a:lnTo>
                    <a:pt x="2325968" y="397759"/>
                  </a:lnTo>
                  <a:lnTo>
                    <a:pt x="2277744" y="396216"/>
                  </a:lnTo>
                  <a:lnTo>
                    <a:pt x="2229267" y="395700"/>
                  </a:lnTo>
                  <a:lnTo>
                    <a:pt x="2180791" y="396216"/>
                  </a:lnTo>
                  <a:lnTo>
                    <a:pt x="2132566" y="397759"/>
                  </a:lnTo>
                  <a:lnTo>
                    <a:pt x="2084605" y="400318"/>
                  </a:lnTo>
                  <a:lnTo>
                    <a:pt x="2036918" y="403883"/>
                  </a:lnTo>
                  <a:lnTo>
                    <a:pt x="1989514" y="408442"/>
                  </a:lnTo>
                  <a:lnTo>
                    <a:pt x="1942405" y="413985"/>
                  </a:lnTo>
                  <a:lnTo>
                    <a:pt x="1895601" y="420503"/>
                  </a:lnTo>
                  <a:lnTo>
                    <a:pt x="1849112" y="427985"/>
                  </a:lnTo>
                  <a:lnTo>
                    <a:pt x="1802948" y="436419"/>
                  </a:lnTo>
                  <a:lnTo>
                    <a:pt x="1757121" y="445796"/>
                  </a:lnTo>
                  <a:lnTo>
                    <a:pt x="1711641" y="456106"/>
                  </a:lnTo>
                  <a:lnTo>
                    <a:pt x="1666518" y="467337"/>
                  </a:lnTo>
                  <a:lnTo>
                    <a:pt x="1621763" y="479480"/>
                  </a:lnTo>
                  <a:lnTo>
                    <a:pt x="1577386" y="492523"/>
                  </a:lnTo>
                  <a:lnTo>
                    <a:pt x="1533397" y="506457"/>
                  </a:lnTo>
                  <a:lnTo>
                    <a:pt x="1489807" y="521271"/>
                  </a:lnTo>
                  <a:lnTo>
                    <a:pt x="1446627" y="536954"/>
                  </a:lnTo>
                  <a:lnTo>
                    <a:pt x="1403866" y="553496"/>
                  </a:lnTo>
                  <a:lnTo>
                    <a:pt x="1361536" y="570887"/>
                  </a:lnTo>
                  <a:lnTo>
                    <a:pt x="1319647" y="589116"/>
                  </a:lnTo>
                  <a:lnTo>
                    <a:pt x="1278209" y="608173"/>
                  </a:lnTo>
                  <a:lnTo>
                    <a:pt x="1237232" y="628046"/>
                  </a:lnTo>
                  <a:lnTo>
                    <a:pt x="1196728" y="648727"/>
                  </a:lnTo>
                  <a:lnTo>
                    <a:pt x="1156707" y="670204"/>
                  </a:lnTo>
                  <a:lnTo>
                    <a:pt x="1117178" y="692467"/>
                  </a:lnTo>
                  <a:lnTo>
                    <a:pt x="1078153" y="715505"/>
                  </a:lnTo>
                  <a:lnTo>
                    <a:pt x="1039642" y="739308"/>
                  </a:lnTo>
                  <a:lnTo>
                    <a:pt x="1001656" y="763866"/>
                  </a:lnTo>
                  <a:lnTo>
                    <a:pt x="964204" y="789167"/>
                  </a:lnTo>
                  <a:lnTo>
                    <a:pt x="927298" y="815203"/>
                  </a:lnTo>
                  <a:lnTo>
                    <a:pt x="890948" y="841961"/>
                  </a:lnTo>
                  <a:lnTo>
                    <a:pt x="855164" y="869432"/>
                  </a:lnTo>
                  <a:lnTo>
                    <a:pt x="819957" y="897605"/>
                  </a:lnTo>
                  <a:lnTo>
                    <a:pt x="785337" y="926470"/>
                  </a:lnTo>
                  <a:lnTo>
                    <a:pt x="751314" y="956016"/>
                  </a:lnTo>
                  <a:lnTo>
                    <a:pt x="717900" y="986233"/>
                  </a:lnTo>
                  <a:lnTo>
                    <a:pt x="685104" y="1017111"/>
                  </a:lnTo>
                  <a:lnTo>
                    <a:pt x="652937" y="1048638"/>
                  </a:lnTo>
                  <a:lnTo>
                    <a:pt x="621410" y="1080805"/>
                  </a:lnTo>
                  <a:lnTo>
                    <a:pt x="590532" y="1113600"/>
                  </a:lnTo>
                  <a:lnTo>
                    <a:pt x="560315" y="1147015"/>
                  </a:lnTo>
                  <a:lnTo>
                    <a:pt x="530769" y="1181037"/>
                  </a:lnTo>
                  <a:lnTo>
                    <a:pt x="501904" y="1215657"/>
                  </a:lnTo>
                  <a:lnTo>
                    <a:pt x="473731" y="1250865"/>
                  </a:lnTo>
                  <a:lnTo>
                    <a:pt x="446260" y="1286649"/>
                  </a:lnTo>
                  <a:lnTo>
                    <a:pt x="419502" y="1322999"/>
                  </a:lnTo>
                  <a:lnTo>
                    <a:pt x="393467" y="1359905"/>
                  </a:lnTo>
                  <a:lnTo>
                    <a:pt x="368165" y="1397357"/>
                  </a:lnTo>
                  <a:lnTo>
                    <a:pt x="343608" y="1435343"/>
                  </a:lnTo>
                  <a:lnTo>
                    <a:pt x="319804" y="1473854"/>
                  </a:lnTo>
                  <a:lnTo>
                    <a:pt x="296766" y="1512879"/>
                  </a:lnTo>
                  <a:lnTo>
                    <a:pt x="274504" y="1552407"/>
                  </a:lnTo>
                  <a:lnTo>
                    <a:pt x="253027" y="1592429"/>
                  </a:lnTo>
                  <a:lnTo>
                    <a:pt x="232346" y="1632933"/>
                  </a:lnTo>
                  <a:lnTo>
                    <a:pt x="212472" y="1673909"/>
                  </a:lnTo>
                  <a:lnTo>
                    <a:pt x="193415" y="1715347"/>
                  </a:lnTo>
                  <a:lnTo>
                    <a:pt x="175186" y="1757237"/>
                  </a:lnTo>
                  <a:lnTo>
                    <a:pt x="157796" y="1799567"/>
                  </a:lnTo>
                  <a:lnTo>
                    <a:pt x="141253" y="1842327"/>
                  </a:lnTo>
                  <a:lnTo>
                    <a:pt x="125570" y="1885508"/>
                  </a:lnTo>
                  <a:lnTo>
                    <a:pt x="110756" y="1929097"/>
                  </a:lnTo>
                  <a:lnTo>
                    <a:pt x="96823" y="1973086"/>
                  </a:lnTo>
                  <a:lnTo>
                    <a:pt x="83779" y="2017464"/>
                  </a:lnTo>
                  <a:lnTo>
                    <a:pt x="71637" y="2062219"/>
                  </a:lnTo>
                  <a:lnTo>
                    <a:pt x="60406" y="2107342"/>
                  </a:lnTo>
                  <a:lnTo>
                    <a:pt x="50096" y="2152822"/>
                  </a:lnTo>
                  <a:lnTo>
                    <a:pt x="40719" y="2198649"/>
                  </a:lnTo>
                  <a:lnTo>
                    <a:pt x="32284" y="2244812"/>
                  </a:lnTo>
                  <a:lnTo>
                    <a:pt x="24803" y="2291301"/>
                  </a:lnTo>
                  <a:lnTo>
                    <a:pt x="18285" y="2338105"/>
                  </a:lnTo>
                  <a:lnTo>
                    <a:pt x="12741" y="2385214"/>
                  </a:lnTo>
                  <a:lnTo>
                    <a:pt x="8182" y="2432618"/>
                  </a:lnTo>
                  <a:lnTo>
                    <a:pt x="4618" y="2480306"/>
                  </a:lnTo>
                  <a:lnTo>
                    <a:pt x="2059" y="2528267"/>
                  </a:lnTo>
                  <a:lnTo>
                    <a:pt x="516" y="2576491"/>
                  </a:lnTo>
                  <a:lnTo>
                    <a:pt x="0" y="2624968"/>
                  </a:lnTo>
                  <a:lnTo>
                    <a:pt x="516" y="2673444"/>
                  </a:lnTo>
                  <a:lnTo>
                    <a:pt x="2059" y="2721669"/>
                  </a:lnTo>
                  <a:lnTo>
                    <a:pt x="4618" y="2769630"/>
                  </a:lnTo>
                  <a:lnTo>
                    <a:pt x="8182" y="2817318"/>
                  </a:lnTo>
                  <a:lnTo>
                    <a:pt x="12741" y="2864721"/>
                  </a:lnTo>
                  <a:lnTo>
                    <a:pt x="18285" y="2911831"/>
                  </a:lnTo>
                  <a:lnTo>
                    <a:pt x="24803" y="2958635"/>
                  </a:lnTo>
                  <a:lnTo>
                    <a:pt x="32284" y="3005124"/>
                  </a:lnTo>
                  <a:lnTo>
                    <a:pt x="40719" y="3051287"/>
                  </a:lnTo>
                  <a:lnTo>
                    <a:pt x="50096" y="3097114"/>
                  </a:lnTo>
                  <a:lnTo>
                    <a:pt x="60406" y="3142595"/>
                  </a:lnTo>
                  <a:lnTo>
                    <a:pt x="71637" y="3187718"/>
                  </a:lnTo>
                  <a:lnTo>
                    <a:pt x="83779" y="3232473"/>
                  </a:lnTo>
                  <a:lnTo>
                    <a:pt x="96823" y="3276851"/>
                  </a:lnTo>
                  <a:lnTo>
                    <a:pt x="110756" y="3320840"/>
                  </a:lnTo>
                  <a:lnTo>
                    <a:pt x="125570" y="3364429"/>
                  </a:lnTo>
                  <a:lnTo>
                    <a:pt x="141253" y="3407610"/>
                  </a:lnTo>
                  <a:lnTo>
                    <a:pt x="157796" y="3450370"/>
                  </a:lnTo>
                  <a:lnTo>
                    <a:pt x="175186" y="3492701"/>
                  </a:lnTo>
                  <a:lnTo>
                    <a:pt x="193415" y="3534590"/>
                  </a:lnTo>
                  <a:lnTo>
                    <a:pt x="212472" y="3576028"/>
                  </a:lnTo>
                  <a:lnTo>
                    <a:pt x="232346" y="3617005"/>
                  </a:lnTo>
                  <a:lnTo>
                    <a:pt x="253027" y="3657509"/>
                  </a:lnTo>
                  <a:lnTo>
                    <a:pt x="274504" y="3697530"/>
                  </a:lnTo>
                  <a:lnTo>
                    <a:pt x="296766" y="3737059"/>
                  </a:lnTo>
                  <a:lnTo>
                    <a:pt x="319804" y="3776084"/>
                  </a:lnTo>
                  <a:lnTo>
                    <a:pt x="343608" y="3814595"/>
                  </a:lnTo>
                  <a:lnTo>
                    <a:pt x="368165" y="3852581"/>
                  </a:lnTo>
                  <a:lnTo>
                    <a:pt x="393467" y="3890033"/>
                  </a:lnTo>
                  <a:lnTo>
                    <a:pt x="419502" y="3926939"/>
                  </a:lnTo>
                  <a:lnTo>
                    <a:pt x="446260" y="3963289"/>
                  </a:lnTo>
                  <a:lnTo>
                    <a:pt x="473731" y="3999073"/>
                  </a:lnTo>
                  <a:lnTo>
                    <a:pt x="501904" y="4034281"/>
                  </a:lnTo>
                  <a:lnTo>
                    <a:pt x="530769" y="4068901"/>
                  </a:lnTo>
                  <a:lnTo>
                    <a:pt x="560315" y="4102923"/>
                  </a:lnTo>
                  <a:lnTo>
                    <a:pt x="590532" y="4136338"/>
                  </a:lnTo>
                  <a:lnTo>
                    <a:pt x="621410" y="4169134"/>
                  </a:lnTo>
                  <a:lnTo>
                    <a:pt x="652937" y="4201301"/>
                  </a:lnTo>
                  <a:lnTo>
                    <a:pt x="685104" y="4232828"/>
                  </a:lnTo>
                  <a:lnTo>
                    <a:pt x="717900" y="4263705"/>
                  </a:lnTo>
                  <a:lnTo>
                    <a:pt x="751314" y="4293923"/>
                  </a:lnTo>
                  <a:lnTo>
                    <a:pt x="785337" y="4323469"/>
                  </a:lnTo>
                  <a:lnTo>
                    <a:pt x="819957" y="4352334"/>
                  </a:lnTo>
                  <a:lnTo>
                    <a:pt x="855164" y="4380507"/>
                  </a:lnTo>
                  <a:lnTo>
                    <a:pt x="890948" y="4407978"/>
                  </a:lnTo>
                  <a:lnTo>
                    <a:pt x="927298" y="4434736"/>
                  </a:lnTo>
                  <a:lnTo>
                    <a:pt x="964204" y="4460771"/>
                  </a:lnTo>
                  <a:lnTo>
                    <a:pt x="1001656" y="4486073"/>
                  </a:lnTo>
                  <a:lnTo>
                    <a:pt x="1039642" y="4510631"/>
                  </a:lnTo>
                  <a:lnTo>
                    <a:pt x="1078153" y="4534434"/>
                  </a:lnTo>
                  <a:lnTo>
                    <a:pt x="1117178" y="4557472"/>
                  </a:lnTo>
                  <a:lnTo>
                    <a:pt x="1156707" y="4579735"/>
                  </a:lnTo>
                  <a:lnTo>
                    <a:pt x="1196728" y="4601212"/>
                  </a:lnTo>
                  <a:lnTo>
                    <a:pt x="1237232" y="4621892"/>
                  </a:lnTo>
                  <a:lnTo>
                    <a:pt x="1278209" y="4641766"/>
                  </a:lnTo>
                  <a:lnTo>
                    <a:pt x="1319647" y="4660823"/>
                  </a:lnTo>
                  <a:lnTo>
                    <a:pt x="1361536" y="4679052"/>
                  </a:lnTo>
                  <a:lnTo>
                    <a:pt x="1403866" y="4696443"/>
                  </a:lnTo>
                  <a:lnTo>
                    <a:pt x="1446627" y="4712985"/>
                  </a:lnTo>
                  <a:lnTo>
                    <a:pt x="1489807" y="4728668"/>
                  </a:lnTo>
                  <a:lnTo>
                    <a:pt x="1533397" y="4743482"/>
                  </a:lnTo>
                  <a:lnTo>
                    <a:pt x="1577386" y="4757416"/>
                  </a:lnTo>
                  <a:lnTo>
                    <a:pt x="1621763" y="4770459"/>
                  </a:lnTo>
                  <a:lnTo>
                    <a:pt x="1666518" y="4782602"/>
                  </a:lnTo>
                  <a:lnTo>
                    <a:pt x="1711641" y="4793833"/>
                  </a:lnTo>
                  <a:lnTo>
                    <a:pt x="1757121" y="4804143"/>
                  </a:lnTo>
                  <a:lnTo>
                    <a:pt x="1802948" y="4813520"/>
                  </a:lnTo>
                  <a:lnTo>
                    <a:pt x="1849112" y="4821954"/>
                  </a:lnTo>
                  <a:lnTo>
                    <a:pt x="1895601" y="4829436"/>
                  </a:lnTo>
                  <a:lnTo>
                    <a:pt x="1942405" y="4835953"/>
                  </a:lnTo>
                  <a:lnTo>
                    <a:pt x="1989514" y="4841497"/>
                  </a:lnTo>
                  <a:lnTo>
                    <a:pt x="2036918" y="4846056"/>
                  </a:lnTo>
                  <a:lnTo>
                    <a:pt x="2084605" y="4849621"/>
                  </a:lnTo>
                  <a:lnTo>
                    <a:pt x="2132566" y="4852180"/>
                  </a:lnTo>
                  <a:lnTo>
                    <a:pt x="2180791" y="4853723"/>
                  </a:lnTo>
                  <a:lnTo>
                    <a:pt x="2229267" y="4854239"/>
                  </a:lnTo>
                  <a:close/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5688" y="2242550"/>
              <a:ext cx="94197" cy="941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5688" y="6701086"/>
              <a:ext cx="94197" cy="9419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3188" y="4471818"/>
              <a:ext cx="94197" cy="9419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8187" y="4471818"/>
              <a:ext cx="94197" cy="9419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009380" y="4341912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34129" y="6730543"/>
            <a:ext cx="180975" cy="3429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06636" y="4341912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99976" y="4233401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39512" y="978601"/>
            <a:ext cx="5572760" cy="1274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CUADRADO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CONOCIDA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endParaRPr sz="1600">
              <a:latin typeface="Arial"/>
              <a:cs typeface="Arial"/>
            </a:endParaRPr>
          </a:p>
          <a:p>
            <a:pPr marL="196215">
              <a:lnSpc>
                <a:spcPct val="100000"/>
              </a:lnSpc>
              <a:spcBef>
                <a:spcPts val="147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algn="ctr" marL="650875">
              <a:lnSpc>
                <a:spcPct val="100000"/>
              </a:lnSpc>
              <a:spcBef>
                <a:spcPts val="211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5" name="object 5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31675" y="2108422"/>
            <a:ext cx="3041015" cy="94615"/>
            <a:chOff x="731675" y="2108422"/>
            <a:chExt cx="3041015" cy="94615"/>
          </a:xfrm>
        </p:grpSpPr>
        <p:sp>
          <p:nvSpPr>
            <p:cNvPr id="9" name="object 9"/>
            <p:cNvSpPr/>
            <p:nvPr/>
          </p:nvSpPr>
          <p:spPr>
            <a:xfrm>
              <a:off x="778774" y="2155521"/>
              <a:ext cx="2984500" cy="0"/>
            </a:xfrm>
            <a:custGeom>
              <a:avLst/>
              <a:gdLst/>
              <a:ahLst/>
              <a:cxnLst/>
              <a:rect l="l" t="t" r="r" b="b"/>
              <a:pathLst>
                <a:path w="2984500" h="0">
                  <a:moveTo>
                    <a:pt x="0" y="0"/>
                  </a:moveTo>
                  <a:lnTo>
                    <a:pt x="29845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675" y="2108422"/>
              <a:ext cx="94197" cy="941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8080" y="2108422"/>
              <a:ext cx="94197" cy="9419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128795" y="846213"/>
            <a:ext cx="6207125" cy="1301750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422909">
              <a:lnSpc>
                <a:spcPct val="100000"/>
              </a:lnSpc>
              <a:spcBef>
                <a:spcPts val="114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endParaRPr sz="1600">
              <a:latin typeface="Arial"/>
              <a:cs typeface="Arial"/>
            </a:endParaRPr>
          </a:p>
          <a:p>
            <a:pPr marL="609600">
              <a:lnSpc>
                <a:spcPct val="100000"/>
              </a:lnSpc>
              <a:spcBef>
                <a:spcPts val="122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5" name="object 5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528410" y="5316271"/>
            <a:ext cx="4539615" cy="94615"/>
            <a:chOff x="3528410" y="5316271"/>
            <a:chExt cx="4539615" cy="94615"/>
          </a:xfrm>
        </p:grpSpPr>
        <p:sp>
          <p:nvSpPr>
            <p:cNvPr id="9" name="object 9"/>
            <p:cNvSpPr/>
            <p:nvPr/>
          </p:nvSpPr>
          <p:spPr>
            <a:xfrm>
              <a:off x="3575509" y="5363369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8410" y="5316271"/>
              <a:ext cx="94197" cy="941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3409" y="5316271"/>
              <a:ext cx="94197" cy="9419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731675" y="2108422"/>
            <a:ext cx="3041015" cy="94615"/>
            <a:chOff x="731675" y="2108422"/>
            <a:chExt cx="3041015" cy="94615"/>
          </a:xfrm>
        </p:grpSpPr>
        <p:sp>
          <p:nvSpPr>
            <p:cNvPr id="13" name="object 13"/>
            <p:cNvSpPr/>
            <p:nvPr/>
          </p:nvSpPr>
          <p:spPr>
            <a:xfrm>
              <a:off x="778774" y="2155521"/>
              <a:ext cx="2984500" cy="0"/>
            </a:xfrm>
            <a:custGeom>
              <a:avLst/>
              <a:gdLst/>
              <a:ahLst/>
              <a:cxnLst/>
              <a:rect l="l" t="t" r="r" b="b"/>
              <a:pathLst>
                <a:path w="2984500" h="0">
                  <a:moveTo>
                    <a:pt x="0" y="0"/>
                  </a:moveTo>
                  <a:lnTo>
                    <a:pt x="29845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675" y="2108422"/>
              <a:ext cx="94197" cy="9419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080" y="2108422"/>
              <a:ext cx="94197" cy="9419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128795" y="846213"/>
            <a:ext cx="6207125" cy="1301750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422909">
              <a:lnSpc>
                <a:spcPct val="100000"/>
              </a:lnSpc>
              <a:spcBef>
                <a:spcPts val="114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endParaRPr sz="1600">
              <a:latin typeface="Arial"/>
              <a:cs typeface="Arial"/>
            </a:endParaRPr>
          </a:p>
          <a:p>
            <a:pPr marL="609600">
              <a:lnSpc>
                <a:spcPct val="100000"/>
              </a:lnSpc>
              <a:spcBef>
                <a:spcPts val="122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13449" y="5328234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49041" y="4990905"/>
            <a:ext cx="376555" cy="379095"/>
            <a:chOff x="7649041" y="4990905"/>
            <a:chExt cx="376555" cy="379095"/>
          </a:xfrm>
        </p:grpSpPr>
        <p:sp>
          <p:nvSpPr>
            <p:cNvPr id="3" name="object 3"/>
            <p:cNvSpPr/>
            <p:nvPr/>
          </p:nvSpPr>
          <p:spPr>
            <a:xfrm>
              <a:off x="7653541" y="4995406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364125" y="0"/>
                  </a:moveTo>
                  <a:lnTo>
                    <a:pt x="318115" y="3215"/>
                  </a:lnTo>
                  <a:lnTo>
                    <a:pt x="273854" y="11907"/>
                  </a:lnTo>
                  <a:lnTo>
                    <a:pt x="231684" y="25728"/>
                  </a:lnTo>
                  <a:lnTo>
                    <a:pt x="191944" y="44331"/>
                  </a:lnTo>
                  <a:lnTo>
                    <a:pt x="154977" y="67371"/>
                  </a:lnTo>
                  <a:lnTo>
                    <a:pt x="121124" y="94500"/>
                  </a:lnTo>
                  <a:lnTo>
                    <a:pt x="90726" y="125373"/>
                  </a:lnTo>
                  <a:lnTo>
                    <a:pt x="64124" y="159642"/>
                  </a:lnTo>
                  <a:lnTo>
                    <a:pt x="41659" y="196961"/>
                  </a:lnTo>
                  <a:lnTo>
                    <a:pt x="23673" y="236983"/>
                  </a:lnTo>
                  <a:lnTo>
                    <a:pt x="10507" y="279363"/>
                  </a:lnTo>
                  <a:lnTo>
                    <a:pt x="2502" y="323752"/>
                  </a:lnTo>
                  <a:lnTo>
                    <a:pt x="0" y="369806"/>
                  </a:lnTo>
                  <a:lnTo>
                    <a:pt x="366966" y="366966"/>
                  </a:lnTo>
                  <a:lnTo>
                    <a:pt x="364125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653541" y="4995406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366966" y="366966"/>
                  </a:moveTo>
                  <a:lnTo>
                    <a:pt x="0" y="369806"/>
                  </a:lnTo>
                  <a:lnTo>
                    <a:pt x="2502" y="323752"/>
                  </a:lnTo>
                  <a:lnTo>
                    <a:pt x="10507" y="279363"/>
                  </a:lnTo>
                  <a:lnTo>
                    <a:pt x="23673" y="236983"/>
                  </a:lnTo>
                  <a:lnTo>
                    <a:pt x="41659" y="196961"/>
                  </a:lnTo>
                  <a:lnTo>
                    <a:pt x="64124" y="159642"/>
                  </a:lnTo>
                  <a:lnTo>
                    <a:pt x="90726" y="125373"/>
                  </a:lnTo>
                  <a:lnTo>
                    <a:pt x="121124" y="94500"/>
                  </a:lnTo>
                  <a:lnTo>
                    <a:pt x="154977" y="67371"/>
                  </a:lnTo>
                  <a:lnTo>
                    <a:pt x="191944" y="44331"/>
                  </a:lnTo>
                  <a:lnTo>
                    <a:pt x="231684" y="25728"/>
                  </a:lnTo>
                  <a:lnTo>
                    <a:pt x="273854" y="11907"/>
                  </a:lnTo>
                  <a:lnTo>
                    <a:pt x="318115" y="3215"/>
                  </a:lnTo>
                  <a:lnTo>
                    <a:pt x="364125" y="0"/>
                  </a:lnTo>
                  <a:lnTo>
                    <a:pt x="366966" y="36696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5838" y="5170067"/>
              <a:ext cx="82389" cy="8238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9" name="object 9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3528410" y="2369866"/>
            <a:ext cx="4539615" cy="3041015"/>
            <a:chOff x="3528410" y="2369866"/>
            <a:chExt cx="4539615" cy="3041015"/>
          </a:xfrm>
        </p:grpSpPr>
        <p:sp>
          <p:nvSpPr>
            <p:cNvPr id="13" name="object 13"/>
            <p:cNvSpPr/>
            <p:nvPr/>
          </p:nvSpPr>
          <p:spPr>
            <a:xfrm>
              <a:off x="3575509" y="5363369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020508" y="2378865"/>
              <a:ext cx="0" cy="2984500"/>
            </a:xfrm>
            <a:custGeom>
              <a:avLst/>
              <a:gdLst/>
              <a:ahLst/>
              <a:cxnLst/>
              <a:rect l="l" t="t" r="r" b="b"/>
              <a:pathLst>
                <a:path w="0" h="2984500">
                  <a:moveTo>
                    <a:pt x="0" y="2984503"/>
                  </a:moveTo>
                  <a:lnTo>
                    <a:pt x="0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8410" y="5316271"/>
              <a:ext cx="94197" cy="9419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982409" y="532527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098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098"/>
                  </a:lnTo>
                  <a:lnTo>
                    <a:pt x="2993" y="52929"/>
                  </a:lnTo>
                  <a:lnTo>
                    <a:pt x="11158" y="65039"/>
                  </a:lnTo>
                  <a:lnTo>
                    <a:pt x="23268" y="73203"/>
                  </a:lnTo>
                  <a:lnTo>
                    <a:pt x="38098" y="76197"/>
                  </a:lnTo>
                  <a:lnTo>
                    <a:pt x="52928" y="73203"/>
                  </a:lnTo>
                  <a:lnTo>
                    <a:pt x="65038" y="65039"/>
                  </a:lnTo>
                  <a:lnTo>
                    <a:pt x="73203" y="52929"/>
                  </a:lnTo>
                  <a:lnTo>
                    <a:pt x="76197" y="38098"/>
                  </a:lnTo>
                  <a:lnTo>
                    <a:pt x="73203" y="23268"/>
                  </a:lnTo>
                  <a:lnTo>
                    <a:pt x="65038" y="11158"/>
                  </a:lnTo>
                  <a:lnTo>
                    <a:pt x="52928" y="2993"/>
                  </a:lnTo>
                  <a:lnTo>
                    <a:pt x="38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982409" y="532527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38098"/>
                  </a:moveTo>
                  <a:lnTo>
                    <a:pt x="2993" y="23268"/>
                  </a:lnTo>
                  <a:lnTo>
                    <a:pt x="11158" y="11158"/>
                  </a:lnTo>
                  <a:lnTo>
                    <a:pt x="23268" y="2993"/>
                  </a:lnTo>
                  <a:lnTo>
                    <a:pt x="38098" y="0"/>
                  </a:lnTo>
                  <a:lnTo>
                    <a:pt x="52928" y="2993"/>
                  </a:lnTo>
                  <a:lnTo>
                    <a:pt x="65038" y="11158"/>
                  </a:lnTo>
                  <a:lnTo>
                    <a:pt x="73203" y="23268"/>
                  </a:lnTo>
                  <a:lnTo>
                    <a:pt x="76197" y="38098"/>
                  </a:lnTo>
                  <a:lnTo>
                    <a:pt x="73203" y="52929"/>
                  </a:lnTo>
                  <a:lnTo>
                    <a:pt x="65038" y="65039"/>
                  </a:lnTo>
                  <a:lnTo>
                    <a:pt x="52928" y="73203"/>
                  </a:lnTo>
                  <a:lnTo>
                    <a:pt x="38098" y="76197"/>
                  </a:lnTo>
                  <a:lnTo>
                    <a:pt x="23268" y="73203"/>
                  </a:lnTo>
                  <a:lnTo>
                    <a:pt x="11158" y="65039"/>
                  </a:lnTo>
                  <a:lnTo>
                    <a:pt x="2993" y="52929"/>
                  </a:lnTo>
                  <a:lnTo>
                    <a:pt x="0" y="38098"/>
                  </a:lnTo>
                  <a:close/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982409" y="532527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098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098"/>
                  </a:lnTo>
                  <a:lnTo>
                    <a:pt x="2993" y="52929"/>
                  </a:lnTo>
                  <a:lnTo>
                    <a:pt x="11158" y="65039"/>
                  </a:lnTo>
                  <a:lnTo>
                    <a:pt x="23268" y="73203"/>
                  </a:lnTo>
                  <a:lnTo>
                    <a:pt x="38098" y="76197"/>
                  </a:lnTo>
                  <a:lnTo>
                    <a:pt x="52928" y="73203"/>
                  </a:lnTo>
                  <a:lnTo>
                    <a:pt x="65038" y="65039"/>
                  </a:lnTo>
                  <a:lnTo>
                    <a:pt x="73203" y="52929"/>
                  </a:lnTo>
                  <a:lnTo>
                    <a:pt x="76197" y="38098"/>
                  </a:lnTo>
                  <a:lnTo>
                    <a:pt x="73203" y="23268"/>
                  </a:lnTo>
                  <a:lnTo>
                    <a:pt x="65038" y="11158"/>
                  </a:lnTo>
                  <a:lnTo>
                    <a:pt x="52928" y="2993"/>
                  </a:lnTo>
                  <a:lnTo>
                    <a:pt x="38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982409" y="532527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098" y="0"/>
                  </a:moveTo>
                  <a:lnTo>
                    <a:pt x="52928" y="2993"/>
                  </a:lnTo>
                  <a:lnTo>
                    <a:pt x="65038" y="11158"/>
                  </a:lnTo>
                  <a:lnTo>
                    <a:pt x="73203" y="23268"/>
                  </a:lnTo>
                  <a:lnTo>
                    <a:pt x="76197" y="38098"/>
                  </a:lnTo>
                  <a:lnTo>
                    <a:pt x="73203" y="52929"/>
                  </a:lnTo>
                  <a:lnTo>
                    <a:pt x="65038" y="65039"/>
                  </a:lnTo>
                  <a:lnTo>
                    <a:pt x="52928" y="73203"/>
                  </a:lnTo>
                  <a:lnTo>
                    <a:pt x="38098" y="76197"/>
                  </a:lnTo>
                  <a:lnTo>
                    <a:pt x="23268" y="73203"/>
                  </a:lnTo>
                  <a:lnTo>
                    <a:pt x="11158" y="65039"/>
                  </a:lnTo>
                  <a:lnTo>
                    <a:pt x="2993" y="52929"/>
                  </a:lnTo>
                  <a:lnTo>
                    <a:pt x="0" y="38098"/>
                  </a:lnTo>
                  <a:lnTo>
                    <a:pt x="2993" y="23268"/>
                  </a:lnTo>
                  <a:lnTo>
                    <a:pt x="11158" y="11158"/>
                  </a:lnTo>
                  <a:lnTo>
                    <a:pt x="23268" y="2993"/>
                  </a:lnTo>
                  <a:lnTo>
                    <a:pt x="38098" y="0"/>
                  </a:lnTo>
                  <a:close/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73409" y="2369866"/>
              <a:ext cx="94197" cy="94197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731675" y="2108422"/>
            <a:ext cx="3041015" cy="94615"/>
            <a:chOff x="731675" y="2108422"/>
            <a:chExt cx="3041015" cy="94615"/>
          </a:xfrm>
        </p:grpSpPr>
        <p:sp>
          <p:nvSpPr>
            <p:cNvPr id="22" name="object 22"/>
            <p:cNvSpPr/>
            <p:nvPr/>
          </p:nvSpPr>
          <p:spPr>
            <a:xfrm>
              <a:off x="778774" y="2155521"/>
              <a:ext cx="2984500" cy="0"/>
            </a:xfrm>
            <a:custGeom>
              <a:avLst/>
              <a:gdLst/>
              <a:ahLst/>
              <a:cxnLst/>
              <a:rect l="l" t="t" r="r" b="b"/>
              <a:pathLst>
                <a:path w="2984500" h="0">
                  <a:moveTo>
                    <a:pt x="0" y="0"/>
                  </a:moveTo>
                  <a:lnTo>
                    <a:pt x="29845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675" y="2108422"/>
              <a:ext cx="94197" cy="9419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8080" y="2108422"/>
              <a:ext cx="94197" cy="9419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128795" y="846213"/>
            <a:ext cx="6207125" cy="1301750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422909">
              <a:lnSpc>
                <a:spcPct val="100000"/>
              </a:lnSpc>
              <a:spcBef>
                <a:spcPts val="114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endParaRPr sz="1600">
              <a:latin typeface="Arial"/>
              <a:cs typeface="Arial"/>
            </a:endParaRPr>
          </a:p>
          <a:p>
            <a:pPr marL="609600">
              <a:lnSpc>
                <a:spcPct val="100000"/>
              </a:lnSpc>
              <a:spcBef>
                <a:spcPts val="122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13449" y="5328234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89672" y="3623414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49041" y="4990905"/>
            <a:ext cx="376555" cy="379095"/>
            <a:chOff x="7649041" y="4990905"/>
            <a:chExt cx="376555" cy="379095"/>
          </a:xfrm>
        </p:grpSpPr>
        <p:sp>
          <p:nvSpPr>
            <p:cNvPr id="3" name="object 3"/>
            <p:cNvSpPr/>
            <p:nvPr/>
          </p:nvSpPr>
          <p:spPr>
            <a:xfrm>
              <a:off x="7653541" y="4995406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364125" y="0"/>
                  </a:moveTo>
                  <a:lnTo>
                    <a:pt x="318115" y="3215"/>
                  </a:lnTo>
                  <a:lnTo>
                    <a:pt x="273854" y="11907"/>
                  </a:lnTo>
                  <a:lnTo>
                    <a:pt x="231684" y="25728"/>
                  </a:lnTo>
                  <a:lnTo>
                    <a:pt x="191944" y="44331"/>
                  </a:lnTo>
                  <a:lnTo>
                    <a:pt x="154977" y="67371"/>
                  </a:lnTo>
                  <a:lnTo>
                    <a:pt x="121124" y="94500"/>
                  </a:lnTo>
                  <a:lnTo>
                    <a:pt x="90726" y="125373"/>
                  </a:lnTo>
                  <a:lnTo>
                    <a:pt x="64124" y="159642"/>
                  </a:lnTo>
                  <a:lnTo>
                    <a:pt x="41659" y="196961"/>
                  </a:lnTo>
                  <a:lnTo>
                    <a:pt x="23673" y="236983"/>
                  </a:lnTo>
                  <a:lnTo>
                    <a:pt x="10507" y="279363"/>
                  </a:lnTo>
                  <a:lnTo>
                    <a:pt x="2502" y="323752"/>
                  </a:lnTo>
                  <a:lnTo>
                    <a:pt x="0" y="369806"/>
                  </a:lnTo>
                  <a:lnTo>
                    <a:pt x="366966" y="366966"/>
                  </a:lnTo>
                  <a:lnTo>
                    <a:pt x="364125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653541" y="4995406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366966" y="366966"/>
                  </a:moveTo>
                  <a:lnTo>
                    <a:pt x="0" y="369806"/>
                  </a:lnTo>
                  <a:lnTo>
                    <a:pt x="2502" y="323752"/>
                  </a:lnTo>
                  <a:lnTo>
                    <a:pt x="10507" y="279363"/>
                  </a:lnTo>
                  <a:lnTo>
                    <a:pt x="23673" y="236983"/>
                  </a:lnTo>
                  <a:lnTo>
                    <a:pt x="41659" y="196961"/>
                  </a:lnTo>
                  <a:lnTo>
                    <a:pt x="64124" y="159642"/>
                  </a:lnTo>
                  <a:lnTo>
                    <a:pt x="90726" y="125373"/>
                  </a:lnTo>
                  <a:lnTo>
                    <a:pt x="121124" y="94500"/>
                  </a:lnTo>
                  <a:lnTo>
                    <a:pt x="154977" y="67371"/>
                  </a:lnTo>
                  <a:lnTo>
                    <a:pt x="191944" y="44331"/>
                  </a:lnTo>
                  <a:lnTo>
                    <a:pt x="231684" y="25728"/>
                  </a:lnTo>
                  <a:lnTo>
                    <a:pt x="273854" y="11907"/>
                  </a:lnTo>
                  <a:lnTo>
                    <a:pt x="318115" y="3215"/>
                  </a:lnTo>
                  <a:lnTo>
                    <a:pt x="364125" y="0"/>
                  </a:lnTo>
                  <a:lnTo>
                    <a:pt x="366966" y="36696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5838" y="5170067"/>
              <a:ext cx="82389" cy="8238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571009" y="4991903"/>
            <a:ext cx="376555" cy="379095"/>
            <a:chOff x="3571009" y="4991903"/>
            <a:chExt cx="376555" cy="379095"/>
          </a:xfrm>
        </p:grpSpPr>
        <p:sp>
          <p:nvSpPr>
            <p:cNvPr id="7" name="object 7"/>
            <p:cNvSpPr/>
            <p:nvPr/>
          </p:nvSpPr>
          <p:spPr>
            <a:xfrm>
              <a:off x="3575509" y="4996403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2839" y="0"/>
                  </a:moveTo>
                  <a:lnTo>
                    <a:pt x="0" y="366966"/>
                  </a:lnTo>
                  <a:lnTo>
                    <a:pt x="366965" y="369807"/>
                  </a:lnTo>
                  <a:lnTo>
                    <a:pt x="364462" y="323754"/>
                  </a:lnTo>
                  <a:lnTo>
                    <a:pt x="356457" y="279364"/>
                  </a:lnTo>
                  <a:lnTo>
                    <a:pt x="343291" y="236984"/>
                  </a:lnTo>
                  <a:lnTo>
                    <a:pt x="325305" y="196962"/>
                  </a:lnTo>
                  <a:lnTo>
                    <a:pt x="302841" y="159643"/>
                  </a:lnTo>
                  <a:lnTo>
                    <a:pt x="276239" y="125374"/>
                  </a:lnTo>
                  <a:lnTo>
                    <a:pt x="245841" y="94501"/>
                  </a:lnTo>
                  <a:lnTo>
                    <a:pt x="211988" y="67371"/>
                  </a:lnTo>
                  <a:lnTo>
                    <a:pt x="175021" y="44331"/>
                  </a:lnTo>
                  <a:lnTo>
                    <a:pt x="135281" y="25728"/>
                  </a:lnTo>
                  <a:lnTo>
                    <a:pt x="93110" y="11907"/>
                  </a:lnTo>
                  <a:lnTo>
                    <a:pt x="48849" y="3215"/>
                  </a:lnTo>
                  <a:lnTo>
                    <a:pt x="2839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575509" y="4996403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0" y="366966"/>
                  </a:moveTo>
                  <a:lnTo>
                    <a:pt x="366965" y="369807"/>
                  </a:lnTo>
                  <a:lnTo>
                    <a:pt x="364462" y="323754"/>
                  </a:lnTo>
                  <a:lnTo>
                    <a:pt x="356457" y="279364"/>
                  </a:lnTo>
                  <a:lnTo>
                    <a:pt x="343291" y="236984"/>
                  </a:lnTo>
                  <a:lnTo>
                    <a:pt x="325305" y="196962"/>
                  </a:lnTo>
                  <a:lnTo>
                    <a:pt x="302841" y="159643"/>
                  </a:lnTo>
                  <a:lnTo>
                    <a:pt x="276239" y="125374"/>
                  </a:lnTo>
                  <a:lnTo>
                    <a:pt x="245841" y="94501"/>
                  </a:lnTo>
                  <a:lnTo>
                    <a:pt x="211988" y="67371"/>
                  </a:lnTo>
                  <a:lnTo>
                    <a:pt x="175021" y="44331"/>
                  </a:lnTo>
                  <a:lnTo>
                    <a:pt x="135281" y="25728"/>
                  </a:lnTo>
                  <a:lnTo>
                    <a:pt x="93110" y="11907"/>
                  </a:lnTo>
                  <a:lnTo>
                    <a:pt x="48849" y="3215"/>
                  </a:lnTo>
                  <a:lnTo>
                    <a:pt x="2839" y="0"/>
                  </a:lnTo>
                  <a:lnTo>
                    <a:pt x="0" y="36696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7789" y="5171064"/>
              <a:ext cx="82389" cy="8238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13" name="object 13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3528410" y="2369866"/>
            <a:ext cx="4539615" cy="3041015"/>
            <a:chOff x="3528410" y="2369866"/>
            <a:chExt cx="4539615" cy="3041015"/>
          </a:xfrm>
        </p:grpSpPr>
        <p:sp>
          <p:nvSpPr>
            <p:cNvPr id="17" name="object 17"/>
            <p:cNvSpPr/>
            <p:nvPr/>
          </p:nvSpPr>
          <p:spPr>
            <a:xfrm>
              <a:off x="3575509" y="5363369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575509" y="2378865"/>
              <a:ext cx="4445000" cy="2984500"/>
            </a:xfrm>
            <a:custGeom>
              <a:avLst/>
              <a:gdLst/>
              <a:ahLst/>
              <a:cxnLst/>
              <a:rect l="l" t="t" r="r" b="b"/>
              <a:pathLst>
                <a:path w="4445000" h="2984500">
                  <a:moveTo>
                    <a:pt x="4444998" y="2984503"/>
                  </a:moveTo>
                  <a:lnTo>
                    <a:pt x="4444998" y="0"/>
                  </a:lnTo>
                </a:path>
                <a:path w="4445000" h="2984500">
                  <a:moveTo>
                    <a:pt x="0" y="2984503"/>
                  </a:moveTo>
                  <a:lnTo>
                    <a:pt x="0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28410" y="5316271"/>
              <a:ext cx="94197" cy="9419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982409" y="532527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098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098"/>
                  </a:lnTo>
                  <a:lnTo>
                    <a:pt x="2993" y="52929"/>
                  </a:lnTo>
                  <a:lnTo>
                    <a:pt x="11158" y="65039"/>
                  </a:lnTo>
                  <a:lnTo>
                    <a:pt x="23268" y="73203"/>
                  </a:lnTo>
                  <a:lnTo>
                    <a:pt x="38098" y="76197"/>
                  </a:lnTo>
                  <a:lnTo>
                    <a:pt x="52928" y="73203"/>
                  </a:lnTo>
                  <a:lnTo>
                    <a:pt x="65038" y="65039"/>
                  </a:lnTo>
                  <a:lnTo>
                    <a:pt x="73203" y="52929"/>
                  </a:lnTo>
                  <a:lnTo>
                    <a:pt x="76197" y="38098"/>
                  </a:lnTo>
                  <a:lnTo>
                    <a:pt x="73203" y="23268"/>
                  </a:lnTo>
                  <a:lnTo>
                    <a:pt x="65038" y="11158"/>
                  </a:lnTo>
                  <a:lnTo>
                    <a:pt x="52928" y="2993"/>
                  </a:lnTo>
                  <a:lnTo>
                    <a:pt x="38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982409" y="532527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38098"/>
                  </a:moveTo>
                  <a:lnTo>
                    <a:pt x="2993" y="23268"/>
                  </a:lnTo>
                  <a:lnTo>
                    <a:pt x="11158" y="11158"/>
                  </a:lnTo>
                  <a:lnTo>
                    <a:pt x="23268" y="2993"/>
                  </a:lnTo>
                  <a:lnTo>
                    <a:pt x="38098" y="0"/>
                  </a:lnTo>
                  <a:lnTo>
                    <a:pt x="52928" y="2993"/>
                  </a:lnTo>
                  <a:lnTo>
                    <a:pt x="65038" y="11158"/>
                  </a:lnTo>
                  <a:lnTo>
                    <a:pt x="73203" y="23268"/>
                  </a:lnTo>
                  <a:lnTo>
                    <a:pt x="76197" y="38098"/>
                  </a:lnTo>
                  <a:lnTo>
                    <a:pt x="73203" y="52929"/>
                  </a:lnTo>
                  <a:lnTo>
                    <a:pt x="65038" y="65039"/>
                  </a:lnTo>
                  <a:lnTo>
                    <a:pt x="52928" y="73203"/>
                  </a:lnTo>
                  <a:lnTo>
                    <a:pt x="38098" y="76197"/>
                  </a:lnTo>
                  <a:lnTo>
                    <a:pt x="23268" y="73203"/>
                  </a:lnTo>
                  <a:lnTo>
                    <a:pt x="11158" y="65039"/>
                  </a:lnTo>
                  <a:lnTo>
                    <a:pt x="2993" y="52929"/>
                  </a:lnTo>
                  <a:lnTo>
                    <a:pt x="0" y="38098"/>
                  </a:lnTo>
                  <a:close/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982409" y="532527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098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098"/>
                  </a:lnTo>
                  <a:lnTo>
                    <a:pt x="2993" y="52929"/>
                  </a:lnTo>
                  <a:lnTo>
                    <a:pt x="11158" y="65039"/>
                  </a:lnTo>
                  <a:lnTo>
                    <a:pt x="23268" y="73203"/>
                  </a:lnTo>
                  <a:lnTo>
                    <a:pt x="38098" y="76197"/>
                  </a:lnTo>
                  <a:lnTo>
                    <a:pt x="52928" y="73203"/>
                  </a:lnTo>
                  <a:lnTo>
                    <a:pt x="65038" y="65039"/>
                  </a:lnTo>
                  <a:lnTo>
                    <a:pt x="73203" y="52929"/>
                  </a:lnTo>
                  <a:lnTo>
                    <a:pt x="76197" y="38098"/>
                  </a:lnTo>
                  <a:lnTo>
                    <a:pt x="73203" y="23268"/>
                  </a:lnTo>
                  <a:lnTo>
                    <a:pt x="65038" y="11158"/>
                  </a:lnTo>
                  <a:lnTo>
                    <a:pt x="52928" y="2993"/>
                  </a:lnTo>
                  <a:lnTo>
                    <a:pt x="38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982409" y="532527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098" y="0"/>
                  </a:moveTo>
                  <a:lnTo>
                    <a:pt x="52928" y="2993"/>
                  </a:lnTo>
                  <a:lnTo>
                    <a:pt x="65038" y="11158"/>
                  </a:lnTo>
                  <a:lnTo>
                    <a:pt x="73203" y="23268"/>
                  </a:lnTo>
                  <a:lnTo>
                    <a:pt x="76197" y="38098"/>
                  </a:lnTo>
                  <a:lnTo>
                    <a:pt x="73203" y="52929"/>
                  </a:lnTo>
                  <a:lnTo>
                    <a:pt x="65038" y="65039"/>
                  </a:lnTo>
                  <a:lnTo>
                    <a:pt x="52928" y="73203"/>
                  </a:lnTo>
                  <a:lnTo>
                    <a:pt x="38098" y="76197"/>
                  </a:lnTo>
                  <a:lnTo>
                    <a:pt x="23268" y="73203"/>
                  </a:lnTo>
                  <a:lnTo>
                    <a:pt x="11158" y="65039"/>
                  </a:lnTo>
                  <a:lnTo>
                    <a:pt x="2993" y="52929"/>
                  </a:lnTo>
                  <a:lnTo>
                    <a:pt x="0" y="38098"/>
                  </a:lnTo>
                  <a:lnTo>
                    <a:pt x="2993" y="23268"/>
                  </a:lnTo>
                  <a:lnTo>
                    <a:pt x="11158" y="11158"/>
                  </a:lnTo>
                  <a:lnTo>
                    <a:pt x="23268" y="2993"/>
                  </a:lnTo>
                  <a:lnTo>
                    <a:pt x="38098" y="0"/>
                  </a:lnTo>
                  <a:close/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73409" y="2369866"/>
              <a:ext cx="94197" cy="941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28410" y="2369866"/>
              <a:ext cx="94197" cy="94197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731675" y="2108422"/>
            <a:ext cx="3041015" cy="94615"/>
            <a:chOff x="731675" y="2108422"/>
            <a:chExt cx="3041015" cy="94615"/>
          </a:xfrm>
        </p:grpSpPr>
        <p:sp>
          <p:nvSpPr>
            <p:cNvPr id="27" name="object 27"/>
            <p:cNvSpPr/>
            <p:nvPr/>
          </p:nvSpPr>
          <p:spPr>
            <a:xfrm>
              <a:off x="778774" y="2155521"/>
              <a:ext cx="2984500" cy="0"/>
            </a:xfrm>
            <a:custGeom>
              <a:avLst/>
              <a:gdLst/>
              <a:ahLst/>
              <a:cxnLst/>
              <a:rect l="l" t="t" r="r" b="b"/>
              <a:pathLst>
                <a:path w="2984500" h="0">
                  <a:moveTo>
                    <a:pt x="0" y="0"/>
                  </a:moveTo>
                  <a:lnTo>
                    <a:pt x="29845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675" y="2108422"/>
              <a:ext cx="94197" cy="9419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78080" y="2108422"/>
              <a:ext cx="94197" cy="9419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128795" y="846213"/>
            <a:ext cx="6207125" cy="1301750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422909">
              <a:lnSpc>
                <a:spcPct val="100000"/>
              </a:lnSpc>
              <a:spcBef>
                <a:spcPts val="114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endParaRPr sz="1600">
              <a:latin typeface="Arial"/>
              <a:cs typeface="Arial"/>
            </a:endParaRPr>
          </a:p>
          <a:p>
            <a:pPr marL="609600">
              <a:lnSpc>
                <a:spcPct val="100000"/>
              </a:lnSpc>
              <a:spcBef>
                <a:spcPts val="122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13449" y="5328234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89672" y="3623414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44672" y="3623414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5509" y="2416964"/>
            <a:ext cx="4445000" cy="0"/>
          </a:xfrm>
          <a:custGeom>
            <a:avLst/>
            <a:gdLst/>
            <a:ahLst/>
            <a:cxnLst/>
            <a:rect l="l" t="t" r="r" b="b"/>
            <a:pathLst>
              <a:path w="4445000" h="0">
                <a:moveTo>
                  <a:pt x="0" y="0"/>
                </a:moveTo>
                <a:lnTo>
                  <a:pt x="4444998" y="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7649041" y="4990905"/>
            <a:ext cx="376555" cy="379095"/>
            <a:chOff x="7649041" y="4990905"/>
            <a:chExt cx="376555" cy="379095"/>
          </a:xfrm>
        </p:grpSpPr>
        <p:sp>
          <p:nvSpPr>
            <p:cNvPr id="4" name="object 4"/>
            <p:cNvSpPr/>
            <p:nvPr/>
          </p:nvSpPr>
          <p:spPr>
            <a:xfrm>
              <a:off x="7653541" y="4995406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364125" y="0"/>
                  </a:moveTo>
                  <a:lnTo>
                    <a:pt x="318115" y="3215"/>
                  </a:lnTo>
                  <a:lnTo>
                    <a:pt x="273854" y="11907"/>
                  </a:lnTo>
                  <a:lnTo>
                    <a:pt x="231684" y="25728"/>
                  </a:lnTo>
                  <a:lnTo>
                    <a:pt x="191944" y="44331"/>
                  </a:lnTo>
                  <a:lnTo>
                    <a:pt x="154977" y="67371"/>
                  </a:lnTo>
                  <a:lnTo>
                    <a:pt x="121124" y="94500"/>
                  </a:lnTo>
                  <a:lnTo>
                    <a:pt x="90726" y="125373"/>
                  </a:lnTo>
                  <a:lnTo>
                    <a:pt x="64124" y="159642"/>
                  </a:lnTo>
                  <a:lnTo>
                    <a:pt x="41659" y="196961"/>
                  </a:lnTo>
                  <a:lnTo>
                    <a:pt x="23673" y="236983"/>
                  </a:lnTo>
                  <a:lnTo>
                    <a:pt x="10507" y="279363"/>
                  </a:lnTo>
                  <a:lnTo>
                    <a:pt x="2502" y="323752"/>
                  </a:lnTo>
                  <a:lnTo>
                    <a:pt x="0" y="369806"/>
                  </a:lnTo>
                  <a:lnTo>
                    <a:pt x="366966" y="366966"/>
                  </a:lnTo>
                  <a:lnTo>
                    <a:pt x="364125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53541" y="4995406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366966" y="366966"/>
                  </a:moveTo>
                  <a:lnTo>
                    <a:pt x="0" y="369806"/>
                  </a:lnTo>
                  <a:lnTo>
                    <a:pt x="2502" y="323752"/>
                  </a:lnTo>
                  <a:lnTo>
                    <a:pt x="10507" y="279363"/>
                  </a:lnTo>
                  <a:lnTo>
                    <a:pt x="23673" y="236983"/>
                  </a:lnTo>
                  <a:lnTo>
                    <a:pt x="41659" y="196961"/>
                  </a:lnTo>
                  <a:lnTo>
                    <a:pt x="64124" y="159642"/>
                  </a:lnTo>
                  <a:lnTo>
                    <a:pt x="90726" y="125373"/>
                  </a:lnTo>
                  <a:lnTo>
                    <a:pt x="121124" y="94500"/>
                  </a:lnTo>
                  <a:lnTo>
                    <a:pt x="154977" y="67371"/>
                  </a:lnTo>
                  <a:lnTo>
                    <a:pt x="191944" y="44331"/>
                  </a:lnTo>
                  <a:lnTo>
                    <a:pt x="231684" y="25728"/>
                  </a:lnTo>
                  <a:lnTo>
                    <a:pt x="273854" y="11907"/>
                  </a:lnTo>
                  <a:lnTo>
                    <a:pt x="318115" y="3215"/>
                  </a:lnTo>
                  <a:lnTo>
                    <a:pt x="364125" y="0"/>
                  </a:lnTo>
                  <a:lnTo>
                    <a:pt x="366966" y="36696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5838" y="5170067"/>
              <a:ext cx="82389" cy="8238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571009" y="4991903"/>
            <a:ext cx="376555" cy="379095"/>
            <a:chOff x="3571009" y="4991903"/>
            <a:chExt cx="376555" cy="379095"/>
          </a:xfrm>
        </p:grpSpPr>
        <p:sp>
          <p:nvSpPr>
            <p:cNvPr id="8" name="object 8"/>
            <p:cNvSpPr/>
            <p:nvPr/>
          </p:nvSpPr>
          <p:spPr>
            <a:xfrm>
              <a:off x="3575509" y="4996403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2839" y="0"/>
                  </a:moveTo>
                  <a:lnTo>
                    <a:pt x="0" y="366966"/>
                  </a:lnTo>
                  <a:lnTo>
                    <a:pt x="366965" y="369807"/>
                  </a:lnTo>
                  <a:lnTo>
                    <a:pt x="364462" y="323754"/>
                  </a:lnTo>
                  <a:lnTo>
                    <a:pt x="356457" y="279364"/>
                  </a:lnTo>
                  <a:lnTo>
                    <a:pt x="343291" y="236984"/>
                  </a:lnTo>
                  <a:lnTo>
                    <a:pt x="325305" y="196962"/>
                  </a:lnTo>
                  <a:lnTo>
                    <a:pt x="302841" y="159643"/>
                  </a:lnTo>
                  <a:lnTo>
                    <a:pt x="276239" y="125374"/>
                  </a:lnTo>
                  <a:lnTo>
                    <a:pt x="245841" y="94501"/>
                  </a:lnTo>
                  <a:lnTo>
                    <a:pt x="211988" y="67371"/>
                  </a:lnTo>
                  <a:lnTo>
                    <a:pt x="175021" y="44331"/>
                  </a:lnTo>
                  <a:lnTo>
                    <a:pt x="135281" y="25728"/>
                  </a:lnTo>
                  <a:lnTo>
                    <a:pt x="93110" y="11907"/>
                  </a:lnTo>
                  <a:lnTo>
                    <a:pt x="48849" y="3215"/>
                  </a:lnTo>
                  <a:lnTo>
                    <a:pt x="2839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575509" y="4996403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0" y="366966"/>
                  </a:moveTo>
                  <a:lnTo>
                    <a:pt x="366965" y="369807"/>
                  </a:lnTo>
                  <a:lnTo>
                    <a:pt x="364462" y="323754"/>
                  </a:lnTo>
                  <a:lnTo>
                    <a:pt x="356457" y="279364"/>
                  </a:lnTo>
                  <a:lnTo>
                    <a:pt x="343291" y="236984"/>
                  </a:lnTo>
                  <a:lnTo>
                    <a:pt x="325305" y="196962"/>
                  </a:lnTo>
                  <a:lnTo>
                    <a:pt x="302841" y="159643"/>
                  </a:lnTo>
                  <a:lnTo>
                    <a:pt x="276239" y="125374"/>
                  </a:lnTo>
                  <a:lnTo>
                    <a:pt x="245841" y="94501"/>
                  </a:lnTo>
                  <a:lnTo>
                    <a:pt x="211988" y="67371"/>
                  </a:lnTo>
                  <a:lnTo>
                    <a:pt x="175021" y="44331"/>
                  </a:lnTo>
                  <a:lnTo>
                    <a:pt x="135281" y="25728"/>
                  </a:lnTo>
                  <a:lnTo>
                    <a:pt x="93110" y="11907"/>
                  </a:lnTo>
                  <a:lnTo>
                    <a:pt x="48849" y="3215"/>
                  </a:lnTo>
                  <a:lnTo>
                    <a:pt x="2839" y="0"/>
                  </a:lnTo>
                  <a:lnTo>
                    <a:pt x="0" y="36696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7789" y="5171064"/>
              <a:ext cx="82389" cy="82389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14" name="object 14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731675" y="2108422"/>
            <a:ext cx="3041015" cy="94615"/>
            <a:chOff x="731675" y="2108422"/>
            <a:chExt cx="3041015" cy="94615"/>
          </a:xfrm>
        </p:grpSpPr>
        <p:sp>
          <p:nvSpPr>
            <p:cNvPr id="18" name="object 18"/>
            <p:cNvSpPr/>
            <p:nvPr/>
          </p:nvSpPr>
          <p:spPr>
            <a:xfrm>
              <a:off x="778774" y="2155521"/>
              <a:ext cx="2984500" cy="0"/>
            </a:xfrm>
            <a:custGeom>
              <a:avLst/>
              <a:gdLst/>
              <a:ahLst/>
              <a:cxnLst/>
              <a:rect l="l" t="t" r="r" b="b"/>
              <a:pathLst>
                <a:path w="2984500" h="0">
                  <a:moveTo>
                    <a:pt x="0" y="0"/>
                  </a:moveTo>
                  <a:lnTo>
                    <a:pt x="29845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675" y="2108422"/>
              <a:ext cx="94197" cy="9419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78080" y="2108422"/>
              <a:ext cx="94197" cy="94197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3528410" y="2369866"/>
            <a:ext cx="4539615" cy="3041015"/>
            <a:chOff x="3528410" y="2369866"/>
            <a:chExt cx="4539615" cy="3041015"/>
          </a:xfrm>
        </p:grpSpPr>
        <p:sp>
          <p:nvSpPr>
            <p:cNvPr id="22" name="object 22"/>
            <p:cNvSpPr/>
            <p:nvPr/>
          </p:nvSpPr>
          <p:spPr>
            <a:xfrm>
              <a:off x="3575509" y="5363369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575509" y="2378865"/>
              <a:ext cx="4445000" cy="2984500"/>
            </a:xfrm>
            <a:custGeom>
              <a:avLst/>
              <a:gdLst/>
              <a:ahLst/>
              <a:cxnLst/>
              <a:rect l="l" t="t" r="r" b="b"/>
              <a:pathLst>
                <a:path w="4445000" h="2984500">
                  <a:moveTo>
                    <a:pt x="4444998" y="2984503"/>
                  </a:moveTo>
                  <a:lnTo>
                    <a:pt x="4444998" y="0"/>
                  </a:lnTo>
                </a:path>
                <a:path w="4445000" h="2984500">
                  <a:moveTo>
                    <a:pt x="0" y="2984503"/>
                  </a:moveTo>
                  <a:lnTo>
                    <a:pt x="0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28410" y="5316271"/>
              <a:ext cx="94197" cy="9419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982409" y="532527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098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098"/>
                  </a:lnTo>
                  <a:lnTo>
                    <a:pt x="2993" y="52929"/>
                  </a:lnTo>
                  <a:lnTo>
                    <a:pt x="11158" y="65039"/>
                  </a:lnTo>
                  <a:lnTo>
                    <a:pt x="23268" y="73203"/>
                  </a:lnTo>
                  <a:lnTo>
                    <a:pt x="38098" y="76197"/>
                  </a:lnTo>
                  <a:lnTo>
                    <a:pt x="52928" y="73203"/>
                  </a:lnTo>
                  <a:lnTo>
                    <a:pt x="65038" y="65039"/>
                  </a:lnTo>
                  <a:lnTo>
                    <a:pt x="73203" y="52929"/>
                  </a:lnTo>
                  <a:lnTo>
                    <a:pt x="76197" y="38098"/>
                  </a:lnTo>
                  <a:lnTo>
                    <a:pt x="73203" y="23268"/>
                  </a:lnTo>
                  <a:lnTo>
                    <a:pt x="65038" y="11158"/>
                  </a:lnTo>
                  <a:lnTo>
                    <a:pt x="52928" y="2993"/>
                  </a:lnTo>
                  <a:lnTo>
                    <a:pt x="38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982409" y="532527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38098"/>
                  </a:moveTo>
                  <a:lnTo>
                    <a:pt x="2993" y="23268"/>
                  </a:lnTo>
                  <a:lnTo>
                    <a:pt x="11158" y="11158"/>
                  </a:lnTo>
                  <a:lnTo>
                    <a:pt x="23268" y="2993"/>
                  </a:lnTo>
                  <a:lnTo>
                    <a:pt x="38098" y="0"/>
                  </a:lnTo>
                  <a:lnTo>
                    <a:pt x="52928" y="2993"/>
                  </a:lnTo>
                  <a:lnTo>
                    <a:pt x="65038" y="11158"/>
                  </a:lnTo>
                  <a:lnTo>
                    <a:pt x="73203" y="23268"/>
                  </a:lnTo>
                  <a:lnTo>
                    <a:pt x="76197" y="38098"/>
                  </a:lnTo>
                  <a:lnTo>
                    <a:pt x="73203" y="52929"/>
                  </a:lnTo>
                  <a:lnTo>
                    <a:pt x="65038" y="65039"/>
                  </a:lnTo>
                  <a:lnTo>
                    <a:pt x="52928" y="73203"/>
                  </a:lnTo>
                  <a:lnTo>
                    <a:pt x="38098" y="76197"/>
                  </a:lnTo>
                  <a:lnTo>
                    <a:pt x="23268" y="73203"/>
                  </a:lnTo>
                  <a:lnTo>
                    <a:pt x="11158" y="65039"/>
                  </a:lnTo>
                  <a:lnTo>
                    <a:pt x="2993" y="52929"/>
                  </a:lnTo>
                  <a:lnTo>
                    <a:pt x="0" y="38098"/>
                  </a:lnTo>
                  <a:close/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982409" y="532527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098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098"/>
                  </a:lnTo>
                  <a:lnTo>
                    <a:pt x="2993" y="52929"/>
                  </a:lnTo>
                  <a:lnTo>
                    <a:pt x="11158" y="65039"/>
                  </a:lnTo>
                  <a:lnTo>
                    <a:pt x="23268" y="73203"/>
                  </a:lnTo>
                  <a:lnTo>
                    <a:pt x="38098" y="76197"/>
                  </a:lnTo>
                  <a:lnTo>
                    <a:pt x="52928" y="73203"/>
                  </a:lnTo>
                  <a:lnTo>
                    <a:pt x="65038" y="65039"/>
                  </a:lnTo>
                  <a:lnTo>
                    <a:pt x="73203" y="52929"/>
                  </a:lnTo>
                  <a:lnTo>
                    <a:pt x="76197" y="38098"/>
                  </a:lnTo>
                  <a:lnTo>
                    <a:pt x="73203" y="23268"/>
                  </a:lnTo>
                  <a:lnTo>
                    <a:pt x="65038" y="11158"/>
                  </a:lnTo>
                  <a:lnTo>
                    <a:pt x="52928" y="2993"/>
                  </a:lnTo>
                  <a:lnTo>
                    <a:pt x="38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982409" y="532527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098" y="0"/>
                  </a:moveTo>
                  <a:lnTo>
                    <a:pt x="52928" y="2993"/>
                  </a:lnTo>
                  <a:lnTo>
                    <a:pt x="65038" y="11158"/>
                  </a:lnTo>
                  <a:lnTo>
                    <a:pt x="73203" y="23268"/>
                  </a:lnTo>
                  <a:lnTo>
                    <a:pt x="76197" y="38098"/>
                  </a:lnTo>
                  <a:lnTo>
                    <a:pt x="73203" y="52929"/>
                  </a:lnTo>
                  <a:lnTo>
                    <a:pt x="65038" y="65039"/>
                  </a:lnTo>
                  <a:lnTo>
                    <a:pt x="52928" y="73203"/>
                  </a:lnTo>
                  <a:lnTo>
                    <a:pt x="38098" y="76197"/>
                  </a:lnTo>
                  <a:lnTo>
                    <a:pt x="23268" y="73203"/>
                  </a:lnTo>
                  <a:lnTo>
                    <a:pt x="11158" y="65039"/>
                  </a:lnTo>
                  <a:lnTo>
                    <a:pt x="2993" y="52929"/>
                  </a:lnTo>
                  <a:lnTo>
                    <a:pt x="0" y="38098"/>
                  </a:lnTo>
                  <a:lnTo>
                    <a:pt x="2993" y="23268"/>
                  </a:lnTo>
                  <a:lnTo>
                    <a:pt x="11158" y="11158"/>
                  </a:lnTo>
                  <a:lnTo>
                    <a:pt x="23268" y="2993"/>
                  </a:lnTo>
                  <a:lnTo>
                    <a:pt x="38098" y="0"/>
                  </a:lnTo>
                  <a:close/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73409" y="2369866"/>
              <a:ext cx="94197" cy="9419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28410" y="2369866"/>
              <a:ext cx="94197" cy="9419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713449" y="5328234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8795" y="846213"/>
            <a:ext cx="6207125" cy="1554480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422909">
              <a:lnSpc>
                <a:spcPct val="100000"/>
              </a:lnSpc>
              <a:spcBef>
                <a:spcPts val="114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endParaRPr sz="1600">
              <a:latin typeface="Arial"/>
              <a:cs typeface="Arial"/>
            </a:endParaRPr>
          </a:p>
          <a:p>
            <a:pPr marL="609600">
              <a:lnSpc>
                <a:spcPct val="100000"/>
              </a:lnSpc>
              <a:spcBef>
                <a:spcPts val="122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algn="ctr" marR="6044565">
              <a:lnSpc>
                <a:spcPts val="2075"/>
              </a:lnSpc>
              <a:spcBef>
                <a:spcPts val="154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  <a:p>
            <a:pPr algn="ctr" marL="925194">
              <a:lnSpc>
                <a:spcPts val="2075"/>
              </a:lnSpc>
            </a:pPr>
            <a:r>
              <a:rPr dirty="0" sz="1800" spc="15">
                <a:solidFill>
                  <a:srgbClr val="00A65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89672" y="3623414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44672" y="3623414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50458" y="2886360"/>
            <a:ext cx="1325245" cy="817880"/>
            <a:chOff x="5550458" y="2886360"/>
            <a:chExt cx="1325245" cy="817880"/>
          </a:xfrm>
        </p:grpSpPr>
        <p:sp>
          <p:nvSpPr>
            <p:cNvPr id="3" name="object 3"/>
            <p:cNvSpPr/>
            <p:nvPr/>
          </p:nvSpPr>
          <p:spPr>
            <a:xfrm>
              <a:off x="5563958" y="2899860"/>
              <a:ext cx="1297940" cy="790575"/>
            </a:xfrm>
            <a:custGeom>
              <a:avLst/>
              <a:gdLst/>
              <a:ahLst/>
              <a:cxnLst/>
              <a:rect l="l" t="t" r="r" b="b"/>
              <a:pathLst>
                <a:path w="1297940" h="790575">
                  <a:moveTo>
                    <a:pt x="1297785" y="0"/>
                  </a:moveTo>
                  <a:lnTo>
                    <a:pt x="726281" y="0"/>
                  </a:lnTo>
                  <a:lnTo>
                    <a:pt x="0" y="790578"/>
                  </a:lnTo>
                  <a:lnTo>
                    <a:pt x="1297785" y="790578"/>
                  </a:lnTo>
                  <a:lnTo>
                    <a:pt x="1297785" y="0"/>
                  </a:lnTo>
                  <a:close/>
                </a:path>
              </a:pathLst>
            </a:custGeom>
            <a:solidFill>
              <a:srgbClr val="C6D9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563958" y="2899860"/>
              <a:ext cx="1297940" cy="790575"/>
            </a:xfrm>
            <a:custGeom>
              <a:avLst/>
              <a:gdLst/>
              <a:ahLst/>
              <a:cxnLst/>
              <a:rect l="l" t="t" r="r" b="b"/>
              <a:pathLst>
                <a:path w="1297940" h="790575">
                  <a:moveTo>
                    <a:pt x="726281" y="0"/>
                  </a:moveTo>
                  <a:lnTo>
                    <a:pt x="1297785" y="0"/>
                  </a:lnTo>
                  <a:lnTo>
                    <a:pt x="1297785" y="790578"/>
                  </a:lnTo>
                  <a:lnTo>
                    <a:pt x="0" y="790578"/>
                  </a:lnTo>
                  <a:lnTo>
                    <a:pt x="726281" y="0"/>
                  </a:lnTo>
                  <a:close/>
                </a:path>
              </a:pathLst>
            </a:custGeom>
            <a:ln w="27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563958" y="2899860"/>
              <a:ext cx="1297940" cy="790575"/>
            </a:xfrm>
            <a:custGeom>
              <a:avLst/>
              <a:gdLst/>
              <a:ahLst/>
              <a:cxnLst/>
              <a:rect l="l" t="t" r="r" b="b"/>
              <a:pathLst>
                <a:path w="1297940" h="790575">
                  <a:moveTo>
                    <a:pt x="726281" y="0"/>
                  </a:moveTo>
                  <a:lnTo>
                    <a:pt x="1287781" y="774861"/>
                  </a:lnTo>
                </a:path>
                <a:path w="1297940" h="790575">
                  <a:moveTo>
                    <a:pt x="1297785" y="0"/>
                  </a:moveTo>
                  <a:lnTo>
                    <a:pt x="0" y="790578"/>
                  </a:lnTo>
                </a:path>
              </a:pathLst>
            </a:custGeom>
            <a:ln w="71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812883" y="3764523"/>
            <a:ext cx="1403985" cy="915669"/>
            <a:chOff x="812883" y="3764523"/>
            <a:chExt cx="1403985" cy="915669"/>
          </a:xfrm>
        </p:grpSpPr>
        <p:sp>
          <p:nvSpPr>
            <p:cNvPr id="7" name="object 7"/>
            <p:cNvSpPr/>
            <p:nvPr/>
          </p:nvSpPr>
          <p:spPr>
            <a:xfrm>
              <a:off x="826383" y="3778023"/>
              <a:ext cx="1376680" cy="888365"/>
            </a:xfrm>
            <a:custGeom>
              <a:avLst/>
              <a:gdLst/>
              <a:ahLst/>
              <a:cxnLst/>
              <a:rect l="l" t="t" r="r" b="b"/>
              <a:pathLst>
                <a:path w="1376680" h="888364">
                  <a:moveTo>
                    <a:pt x="1376460" y="0"/>
                  </a:moveTo>
                  <a:lnTo>
                    <a:pt x="0" y="0"/>
                  </a:lnTo>
                  <a:lnTo>
                    <a:pt x="0" y="888202"/>
                  </a:lnTo>
                  <a:lnTo>
                    <a:pt x="1376460" y="888202"/>
                  </a:lnTo>
                  <a:lnTo>
                    <a:pt x="1376460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26383" y="3778023"/>
              <a:ext cx="1376680" cy="888365"/>
            </a:xfrm>
            <a:custGeom>
              <a:avLst/>
              <a:gdLst/>
              <a:ahLst/>
              <a:cxnLst/>
              <a:rect l="l" t="t" r="r" b="b"/>
              <a:pathLst>
                <a:path w="1376680" h="888364">
                  <a:moveTo>
                    <a:pt x="0" y="0"/>
                  </a:moveTo>
                  <a:lnTo>
                    <a:pt x="1376460" y="0"/>
                  </a:lnTo>
                  <a:lnTo>
                    <a:pt x="1376460" y="888202"/>
                  </a:lnTo>
                  <a:lnTo>
                    <a:pt x="0" y="888202"/>
                  </a:lnTo>
                  <a:lnTo>
                    <a:pt x="0" y="0"/>
                  </a:lnTo>
                  <a:close/>
                </a:path>
              </a:pathLst>
            </a:custGeom>
            <a:ln w="27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39452" y="3789932"/>
              <a:ext cx="1350645" cy="865505"/>
            </a:xfrm>
            <a:custGeom>
              <a:avLst/>
              <a:gdLst/>
              <a:ahLst/>
              <a:cxnLst/>
              <a:rect l="l" t="t" r="r" b="b"/>
              <a:pathLst>
                <a:path w="1350645" h="865504">
                  <a:moveTo>
                    <a:pt x="1219" y="0"/>
                  </a:moveTo>
                  <a:lnTo>
                    <a:pt x="1350172" y="863401"/>
                  </a:lnTo>
                </a:path>
                <a:path w="1350645" h="865504">
                  <a:moveTo>
                    <a:pt x="0" y="865195"/>
                  </a:moveTo>
                  <a:lnTo>
                    <a:pt x="1348980" y="2574"/>
                  </a:lnTo>
                </a:path>
              </a:pathLst>
            </a:custGeom>
            <a:ln w="71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908215" y="2598238"/>
            <a:ext cx="894080" cy="894080"/>
            <a:chOff x="908215" y="2598238"/>
            <a:chExt cx="894080" cy="894080"/>
          </a:xfrm>
        </p:grpSpPr>
        <p:sp>
          <p:nvSpPr>
            <p:cNvPr id="11" name="object 11"/>
            <p:cNvSpPr/>
            <p:nvPr/>
          </p:nvSpPr>
          <p:spPr>
            <a:xfrm>
              <a:off x="921715" y="2611738"/>
              <a:ext cx="866775" cy="866775"/>
            </a:xfrm>
            <a:custGeom>
              <a:avLst/>
              <a:gdLst/>
              <a:ahLst/>
              <a:cxnLst/>
              <a:rect l="l" t="t" r="r" b="b"/>
              <a:pathLst>
                <a:path w="866775" h="866775">
                  <a:moveTo>
                    <a:pt x="866778" y="0"/>
                  </a:moveTo>
                  <a:lnTo>
                    <a:pt x="0" y="0"/>
                  </a:lnTo>
                  <a:lnTo>
                    <a:pt x="0" y="866780"/>
                  </a:lnTo>
                  <a:lnTo>
                    <a:pt x="866778" y="866780"/>
                  </a:lnTo>
                  <a:lnTo>
                    <a:pt x="866778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1715" y="2611738"/>
              <a:ext cx="866775" cy="866775"/>
            </a:xfrm>
            <a:custGeom>
              <a:avLst/>
              <a:gdLst/>
              <a:ahLst/>
              <a:cxnLst/>
              <a:rect l="l" t="t" r="r" b="b"/>
              <a:pathLst>
                <a:path w="866775" h="866775">
                  <a:moveTo>
                    <a:pt x="0" y="0"/>
                  </a:moveTo>
                  <a:lnTo>
                    <a:pt x="866778" y="0"/>
                  </a:lnTo>
                  <a:lnTo>
                    <a:pt x="866778" y="866780"/>
                  </a:lnTo>
                  <a:lnTo>
                    <a:pt x="0" y="866780"/>
                  </a:lnTo>
                  <a:lnTo>
                    <a:pt x="0" y="0"/>
                  </a:lnTo>
                  <a:close/>
                </a:path>
              </a:pathLst>
            </a:custGeom>
            <a:ln w="27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21715" y="2623067"/>
              <a:ext cx="866775" cy="855980"/>
            </a:xfrm>
            <a:custGeom>
              <a:avLst/>
              <a:gdLst/>
              <a:ahLst/>
              <a:cxnLst/>
              <a:rect l="l" t="t" r="r" b="b"/>
              <a:pathLst>
                <a:path w="866775" h="855979">
                  <a:moveTo>
                    <a:pt x="13733" y="1781"/>
                  </a:moveTo>
                  <a:lnTo>
                    <a:pt x="866778" y="855450"/>
                  </a:lnTo>
                </a:path>
                <a:path w="866775" h="855979">
                  <a:moveTo>
                    <a:pt x="0" y="855450"/>
                  </a:moveTo>
                  <a:lnTo>
                    <a:pt x="852530" y="0"/>
                  </a:lnTo>
                </a:path>
              </a:pathLst>
            </a:custGeom>
            <a:ln w="71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4258623" y="4053175"/>
            <a:ext cx="1170305" cy="956310"/>
            <a:chOff x="4258623" y="4053175"/>
            <a:chExt cx="1170305" cy="956310"/>
          </a:xfrm>
        </p:grpSpPr>
        <p:sp>
          <p:nvSpPr>
            <p:cNvPr id="15" name="object 15"/>
            <p:cNvSpPr/>
            <p:nvPr/>
          </p:nvSpPr>
          <p:spPr>
            <a:xfrm>
              <a:off x="4272123" y="4066675"/>
              <a:ext cx="1143000" cy="929005"/>
            </a:xfrm>
            <a:custGeom>
              <a:avLst/>
              <a:gdLst/>
              <a:ahLst/>
              <a:cxnLst/>
              <a:rect l="l" t="t" r="r" b="b"/>
              <a:pathLst>
                <a:path w="1143000" h="929004">
                  <a:moveTo>
                    <a:pt x="857253" y="0"/>
                  </a:moveTo>
                  <a:lnTo>
                    <a:pt x="285750" y="0"/>
                  </a:lnTo>
                  <a:lnTo>
                    <a:pt x="0" y="928687"/>
                  </a:lnTo>
                  <a:lnTo>
                    <a:pt x="1143003" y="928687"/>
                  </a:lnTo>
                  <a:lnTo>
                    <a:pt x="857253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272123" y="4066675"/>
              <a:ext cx="1143000" cy="929005"/>
            </a:xfrm>
            <a:custGeom>
              <a:avLst/>
              <a:gdLst/>
              <a:ahLst/>
              <a:cxnLst/>
              <a:rect l="l" t="t" r="r" b="b"/>
              <a:pathLst>
                <a:path w="1143000" h="929004">
                  <a:moveTo>
                    <a:pt x="285750" y="0"/>
                  </a:moveTo>
                  <a:lnTo>
                    <a:pt x="857253" y="0"/>
                  </a:lnTo>
                  <a:lnTo>
                    <a:pt x="1143003" y="928687"/>
                  </a:lnTo>
                  <a:lnTo>
                    <a:pt x="0" y="928687"/>
                  </a:lnTo>
                  <a:lnTo>
                    <a:pt x="285750" y="0"/>
                  </a:lnTo>
                  <a:close/>
                </a:path>
              </a:pathLst>
            </a:custGeom>
            <a:ln w="27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287150" y="4066675"/>
              <a:ext cx="1108710" cy="915669"/>
            </a:xfrm>
            <a:custGeom>
              <a:avLst/>
              <a:gdLst/>
              <a:ahLst/>
              <a:cxnLst/>
              <a:rect l="l" t="t" r="r" b="b"/>
              <a:pathLst>
                <a:path w="1108710" h="915670">
                  <a:moveTo>
                    <a:pt x="0" y="915597"/>
                  </a:moveTo>
                  <a:lnTo>
                    <a:pt x="832474" y="9571"/>
                  </a:lnTo>
                </a:path>
                <a:path w="1108710" h="915670">
                  <a:moveTo>
                    <a:pt x="270723" y="0"/>
                  </a:moveTo>
                  <a:lnTo>
                    <a:pt x="1108223" y="915597"/>
                  </a:lnTo>
                </a:path>
              </a:pathLst>
            </a:custGeom>
            <a:ln w="71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2463415" y="6093410"/>
            <a:ext cx="1308100" cy="850900"/>
            <a:chOff x="2463415" y="6093410"/>
            <a:chExt cx="1308100" cy="850900"/>
          </a:xfrm>
        </p:grpSpPr>
        <p:sp>
          <p:nvSpPr>
            <p:cNvPr id="19" name="object 19"/>
            <p:cNvSpPr/>
            <p:nvPr/>
          </p:nvSpPr>
          <p:spPr>
            <a:xfrm>
              <a:off x="2476915" y="6106910"/>
              <a:ext cx="1280795" cy="823594"/>
            </a:xfrm>
            <a:custGeom>
              <a:avLst/>
              <a:gdLst/>
              <a:ahLst/>
              <a:cxnLst/>
              <a:rect l="l" t="t" r="r" b="b"/>
              <a:pathLst>
                <a:path w="1280795" h="823595">
                  <a:moveTo>
                    <a:pt x="1045983" y="0"/>
                  </a:moveTo>
                  <a:lnTo>
                    <a:pt x="0" y="4603"/>
                  </a:lnTo>
                  <a:lnTo>
                    <a:pt x="234767" y="823305"/>
                  </a:lnTo>
                  <a:lnTo>
                    <a:pt x="1280750" y="818701"/>
                  </a:lnTo>
                  <a:lnTo>
                    <a:pt x="1045983" y="0"/>
                  </a:lnTo>
                  <a:close/>
                </a:path>
              </a:pathLst>
            </a:custGeom>
            <a:solidFill>
              <a:srgbClr val="CA6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476915" y="6106910"/>
              <a:ext cx="1280795" cy="823594"/>
            </a:xfrm>
            <a:custGeom>
              <a:avLst/>
              <a:gdLst/>
              <a:ahLst/>
              <a:cxnLst/>
              <a:rect l="l" t="t" r="r" b="b"/>
              <a:pathLst>
                <a:path w="1280795" h="823595">
                  <a:moveTo>
                    <a:pt x="1045983" y="0"/>
                  </a:moveTo>
                  <a:lnTo>
                    <a:pt x="1280750" y="818701"/>
                  </a:lnTo>
                  <a:lnTo>
                    <a:pt x="234767" y="823305"/>
                  </a:lnTo>
                  <a:lnTo>
                    <a:pt x="0" y="4603"/>
                  </a:lnTo>
                  <a:lnTo>
                    <a:pt x="1045983" y="0"/>
                  </a:lnTo>
                  <a:close/>
                </a:path>
              </a:pathLst>
            </a:custGeom>
            <a:ln w="27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476915" y="6106910"/>
              <a:ext cx="1280795" cy="823594"/>
            </a:xfrm>
            <a:custGeom>
              <a:avLst/>
              <a:gdLst/>
              <a:ahLst/>
              <a:cxnLst/>
              <a:rect l="l" t="t" r="r" b="b"/>
              <a:pathLst>
                <a:path w="1280795" h="823595">
                  <a:moveTo>
                    <a:pt x="1045983" y="0"/>
                  </a:moveTo>
                  <a:lnTo>
                    <a:pt x="234767" y="823305"/>
                  </a:lnTo>
                </a:path>
                <a:path w="1280795" h="823595">
                  <a:moveTo>
                    <a:pt x="0" y="4603"/>
                  </a:moveTo>
                  <a:lnTo>
                    <a:pt x="1280750" y="818701"/>
                  </a:lnTo>
                </a:path>
              </a:pathLst>
            </a:custGeom>
            <a:ln w="71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4126871" y="5626389"/>
            <a:ext cx="1605280" cy="190500"/>
          </a:xfrm>
          <a:custGeom>
            <a:avLst/>
            <a:gdLst/>
            <a:ahLst/>
            <a:cxnLst/>
            <a:rect l="l" t="t" r="r" b="b"/>
            <a:pathLst>
              <a:path w="1605279" h="190500">
                <a:moveTo>
                  <a:pt x="1604962" y="0"/>
                </a:moveTo>
                <a:lnTo>
                  <a:pt x="0" y="0"/>
                </a:lnTo>
                <a:lnTo>
                  <a:pt x="0" y="190501"/>
                </a:lnTo>
                <a:lnTo>
                  <a:pt x="1604962" y="190501"/>
                </a:lnTo>
                <a:lnTo>
                  <a:pt x="160496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24130" rIns="0" bIns="0" rtlCol="0" vert="horz">
            <a:spAutoFit/>
          </a:bodyPr>
          <a:lstStyle/>
          <a:p>
            <a:pPr algn="ctr" marR="400685">
              <a:lnSpc>
                <a:spcPts val="1605"/>
              </a:lnSpc>
              <a:spcBef>
                <a:spcPts val="190"/>
              </a:spcBef>
            </a:pPr>
            <a:r>
              <a:rPr dirty="0" sz="1400" spc="-65">
                <a:solidFill>
                  <a:srgbClr val="231F20"/>
                </a:solidFill>
                <a:latin typeface="Arial"/>
                <a:cs typeface="Arial"/>
              </a:rPr>
              <a:t>CUADRILÁTEROS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43344" y="848647"/>
            <a:ext cx="8303895" cy="762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76450" marR="5080" indent="-2064385">
              <a:lnSpc>
                <a:spcPct val="155900"/>
              </a:lnSpc>
              <a:spcBef>
                <a:spcPts val="100"/>
              </a:spcBef>
            </a:pPr>
            <a:r>
              <a:rPr dirty="0" sz="1550" spc="-15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5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50" spc="-60">
                <a:solidFill>
                  <a:srgbClr val="231F20"/>
                </a:solidFill>
                <a:latin typeface="Arial"/>
                <a:cs typeface="Arial"/>
              </a:rPr>
              <a:t>CUADRILÁTERO</a:t>
            </a:r>
            <a:r>
              <a:rPr dirty="0" sz="155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231F20"/>
                </a:solidFill>
                <a:latin typeface="Arial"/>
                <a:cs typeface="Arial"/>
              </a:rPr>
              <a:t>es</a:t>
            </a:r>
            <a:r>
              <a:rPr dirty="0" sz="155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50" spc="114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55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50" spc="65">
                <a:solidFill>
                  <a:srgbClr val="231F20"/>
                </a:solidFill>
                <a:latin typeface="Arial"/>
                <a:cs typeface="Arial"/>
              </a:rPr>
              <a:t>figura</a:t>
            </a:r>
            <a:r>
              <a:rPr dirty="0" sz="155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50" spc="125">
                <a:solidFill>
                  <a:srgbClr val="231F20"/>
                </a:solidFill>
                <a:latin typeface="Arial"/>
                <a:cs typeface="Arial"/>
              </a:rPr>
              <a:t>plana</a:t>
            </a:r>
            <a:r>
              <a:rPr dirty="0" sz="155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50" spc="90">
                <a:solidFill>
                  <a:srgbClr val="231F20"/>
                </a:solidFill>
                <a:latin typeface="Arial"/>
                <a:cs typeface="Arial"/>
              </a:rPr>
              <a:t>poligonal</a:t>
            </a:r>
            <a:r>
              <a:rPr dirty="0" sz="15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50" spc="105">
                <a:solidFill>
                  <a:srgbClr val="231F20"/>
                </a:solidFill>
                <a:latin typeface="Arial"/>
                <a:cs typeface="Arial"/>
              </a:rPr>
              <a:t>cerrada,</a:t>
            </a:r>
            <a:r>
              <a:rPr dirty="0" sz="155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50" spc="114">
                <a:solidFill>
                  <a:srgbClr val="231F20"/>
                </a:solidFill>
                <a:latin typeface="Arial"/>
                <a:cs typeface="Arial"/>
              </a:rPr>
              <a:t>compuesta</a:t>
            </a:r>
            <a:r>
              <a:rPr dirty="0" sz="155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50" spc="95">
                <a:solidFill>
                  <a:srgbClr val="231F20"/>
                </a:solidFill>
                <a:latin typeface="Arial"/>
                <a:cs typeface="Arial"/>
              </a:rPr>
              <a:t>por</a:t>
            </a:r>
            <a:r>
              <a:rPr dirty="0" sz="155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50" spc="110">
                <a:solidFill>
                  <a:srgbClr val="231F20"/>
                </a:solidFill>
                <a:latin typeface="Arial"/>
                <a:cs typeface="Arial"/>
              </a:rPr>
              <a:t>cuatro</a:t>
            </a:r>
            <a:r>
              <a:rPr dirty="0" sz="155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50" spc="65">
                <a:solidFill>
                  <a:srgbClr val="231F20"/>
                </a:solidFill>
                <a:latin typeface="Arial"/>
                <a:cs typeface="Arial"/>
              </a:rPr>
              <a:t>lados </a:t>
            </a:r>
            <a:r>
              <a:rPr dirty="0" sz="1550" spc="-4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231F20"/>
                </a:solidFill>
                <a:latin typeface="Arial"/>
                <a:cs typeface="Arial"/>
              </a:rPr>
              <a:t>CLASIFICACIÓN</a:t>
            </a:r>
            <a:r>
              <a:rPr dirty="0" sz="155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50" spc="-9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55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50" spc="-75">
                <a:solidFill>
                  <a:srgbClr val="231F20"/>
                </a:solidFill>
                <a:latin typeface="Arial"/>
                <a:cs typeface="Arial"/>
              </a:rPr>
              <a:t>CUADRILÁTEROS</a:t>
            </a:r>
            <a:endParaRPr sz="15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8996" y="2140185"/>
            <a:ext cx="3089275" cy="5004435"/>
          </a:xfrm>
          <a:custGeom>
            <a:avLst/>
            <a:gdLst/>
            <a:ahLst/>
            <a:cxnLst/>
            <a:rect l="l" t="t" r="r" b="b"/>
            <a:pathLst>
              <a:path w="3089275" h="5004434">
                <a:moveTo>
                  <a:pt x="0" y="0"/>
                </a:moveTo>
                <a:lnTo>
                  <a:pt x="3089127" y="0"/>
                </a:lnTo>
                <a:lnTo>
                  <a:pt x="3089127" y="5003830"/>
                </a:lnTo>
                <a:lnTo>
                  <a:pt x="0" y="500383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916033" y="2137550"/>
            <a:ext cx="3089275" cy="5004435"/>
          </a:xfrm>
          <a:custGeom>
            <a:avLst/>
            <a:gdLst/>
            <a:ahLst/>
            <a:cxnLst/>
            <a:rect l="l" t="t" r="r" b="b"/>
            <a:pathLst>
              <a:path w="3089275" h="5004434">
                <a:moveTo>
                  <a:pt x="0" y="0"/>
                </a:moveTo>
                <a:lnTo>
                  <a:pt x="3089127" y="0"/>
                </a:lnTo>
                <a:lnTo>
                  <a:pt x="3089127" y="5003830"/>
                </a:lnTo>
                <a:lnTo>
                  <a:pt x="0" y="500383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103070" y="2134915"/>
            <a:ext cx="3089275" cy="5004435"/>
          </a:xfrm>
          <a:custGeom>
            <a:avLst/>
            <a:gdLst/>
            <a:ahLst/>
            <a:cxnLst/>
            <a:rect l="l" t="t" r="r" b="b"/>
            <a:pathLst>
              <a:path w="3089275" h="5004434">
                <a:moveTo>
                  <a:pt x="0" y="0"/>
                </a:moveTo>
                <a:lnTo>
                  <a:pt x="3089126" y="0"/>
                </a:lnTo>
                <a:lnTo>
                  <a:pt x="3089126" y="5003826"/>
                </a:lnTo>
                <a:lnTo>
                  <a:pt x="0" y="5003826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728996" y="1795949"/>
            <a:ext cx="3089275" cy="384810"/>
          </a:xfrm>
          <a:prstGeom prst="rect">
            <a:avLst/>
          </a:prstGeom>
          <a:solidFill>
            <a:srgbClr val="C7C4E2"/>
          </a:solidFill>
          <a:ln w="7397">
            <a:solidFill>
              <a:srgbClr val="231F20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marL="592455">
              <a:lnSpc>
                <a:spcPct val="100000"/>
              </a:lnSpc>
              <a:spcBef>
                <a:spcPts val="535"/>
              </a:spcBef>
            </a:pPr>
            <a:r>
              <a:rPr dirty="0" sz="1550" spc="-30">
                <a:solidFill>
                  <a:srgbClr val="231F20"/>
                </a:solidFill>
                <a:latin typeface="Arial"/>
                <a:cs typeface="Arial"/>
              </a:rPr>
              <a:t>PARALELOGRAMOS</a:t>
            </a:r>
            <a:endParaRPr sz="1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6749" y="2211458"/>
            <a:ext cx="280479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420">
                <a:solidFill>
                  <a:srgbClr val="231F20"/>
                </a:solidFill>
                <a:latin typeface="Arial"/>
                <a:cs typeface="Arial"/>
              </a:rPr>
              <a:t>Tienen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345">
                <a:solidFill>
                  <a:srgbClr val="231F20"/>
                </a:solidFill>
                <a:latin typeface="Arial"/>
                <a:cs typeface="Arial"/>
              </a:rPr>
              <a:t>paralelos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420">
                <a:solidFill>
                  <a:srgbClr val="231F20"/>
                </a:solidFill>
                <a:latin typeface="Arial"/>
                <a:cs typeface="Arial"/>
              </a:rPr>
              <a:t>dos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35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420">
                <a:solidFill>
                  <a:srgbClr val="231F20"/>
                </a:solidFill>
                <a:latin typeface="Arial"/>
                <a:cs typeface="Arial"/>
              </a:rPr>
              <a:t>dos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375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365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395">
                <a:solidFill>
                  <a:srgbClr val="231F20"/>
                </a:solidFill>
                <a:latin typeface="Arial"/>
                <a:cs typeface="Arial"/>
              </a:rPr>
              <a:t>opuestos</a:t>
            </a:r>
            <a:endParaRPr sz="18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62233" y="2211458"/>
            <a:ext cx="264033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420">
                <a:solidFill>
                  <a:srgbClr val="231F20"/>
                </a:solidFill>
                <a:latin typeface="Arial"/>
                <a:cs typeface="Arial"/>
              </a:rPr>
              <a:t>Tienen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345">
                <a:solidFill>
                  <a:srgbClr val="231F20"/>
                </a:solidFill>
                <a:latin typeface="Arial"/>
                <a:cs typeface="Arial"/>
              </a:rPr>
              <a:t>paralelos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420">
                <a:solidFill>
                  <a:srgbClr val="231F20"/>
                </a:solidFill>
                <a:latin typeface="Arial"/>
                <a:cs typeface="Arial"/>
              </a:rPr>
              <a:t>dos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365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375">
                <a:solidFill>
                  <a:srgbClr val="231F20"/>
                </a:solidFill>
                <a:latin typeface="Arial"/>
                <a:cs typeface="Arial"/>
              </a:rPr>
              <a:t>llamados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665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endParaRPr sz="18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64383" y="2196688"/>
            <a:ext cx="3020060" cy="58547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94615">
              <a:lnSpc>
                <a:spcPts val="2200"/>
              </a:lnSpc>
              <a:spcBef>
                <a:spcPts val="180"/>
              </a:spcBef>
            </a:pPr>
            <a:r>
              <a:rPr dirty="0" sz="1850" spc="-509">
                <a:solidFill>
                  <a:srgbClr val="231F20"/>
                </a:solidFill>
                <a:latin typeface="Arial"/>
                <a:cs typeface="Arial"/>
              </a:rPr>
              <a:t>Son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330">
                <a:solidFill>
                  <a:srgbClr val="231F20"/>
                </a:solidFill>
                <a:latin typeface="Arial"/>
                <a:cs typeface="Arial"/>
              </a:rPr>
              <a:t>cuadriláteros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365">
                <a:solidFill>
                  <a:srgbClr val="231F20"/>
                </a:solidFill>
                <a:latin typeface="Arial"/>
                <a:cs typeface="Arial"/>
              </a:rPr>
              <a:t>genéricos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385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40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340">
                <a:solidFill>
                  <a:srgbClr val="231F20"/>
                </a:solidFill>
                <a:latin typeface="Arial"/>
                <a:cs typeface="Arial"/>
              </a:rPr>
              <a:t>cumplen  </a:t>
            </a:r>
            <a:r>
              <a:rPr dirty="0" sz="1850" spc="-365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360">
                <a:solidFill>
                  <a:srgbClr val="231F20"/>
                </a:solidFill>
                <a:latin typeface="Arial"/>
                <a:cs typeface="Arial"/>
              </a:rPr>
              <a:t>propiedades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36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330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315">
                <a:solidFill>
                  <a:srgbClr val="231F20"/>
                </a:solidFill>
                <a:latin typeface="Arial"/>
                <a:cs typeface="Arial"/>
              </a:rPr>
              <a:t>ni</a:t>
            </a:r>
            <a:r>
              <a:rPr dirty="0" sz="1850" spc="-2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850" spc="-355">
                <a:solidFill>
                  <a:srgbClr val="231F20"/>
                </a:solidFill>
                <a:latin typeface="Arial"/>
                <a:cs typeface="Arial"/>
              </a:rPr>
              <a:t>paralelogramos.</a:t>
            </a:r>
            <a:endParaRPr sz="18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50392" y="2592474"/>
            <a:ext cx="904875" cy="224154"/>
          </a:xfrm>
          <a:prstGeom prst="rect">
            <a:avLst/>
          </a:prstGeom>
          <a:solidFill>
            <a:srgbClr val="FFF200"/>
          </a:solidFill>
        </p:spPr>
        <p:txBody>
          <a:bodyPr wrap="square" lIns="0" tIns="20320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160"/>
              </a:spcBef>
            </a:pP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CUADRADO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66032" y="2768071"/>
            <a:ext cx="115506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30">
                <a:solidFill>
                  <a:srgbClr val="231F20"/>
                </a:solidFill>
                <a:latin typeface="Arial"/>
                <a:cs typeface="Arial"/>
              </a:rPr>
              <a:t>Cuatro</a:t>
            </a:r>
            <a:r>
              <a:rPr dirty="0" sz="95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95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231F20"/>
                </a:solidFill>
                <a:latin typeface="Arial"/>
                <a:cs typeface="Arial"/>
              </a:rPr>
              <a:t>iguales</a:t>
            </a:r>
            <a:endParaRPr sz="9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66032" y="2911296"/>
            <a:ext cx="1774189" cy="59944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40"/>
              </a:spcBef>
            </a:pPr>
            <a:r>
              <a:rPr dirty="0" sz="950" spc="30">
                <a:solidFill>
                  <a:srgbClr val="231F20"/>
                </a:solidFill>
                <a:latin typeface="Arial"/>
                <a:cs typeface="Arial"/>
              </a:rPr>
              <a:t>Cuatro</a:t>
            </a:r>
            <a:r>
              <a:rPr dirty="0" sz="95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231F20"/>
                </a:solidFill>
                <a:latin typeface="Arial"/>
                <a:cs typeface="Arial"/>
              </a:rPr>
              <a:t>ángulos</a:t>
            </a:r>
            <a:r>
              <a:rPr dirty="0" sz="95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Arial"/>
                <a:cs typeface="Arial"/>
              </a:rPr>
              <a:t>interiores</a:t>
            </a:r>
            <a:r>
              <a:rPr dirty="0" sz="95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 spc="6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95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 spc="-30">
                <a:solidFill>
                  <a:srgbClr val="231F20"/>
                </a:solidFill>
                <a:latin typeface="Arial"/>
                <a:cs typeface="Arial"/>
              </a:rPr>
              <a:t>90º </a:t>
            </a:r>
            <a:r>
              <a:rPr dirty="0" sz="950" spc="-2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 spc="-55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95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 spc="20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r>
              <a:rPr dirty="0" sz="95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231F20"/>
                </a:solidFill>
                <a:latin typeface="Arial"/>
                <a:cs typeface="Arial"/>
              </a:rPr>
              <a:t>son</a:t>
            </a:r>
            <a:r>
              <a:rPr dirty="0" sz="95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231F20"/>
                </a:solidFill>
                <a:latin typeface="Arial"/>
                <a:cs typeface="Arial"/>
              </a:rPr>
              <a:t>iguales,</a:t>
            </a:r>
            <a:r>
              <a:rPr dirty="0" sz="9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 spc="-30">
                <a:solidFill>
                  <a:srgbClr val="231F20"/>
                </a:solidFill>
                <a:latin typeface="Arial"/>
                <a:cs typeface="Arial"/>
              </a:rPr>
              <a:t>se  </a:t>
            </a:r>
            <a:r>
              <a:rPr dirty="0" sz="950" spc="20">
                <a:solidFill>
                  <a:srgbClr val="231F20"/>
                </a:solidFill>
                <a:latin typeface="Arial"/>
                <a:cs typeface="Arial"/>
              </a:rPr>
              <a:t>bisecan </a:t>
            </a:r>
            <a:r>
              <a:rPr dirty="0" sz="950" spc="10">
                <a:solidFill>
                  <a:srgbClr val="231F20"/>
                </a:solidFill>
                <a:latin typeface="Arial"/>
                <a:cs typeface="Arial"/>
              </a:rPr>
              <a:t>( </a:t>
            </a:r>
            <a:r>
              <a:rPr dirty="0" sz="950" spc="-40">
                <a:solidFill>
                  <a:srgbClr val="231F20"/>
                </a:solidFill>
                <a:latin typeface="Arial"/>
                <a:cs typeface="Arial"/>
              </a:rPr>
              <a:t>se </a:t>
            </a:r>
            <a:r>
              <a:rPr dirty="0" sz="950" spc="40">
                <a:solidFill>
                  <a:srgbClr val="231F20"/>
                </a:solidFill>
                <a:latin typeface="Arial"/>
                <a:cs typeface="Arial"/>
              </a:rPr>
              <a:t>cortan </a:t>
            </a:r>
            <a:r>
              <a:rPr dirty="0" sz="950" spc="30">
                <a:solidFill>
                  <a:srgbClr val="231F20"/>
                </a:solidFill>
                <a:latin typeface="Arial"/>
                <a:cs typeface="Arial"/>
              </a:rPr>
              <a:t>en </a:t>
            </a:r>
            <a:r>
              <a:rPr dirty="0" sz="950" spc="5">
                <a:solidFill>
                  <a:srgbClr val="231F20"/>
                </a:solidFill>
                <a:latin typeface="Arial"/>
                <a:cs typeface="Arial"/>
              </a:rPr>
              <a:t>el </a:t>
            </a:r>
            <a:r>
              <a:rPr dirty="0" sz="950" spc="40">
                <a:solidFill>
                  <a:srgbClr val="231F20"/>
                </a:solidFill>
                <a:latin typeface="Arial"/>
                <a:cs typeface="Arial"/>
              </a:rPr>
              <a:t>punto </a:t>
            </a:r>
            <a:r>
              <a:rPr dirty="0" sz="950" spc="-2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231F20"/>
                </a:solidFill>
                <a:latin typeface="Arial"/>
                <a:cs typeface="Arial"/>
              </a:rPr>
              <a:t>medio)</a:t>
            </a:r>
            <a:r>
              <a:rPr dirty="0" sz="95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95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231F20"/>
                </a:solidFill>
                <a:latin typeface="Arial"/>
                <a:cs typeface="Arial"/>
              </a:rPr>
              <a:t>son</a:t>
            </a:r>
            <a:r>
              <a:rPr dirty="0" sz="95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 spc="15">
                <a:solidFill>
                  <a:srgbClr val="231F20"/>
                </a:solidFill>
                <a:latin typeface="Arial"/>
                <a:cs typeface="Arial"/>
              </a:rPr>
              <a:t>perpendiculares.</a:t>
            </a:r>
            <a:endParaRPr sz="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79250" y="2911762"/>
            <a:ext cx="1736725" cy="224154"/>
          </a:xfrm>
          <a:prstGeom prst="rect">
            <a:avLst/>
          </a:prstGeom>
          <a:solidFill>
            <a:srgbClr val="B7D436"/>
          </a:solidFill>
        </p:spPr>
        <p:txBody>
          <a:bodyPr wrap="square" lIns="0" tIns="254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200"/>
              </a:spcBef>
            </a:pPr>
            <a:r>
              <a:rPr dirty="0" sz="1200" spc="-80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2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85960" y="3106768"/>
            <a:ext cx="1590040" cy="480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solidFill>
                  <a:srgbClr val="231F20"/>
                </a:solidFill>
                <a:latin typeface="Arial"/>
                <a:cs typeface="Arial"/>
              </a:rPr>
              <a:t>Uno </a:t>
            </a:r>
            <a:r>
              <a:rPr dirty="0" sz="1000" spc="75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dirty="0" sz="1000" spc="-35">
                <a:solidFill>
                  <a:srgbClr val="231F20"/>
                </a:solidFill>
                <a:latin typeface="Arial"/>
                <a:cs typeface="Arial"/>
              </a:rPr>
              <a:t>los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lados </a:t>
            </a:r>
            <a:r>
              <a:rPr dirty="0" sz="1000" spc="45">
                <a:solidFill>
                  <a:srgbClr val="231F20"/>
                </a:solidFill>
                <a:latin typeface="Arial"/>
                <a:cs typeface="Arial"/>
              </a:rPr>
              <a:t>no </a:t>
            </a:r>
            <a:r>
              <a:rPr dirty="0" sz="10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paralelos</a:t>
            </a:r>
            <a:r>
              <a:rPr dirty="0" sz="10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Arial"/>
                <a:cs typeface="Arial"/>
              </a:rPr>
              <a:t>es</a:t>
            </a:r>
            <a:r>
              <a:rPr dirty="0" sz="10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Arial"/>
                <a:cs typeface="Arial"/>
              </a:rPr>
              <a:t>perpendicular </a:t>
            </a:r>
            <a:r>
              <a:rPr dirty="0" sz="1000" spc="-2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9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0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Arial"/>
                <a:cs typeface="Arial"/>
              </a:rPr>
              <a:t>base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74649" y="4057141"/>
            <a:ext cx="1538605" cy="224154"/>
          </a:xfrm>
          <a:prstGeom prst="rect">
            <a:avLst/>
          </a:prstGeom>
          <a:solidFill>
            <a:srgbClr val="00A650"/>
          </a:solidFill>
        </p:spPr>
        <p:txBody>
          <a:bodyPr wrap="square" lIns="0" tIns="32384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254"/>
              </a:spcBef>
            </a:pPr>
            <a:r>
              <a:rPr dirty="0" sz="1200" spc="-80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2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Arial"/>
                <a:cs typeface="Arial"/>
              </a:rPr>
              <a:t>ISÓSCELES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01523" y="4259417"/>
            <a:ext cx="1463675" cy="631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solidFill>
                  <a:srgbClr val="231F20"/>
                </a:solidFill>
                <a:latin typeface="Arial"/>
                <a:cs typeface="Arial"/>
              </a:rPr>
              <a:t>Tiene </a:t>
            </a:r>
            <a:r>
              <a:rPr dirty="0" sz="1000" spc="-35">
                <a:solidFill>
                  <a:srgbClr val="231F20"/>
                </a:solidFill>
                <a:latin typeface="Arial"/>
                <a:cs typeface="Arial"/>
              </a:rPr>
              <a:t>los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lados </a:t>
            </a:r>
            <a:r>
              <a:rPr dirty="0" sz="1000" spc="45">
                <a:solidFill>
                  <a:srgbClr val="231F20"/>
                </a:solidFill>
                <a:latin typeface="Arial"/>
                <a:cs typeface="Arial"/>
              </a:rPr>
              <a:t>no </a:t>
            </a:r>
            <a:r>
              <a:rPr dirty="0" sz="10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paralelos </a:t>
            </a:r>
            <a:r>
              <a:rPr dirty="0" sz="1000" spc="10">
                <a:solidFill>
                  <a:srgbClr val="231F20"/>
                </a:solidFill>
                <a:latin typeface="Arial"/>
                <a:cs typeface="Arial"/>
              </a:rPr>
              <a:t>iguales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Arial"/>
                <a:cs typeface="Arial"/>
              </a:rPr>
              <a:t>Diagonales </a:t>
            </a:r>
            <a:r>
              <a:rPr dirty="0" sz="1000" spc="10">
                <a:solidFill>
                  <a:srgbClr val="231F20"/>
                </a:solidFill>
                <a:latin typeface="Arial"/>
                <a:cs typeface="Arial"/>
              </a:rPr>
              <a:t>iguales y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Arial"/>
                <a:cs typeface="Arial"/>
              </a:rPr>
              <a:t>oblicuas,</a:t>
            </a:r>
            <a:r>
              <a:rPr dirty="0" sz="10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dirty="0" sz="10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Arial"/>
                <a:cs typeface="Arial"/>
              </a:rPr>
              <a:t>se</a:t>
            </a:r>
            <a:r>
              <a:rPr dirty="0" sz="10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Arial"/>
                <a:cs typeface="Arial"/>
              </a:rPr>
              <a:t>bisecan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751682" y="5255353"/>
            <a:ext cx="1821180" cy="783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5580" marR="187960">
              <a:lnSpc>
                <a:spcPct val="100000"/>
              </a:lnSpc>
              <a:spcBef>
                <a:spcPts val="100"/>
              </a:spcBef>
            </a:pPr>
            <a:r>
              <a:rPr dirty="0" sz="1000" spc="5">
                <a:solidFill>
                  <a:srgbClr val="231F20"/>
                </a:solidFill>
                <a:latin typeface="Arial"/>
                <a:cs typeface="Arial"/>
              </a:rPr>
              <a:t>Tanto</a:t>
            </a:r>
            <a:r>
              <a:rPr dirty="0" sz="10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dirty="0" sz="10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0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Arial"/>
                <a:cs typeface="Arial"/>
              </a:rPr>
              <a:t>como</a:t>
            </a:r>
            <a:r>
              <a:rPr dirty="0" sz="10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Arial"/>
                <a:cs typeface="Arial"/>
              </a:rPr>
              <a:t>los </a:t>
            </a:r>
            <a:r>
              <a:rPr dirty="0" sz="1000" spc="-2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ángulos </a:t>
            </a:r>
            <a:r>
              <a:rPr dirty="0" sz="1000" spc="-15">
                <a:solidFill>
                  <a:srgbClr val="231F20"/>
                </a:solidFill>
                <a:latin typeface="Arial"/>
                <a:cs typeface="Arial"/>
              </a:rPr>
              <a:t>son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diferentes </a:t>
            </a:r>
            <a:r>
              <a:rPr dirty="0" sz="10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10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Arial"/>
                <a:cs typeface="Arial"/>
              </a:rPr>
              <a:t>general.</a:t>
            </a:r>
            <a:endParaRPr sz="1000">
              <a:latin typeface="Arial"/>
              <a:cs typeface="Arial"/>
            </a:endParaRPr>
          </a:p>
          <a:p>
            <a:pPr algn="ctr" marL="12700" marR="5080">
              <a:lnSpc>
                <a:spcPts val="1190"/>
              </a:lnSpc>
              <a:spcBef>
                <a:spcPts val="20"/>
              </a:spcBef>
            </a:pPr>
            <a:r>
              <a:rPr dirty="0" sz="1000" spc="-55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0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r>
              <a:rPr dirty="0" sz="10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Arial"/>
                <a:cs typeface="Arial"/>
              </a:rPr>
              <a:t>son</a:t>
            </a:r>
            <a:r>
              <a:rPr dirty="0" sz="10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Arial"/>
                <a:cs typeface="Arial"/>
              </a:rPr>
              <a:t>desiguales, 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oblícuas</a:t>
            </a:r>
            <a:r>
              <a:rPr dirty="0" sz="10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1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0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dirty="0" sz="10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Arial"/>
                <a:cs typeface="Arial"/>
              </a:rPr>
              <a:t>se</a:t>
            </a:r>
            <a:r>
              <a:rPr dirty="0" sz="10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Arial"/>
                <a:cs typeface="Arial"/>
              </a:rPr>
              <a:t>bisecan.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55930" y="4990622"/>
            <a:ext cx="1538605" cy="224154"/>
          </a:xfrm>
          <a:prstGeom prst="rect">
            <a:avLst/>
          </a:prstGeom>
          <a:solidFill>
            <a:srgbClr val="C77DB5"/>
          </a:solidFill>
        </p:spPr>
        <p:txBody>
          <a:bodyPr wrap="square" lIns="0" tIns="23495" rIns="0" bIns="0" rtlCol="0" vert="horz">
            <a:spAutoFit/>
          </a:bodyPr>
          <a:lstStyle/>
          <a:p>
            <a:pPr marL="387350">
              <a:lnSpc>
                <a:spcPct val="100000"/>
              </a:lnSpc>
              <a:spcBef>
                <a:spcPts val="185"/>
              </a:spcBef>
            </a:pPr>
            <a:r>
              <a:rPr dirty="0" sz="1200" spc="-110">
                <a:solidFill>
                  <a:srgbClr val="231F20"/>
                </a:solidFill>
                <a:latin typeface="Arial"/>
                <a:cs typeface="Arial"/>
              </a:rPr>
              <a:t>TRAPEZOIDE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73520" y="5619012"/>
            <a:ext cx="1517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0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2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Arial"/>
                <a:cs typeface="Arial"/>
              </a:rPr>
              <a:t>ESCALENO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173520" y="5801297"/>
            <a:ext cx="1376045" cy="631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10">
                <a:solidFill>
                  <a:srgbClr val="231F20"/>
                </a:solidFill>
                <a:latin typeface="Arial"/>
                <a:cs typeface="Arial"/>
              </a:rPr>
              <a:t>Ángulos </a:t>
            </a:r>
            <a:r>
              <a:rPr dirty="0" sz="1000" spc="5">
                <a:solidFill>
                  <a:srgbClr val="231F20"/>
                </a:solidFill>
                <a:latin typeface="Arial"/>
                <a:cs typeface="Arial"/>
              </a:rPr>
              <a:t>desiguales. </a:t>
            </a:r>
            <a:r>
              <a:rPr dirty="0" sz="10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r>
              <a:rPr dirty="0" sz="10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Arial"/>
                <a:cs typeface="Arial"/>
              </a:rPr>
              <a:t>desiguales, </a:t>
            </a:r>
            <a:r>
              <a:rPr dirty="0" sz="1000" spc="-2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Arial"/>
                <a:cs typeface="Arial"/>
              </a:rPr>
              <a:t>oblícuas </a:t>
            </a:r>
            <a:r>
              <a:rPr dirty="0" sz="1000" spc="1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dirty="0" sz="1000" spc="45">
                <a:solidFill>
                  <a:srgbClr val="231F20"/>
                </a:solidFill>
                <a:latin typeface="Arial"/>
                <a:cs typeface="Arial"/>
              </a:rPr>
              <a:t>no </a:t>
            </a:r>
            <a:r>
              <a:rPr dirty="0" sz="1000" spc="-35">
                <a:solidFill>
                  <a:srgbClr val="231F20"/>
                </a:solidFill>
                <a:latin typeface="Arial"/>
                <a:cs typeface="Arial"/>
              </a:rPr>
              <a:t>se </a:t>
            </a:r>
            <a:r>
              <a:rPr dirty="0" sz="10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Arial"/>
                <a:cs typeface="Arial"/>
              </a:rPr>
              <a:t>bisecan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68147" y="3730568"/>
            <a:ext cx="1062355" cy="224154"/>
          </a:xfrm>
          <a:prstGeom prst="rect">
            <a:avLst/>
          </a:prstGeom>
          <a:solidFill>
            <a:srgbClr val="FFCB04"/>
          </a:solidFill>
        </p:spPr>
        <p:txBody>
          <a:bodyPr wrap="square" lIns="0" tIns="23495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85"/>
              </a:spcBef>
            </a:pPr>
            <a:r>
              <a:rPr dirty="0" sz="1150" spc="-60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1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276521" y="3916171"/>
            <a:ext cx="1461770" cy="750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950" spc="20">
                <a:solidFill>
                  <a:srgbClr val="231F20"/>
                </a:solidFill>
                <a:latin typeface="Arial"/>
                <a:cs typeface="Arial"/>
              </a:rPr>
              <a:t>Lados </a:t>
            </a:r>
            <a:r>
              <a:rPr dirty="0" sz="950" spc="25">
                <a:solidFill>
                  <a:srgbClr val="231F20"/>
                </a:solidFill>
                <a:latin typeface="Arial"/>
                <a:cs typeface="Arial"/>
              </a:rPr>
              <a:t>iguales </a:t>
            </a:r>
            <a:r>
              <a:rPr dirty="0" sz="950" spc="-10">
                <a:solidFill>
                  <a:srgbClr val="231F20"/>
                </a:solidFill>
                <a:latin typeface="Arial"/>
                <a:cs typeface="Arial"/>
              </a:rPr>
              <a:t>2 </a:t>
            </a:r>
            <a:r>
              <a:rPr dirty="0" sz="950" spc="11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950" spc="-10">
                <a:solidFill>
                  <a:srgbClr val="231F20"/>
                </a:solidFill>
                <a:latin typeface="Arial"/>
                <a:cs typeface="Arial"/>
              </a:rPr>
              <a:t>2 </a:t>
            </a:r>
            <a:r>
              <a:rPr dirty="0" sz="95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 spc="55">
                <a:solidFill>
                  <a:srgbClr val="231F20"/>
                </a:solidFill>
                <a:latin typeface="Arial"/>
                <a:cs typeface="Arial"/>
              </a:rPr>
              <a:t>Cuatro</a:t>
            </a:r>
            <a:r>
              <a:rPr dirty="0" sz="95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231F20"/>
                </a:solidFill>
                <a:latin typeface="Arial"/>
                <a:cs typeface="Arial"/>
              </a:rPr>
              <a:t>ángulos</a:t>
            </a:r>
            <a:r>
              <a:rPr dirty="0" sz="95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231F20"/>
                </a:solidFill>
                <a:latin typeface="Arial"/>
                <a:cs typeface="Arial"/>
              </a:rPr>
              <a:t>interiores </a:t>
            </a:r>
            <a:r>
              <a:rPr dirty="0" sz="950" spc="-2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 spc="9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950" spc="-10">
                <a:solidFill>
                  <a:srgbClr val="231F20"/>
                </a:solidFill>
                <a:latin typeface="Arial"/>
                <a:cs typeface="Arial"/>
              </a:rPr>
              <a:t> 90º.</a:t>
            </a:r>
            <a:endParaRPr sz="950">
              <a:latin typeface="Arial"/>
              <a:cs typeface="Arial"/>
            </a:endParaRPr>
          </a:p>
          <a:p>
            <a:pPr marL="45085" marR="320675" indent="-33020">
              <a:lnSpc>
                <a:spcPts val="1140"/>
              </a:lnSpc>
              <a:spcBef>
                <a:spcPts val="35"/>
              </a:spcBef>
            </a:pPr>
            <a:r>
              <a:rPr dirty="0" sz="950" spc="-35">
                <a:solidFill>
                  <a:srgbClr val="231F20"/>
                </a:solidFill>
                <a:latin typeface="Arial"/>
                <a:cs typeface="Arial"/>
              </a:rPr>
              <a:t>Las </a:t>
            </a:r>
            <a:r>
              <a:rPr dirty="0" sz="950" spc="45">
                <a:solidFill>
                  <a:srgbClr val="231F20"/>
                </a:solidFill>
                <a:latin typeface="Arial"/>
                <a:cs typeface="Arial"/>
              </a:rPr>
              <a:t>diagonales </a:t>
            </a:r>
            <a:r>
              <a:rPr dirty="0" sz="950" spc="5">
                <a:solidFill>
                  <a:srgbClr val="231F20"/>
                </a:solidFill>
                <a:latin typeface="Arial"/>
                <a:cs typeface="Arial"/>
              </a:rPr>
              <a:t>son </a:t>
            </a:r>
            <a:r>
              <a:rPr dirty="0" sz="950" spc="-2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 spc="20">
                <a:solidFill>
                  <a:srgbClr val="231F20"/>
                </a:solidFill>
                <a:latin typeface="Arial"/>
                <a:cs typeface="Arial"/>
              </a:rPr>
              <a:t>iguales,</a:t>
            </a:r>
            <a:r>
              <a:rPr dirty="0" sz="95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231F20"/>
                </a:solidFill>
                <a:latin typeface="Arial"/>
                <a:cs typeface="Arial"/>
              </a:rPr>
              <a:t>se</a:t>
            </a:r>
            <a:r>
              <a:rPr dirty="0" sz="95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231F20"/>
                </a:solidFill>
                <a:latin typeface="Arial"/>
                <a:cs typeface="Arial"/>
              </a:rPr>
              <a:t>bisecan</a:t>
            </a:r>
            <a:endParaRPr sz="9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964696" y="4828683"/>
            <a:ext cx="709930" cy="224154"/>
          </a:xfrm>
          <a:prstGeom prst="rect">
            <a:avLst/>
          </a:prstGeom>
          <a:solidFill>
            <a:srgbClr val="F5821F"/>
          </a:solidFill>
        </p:spPr>
        <p:txBody>
          <a:bodyPr wrap="square" lIns="0" tIns="29845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235"/>
              </a:spcBef>
            </a:pP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000628" y="5013911"/>
            <a:ext cx="1666239" cy="876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3350">
              <a:lnSpc>
                <a:spcPct val="103200"/>
              </a:lnSpc>
              <a:spcBef>
                <a:spcPts val="100"/>
              </a:spcBef>
            </a:pPr>
            <a:r>
              <a:rPr dirty="0" sz="900" spc="30">
                <a:solidFill>
                  <a:srgbClr val="231F20"/>
                </a:solidFill>
                <a:latin typeface="Arial"/>
                <a:cs typeface="Arial"/>
              </a:rPr>
              <a:t>Lados iguales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2 </a:t>
            </a:r>
            <a:r>
              <a:rPr dirty="0" sz="900" spc="12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2. </a:t>
            </a:r>
            <a:r>
              <a:rPr dirty="0" sz="9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Arial"/>
                <a:cs typeface="Arial"/>
              </a:rPr>
              <a:t>Oblícuos </a:t>
            </a:r>
            <a:r>
              <a:rPr dirty="0" sz="900" spc="-10">
                <a:solidFill>
                  <a:srgbClr val="231F20"/>
                </a:solidFill>
                <a:latin typeface="Arial"/>
                <a:cs typeface="Arial"/>
              </a:rPr>
              <a:t>los </a:t>
            </a:r>
            <a:r>
              <a:rPr dirty="0" sz="900" spc="45">
                <a:solidFill>
                  <a:srgbClr val="231F20"/>
                </a:solidFill>
                <a:latin typeface="Arial"/>
                <a:cs typeface="Arial"/>
              </a:rPr>
              <a:t>consecutivos </a:t>
            </a:r>
            <a:r>
              <a:rPr dirty="0" sz="9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Arial"/>
                <a:cs typeface="Arial"/>
              </a:rPr>
              <a:t>Ángulos</a:t>
            </a:r>
            <a:r>
              <a:rPr dirty="0" sz="9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Arial"/>
                <a:cs typeface="Arial"/>
              </a:rPr>
              <a:t>interiores</a:t>
            </a:r>
            <a:r>
              <a:rPr dirty="0" sz="9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Arial"/>
                <a:cs typeface="Arial"/>
              </a:rPr>
              <a:t>opuestos </a:t>
            </a:r>
            <a:r>
              <a:rPr dirty="0" sz="900" spc="-2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Arial"/>
                <a:cs typeface="Arial"/>
              </a:rPr>
              <a:t>iguales.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3200"/>
              </a:lnSpc>
            </a:pPr>
            <a:r>
              <a:rPr dirty="0" sz="900" spc="45">
                <a:solidFill>
                  <a:srgbClr val="231F20"/>
                </a:solidFill>
                <a:latin typeface="Arial"/>
                <a:cs typeface="Arial"/>
              </a:rPr>
              <a:t>Diagonales </a:t>
            </a:r>
            <a:r>
              <a:rPr dirty="0" sz="900" spc="30">
                <a:solidFill>
                  <a:srgbClr val="231F20"/>
                </a:solidFill>
                <a:latin typeface="Arial"/>
                <a:cs typeface="Arial"/>
              </a:rPr>
              <a:t>desiguales, </a:t>
            </a:r>
            <a:r>
              <a:rPr dirty="0" sz="9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Arial"/>
                <a:cs typeface="Arial"/>
              </a:rPr>
              <a:t>perpendiculares</a:t>
            </a:r>
            <a:r>
              <a:rPr dirty="0" sz="9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Arial"/>
                <a:cs typeface="Arial"/>
              </a:rPr>
              <a:t>se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Arial"/>
                <a:cs typeface="Arial"/>
              </a:rPr>
              <a:t>bisecan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29631" y="6053425"/>
            <a:ext cx="909955" cy="196850"/>
          </a:xfrm>
          <a:prstGeom prst="rect">
            <a:avLst/>
          </a:prstGeom>
          <a:solidFill>
            <a:srgbClr val="CA6C38"/>
          </a:solidFill>
        </p:spPr>
        <p:txBody>
          <a:bodyPr wrap="square" lIns="0" tIns="2032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60"/>
              </a:spcBef>
            </a:pPr>
            <a:r>
              <a:rPr dirty="0" sz="1050" spc="15">
                <a:solidFill>
                  <a:srgbClr val="231F20"/>
                </a:solidFill>
                <a:latin typeface="Arial"/>
                <a:cs typeface="Arial"/>
              </a:rPr>
              <a:t>ROMBOIDES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34703" y="6221091"/>
            <a:ext cx="1583690" cy="827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29870">
              <a:lnSpc>
                <a:spcPct val="103000"/>
              </a:lnSpc>
              <a:spcBef>
                <a:spcPts val="100"/>
              </a:spcBef>
            </a:pPr>
            <a:r>
              <a:rPr dirty="0" sz="850" spc="75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85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80">
                <a:solidFill>
                  <a:srgbClr val="231F20"/>
                </a:solidFill>
                <a:latin typeface="Arial"/>
                <a:cs typeface="Arial"/>
              </a:rPr>
              <a:t>opuestos</a:t>
            </a:r>
            <a:r>
              <a:rPr dirty="0" sz="85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70">
                <a:solidFill>
                  <a:srgbClr val="231F20"/>
                </a:solidFill>
                <a:latin typeface="Arial"/>
                <a:cs typeface="Arial"/>
              </a:rPr>
              <a:t>iguales </a:t>
            </a:r>
            <a:r>
              <a:rPr dirty="0" sz="850" spc="-2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75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85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70">
                <a:solidFill>
                  <a:srgbClr val="231F20"/>
                </a:solidFill>
                <a:latin typeface="Arial"/>
                <a:cs typeface="Arial"/>
              </a:rPr>
              <a:t>paralelos.</a:t>
            </a:r>
            <a:endParaRPr sz="850">
              <a:latin typeface="Arial"/>
              <a:cs typeface="Arial"/>
            </a:endParaRPr>
          </a:p>
          <a:p>
            <a:pPr marL="45085" marR="5080" indent="-33020">
              <a:lnSpc>
                <a:spcPct val="103000"/>
              </a:lnSpc>
            </a:pPr>
            <a:r>
              <a:rPr dirty="0" sz="850" spc="80">
                <a:solidFill>
                  <a:srgbClr val="231F20"/>
                </a:solidFill>
                <a:latin typeface="Arial"/>
                <a:cs typeface="Arial"/>
              </a:rPr>
              <a:t>Ángulos</a:t>
            </a:r>
            <a:r>
              <a:rPr dirty="0" sz="85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50">
                <a:solidFill>
                  <a:srgbClr val="231F20"/>
                </a:solidFill>
                <a:latin typeface="Arial"/>
                <a:cs typeface="Arial"/>
              </a:rPr>
              <a:t>interiores</a:t>
            </a:r>
            <a:r>
              <a:rPr dirty="0" sz="85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80">
                <a:solidFill>
                  <a:srgbClr val="231F20"/>
                </a:solidFill>
                <a:latin typeface="Arial"/>
                <a:cs typeface="Arial"/>
              </a:rPr>
              <a:t>opuestos </a:t>
            </a:r>
            <a:r>
              <a:rPr dirty="0" sz="850" spc="-2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iguales.</a:t>
            </a:r>
            <a:endParaRPr sz="850">
              <a:latin typeface="Arial"/>
              <a:cs typeface="Arial"/>
            </a:endParaRPr>
          </a:p>
          <a:p>
            <a:pPr marL="45085" marR="169545" indent="-33020">
              <a:lnSpc>
                <a:spcPct val="103000"/>
              </a:lnSpc>
            </a:pPr>
            <a:r>
              <a:rPr dirty="0" sz="850" spc="85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r>
              <a:rPr dirty="0" sz="85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70">
                <a:solidFill>
                  <a:srgbClr val="231F20"/>
                </a:solidFill>
                <a:latin typeface="Arial"/>
                <a:cs typeface="Arial"/>
              </a:rPr>
              <a:t>desiguales</a:t>
            </a:r>
            <a:r>
              <a:rPr dirty="0" sz="85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75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dirty="0" sz="850" spc="-2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35">
                <a:solidFill>
                  <a:srgbClr val="231F20"/>
                </a:solidFill>
                <a:latin typeface="Arial"/>
                <a:cs typeface="Arial"/>
              </a:rPr>
              <a:t>se</a:t>
            </a:r>
            <a:r>
              <a:rPr dirty="0" sz="85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95">
                <a:solidFill>
                  <a:srgbClr val="231F20"/>
                </a:solidFill>
                <a:latin typeface="Arial"/>
                <a:cs typeface="Arial"/>
              </a:rPr>
              <a:t>bisecan</a:t>
            </a:r>
            <a:endParaRPr sz="8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16033" y="1793310"/>
            <a:ext cx="3089275" cy="384810"/>
          </a:xfrm>
          <a:prstGeom prst="rect">
            <a:avLst/>
          </a:prstGeom>
          <a:solidFill>
            <a:srgbClr val="C7C4E2"/>
          </a:solidFill>
          <a:ln w="7397">
            <a:solidFill>
              <a:srgbClr val="231F20"/>
            </a:solidFill>
          </a:ln>
        </p:spPr>
        <p:txBody>
          <a:bodyPr wrap="square" lIns="0" tIns="80645" rIns="0" bIns="0" rtlCol="0" vert="horz">
            <a:spAutoFit/>
          </a:bodyPr>
          <a:lstStyle/>
          <a:p>
            <a:pPr marL="1240790">
              <a:lnSpc>
                <a:spcPct val="100000"/>
              </a:lnSpc>
              <a:spcBef>
                <a:spcPts val="635"/>
              </a:spcBef>
            </a:pPr>
            <a:r>
              <a:rPr dirty="0" sz="1550" spc="-8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5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03070" y="1790675"/>
            <a:ext cx="3089275" cy="384810"/>
          </a:xfrm>
          <a:prstGeom prst="rect">
            <a:avLst/>
          </a:prstGeom>
          <a:solidFill>
            <a:srgbClr val="C7C4E2"/>
          </a:solidFill>
          <a:ln w="7396">
            <a:solidFill>
              <a:srgbClr val="231F20"/>
            </a:solidFill>
          </a:ln>
        </p:spPr>
        <p:txBody>
          <a:bodyPr wrap="square" lIns="0" tIns="65405" rIns="0" bIns="0" rtlCol="0" vert="horz">
            <a:spAutoFit/>
          </a:bodyPr>
          <a:lstStyle/>
          <a:p>
            <a:pPr marL="1032510">
              <a:lnSpc>
                <a:spcPct val="100000"/>
              </a:lnSpc>
              <a:spcBef>
                <a:spcPts val="515"/>
              </a:spcBef>
            </a:pPr>
            <a:r>
              <a:rPr dirty="0" sz="1550" spc="-120">
                <a:solidFill>
                  <a:srgbClr val="231F20"/>
                </a:solidFill>
                <a:latin typeface="Arial"/>
                <a:cs typeface="Arial"/>
              </a:rPr>
              <a:t>TRAPEZOIDES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282650" y="3504621"/>
            <a:ext cx="2573655" cy="2996565"/>
            <a:chOff x="4282650" y="3504621"/>
            <a:chExt cx="2573655" cy="2996565"/>
          </a:xfrm>
        </p:grpSpPr>
        <p:sp>
          <p:nvSpPr>
            <p:cNvPr id="54" name="object 54"/>
            <p:cNvSpPr/>
            <p:nvPr/>
          </p:nvSpPr>
          <p:spPr>
            <a:xfrm>
              <a:off x="5256558" y="5644651"/>
              <a:ext cx="1551940" cy="842644"/>
            </a:xfrm>
            <a:custGeom>
              <a:avLst/>
              <a:gdLst/>
              <a:ahLst/>
              <a:cxnLst/>
              <a:rect l="l" t="t" r="r" b="b"/>
              <a:pathLst>
                <a:path w="1551940" h="842645">
                  <a:moveTo>
                    <a:pt x="1379109" y="0"/>
                  </a:moveTo>
                  <a:lnTo>
                    <a:pt x="754340" y="0"/>
                  </a:lnTo>
                  <a:lnTo>
                    <a:pt x="0" y="842397"/>
                  </a:lnTo>
                  <a:lnTo>
                    <a:pt x="1551913" y="842397"/>
                  </a:lnTo>
                  <a:lnTo>
                    <a:pt x="1379109" y="0"/>
                  </a:lnTo>
                  <a:close/>
                </a:path>
              </a:pathLst>
            </a:custGeom>
            <a:solidFill>
              <a:srgbClr val="3B84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5256558" y="5644651"/>
              <a:ext cx="1551940" cy="842644"/>
            </a:xfrm>
            <a:custGeom>
              <a:avLst/>
              <a:gdLst/>
              <a:ahLst/>
              <a:cxnLst/>
              <a:rect l="l" t="t" r="r" b="b"/>
              <a:pathLst>
                <a:path w="1551940" h="842645">
                  <a:moveTo>
                    <a:pt x="0" y="842397"/>
                  </a:moveTo>
                  <a:lnTo>
                    <a:pt x="754340" y="0"/>
                  </a:lnTo>
                  <a:lnTo>
                    <a:pt x="1379109" y="0"/>
                  </a:lnTo>
                  <a:lnTo>
                    <a:pt x="1551913" y="842397"/>
                  </a:lnTo>
                  <a:lnTo>
                    <a:pt x="0" y="842397"/>
                  </a:lnTo>
                  <a:close/>
                </a:path>
              </a:pathLst>
            </a:custGeom>
            <a:ln w="27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5273" y="4819103"/>
              <a:ext cx="174600" cy="16767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2650" y="4819103"/>
              <a:ext cx="174599" cy="16767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9524" y="4071747"/>
              <a:ext cx="224942" cy="17454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9219" y="4075509"/>
              <a:ext cx="224942" cy="17454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81639" y="3504621"/>
              <a:ext cx="174600" cy="174600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7439997" y="3279287"/>
            <a:ext cx="2351405" cy="1389380"/>
            <a:chOff x="7439997" y="3279287"/>
            <a:chExt cx="2351405" cy="1389380"/>
          </a:xfrm>
        </p:grpSpPr>
        <p:sp>
          <p:nvSpPr>
            <p:cNvPr id="62" name="object 62"/>
            <p:cNvSpPr/>
            <p:nvPr/>
          </p:nvSpPr>
          <p:spPr>
            <a:xfrm>
              <a:off x="7453497" y="3292787"/>
              <a:ext cx="2324100" cy="1362075"/>
            </a:xfrm>
            <a:custGeom>
              <a:avLst/>
              <a:gdLst/>
              <a:ahLst/>
              <a:cxnLst/>
              <a:rect l="l" t="t" r="r" b="b"/>
              <a:pathLst>
                <a:path w="2324100" h="1362075">
                  <a:moveTo>
                    <a:pt x="619123" y="0"/>
                  </a:moveTo>
                  <a:lnTo>
                    <a:pt x="0" y="1362073"/>
                  </a:lnTo>
                  <a:lnTo>
                    <a:pt x="2324102" y="1362073"/>
                  </a:lnTo>
                  <a:lnTo>
                    <a:pt x="2047877" y="561973"/>
                  </a:lnTo>
                  <a:lnTo>
                    <a:pt x="619123" y="0"/>
                  </a:lnTo>
                  <a:close/>
                </a:path>
              </a:pathLst>
            </a:custGeom>
            <a:solidFill>
              <a:srgbClr val="C77D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7453497" y="3292787"/>
              <a:ext cx="2324100" cy="1362075"/>
            </a:xfrm>
            <a:custGeom>
              <a:avLst/>
              <a:gdLst/>
              <a:ahLst/>
              <a:cxnLst/>
              <a:rect l="l" t="t" r="r" b="b"/>
              <a:pathLst>
                <a:path w="2324100" h="1362075">
                  <a:moveTo>
                    <a:pt x="2047877" y="561973"/>
                  </a:moveTo>
                  <a:lnTo>
                    <a:pt x="619123" y="0"/>
                  </a:lnTo>
                  <a:lnTo>
                    <a:pt x="0" y="1362073"/>
                  </a:lnTo>
                  <a:lnTo>
                    <a:pt x="2324102" y="1362073"/>
                  </a:lnTo>
                  <a:lnTo>
                    <a:pt x="2047877" y="561973"/>
                  </a:lnTo>
                  <a:close/>
                </a:path>
              </a:pathLst>
            </a:custGeom>
            <a:ln w="27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7453497" y="3292787"/>
              <a:ext cx="2324100" cy="1362075"/>
            </a:xfrm>
            <a:custGeom>
              <a:avLst/>
              <a:gdLst/>
              <a:ahLst/>
              <a:cxnLst/>
              <a:rect l="l" t="t" r="r" b="b"/>
              <a:pathLst>
                <a:path w="2324100" h="1362075">
                  <a:moveTo>
                    <a:pt x="619123" y="0"/>
                  </a:moveTo>
                  <a:lnTo>
                    <a:pt x="2324102" y="1362073"/>
                  </a:lnTo>
                </a:path>
                <a:path w="2324100" h="1362075">
                  <a:moveTo>
                    <a:pt x="2047877" y="561973"/>
                  </a:moveTo>
                  <a:lnTo>
                    <a:pt x="0" y="1362073"/>
                  </a:lnTo>
                </a:path>
              </a:pathLst>
            </a:custGeom>
            <a:ln w="71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5" name="object 65"/>
          <p:cNvGrpSpPr/>
          <p:nvPr/>
        </p:nvGrpSpPr>
        <p:grpSpPr>
          <a:xfrm>
            <a:off x="834951" y="2618567"/>
            <a:ext cx="2907030" cy="4306570"/>
            <a:chOff x="834951" y="2618567"/>
            <a:chExt cx="2907030" cy="4306570"/>
          </a:xfrm>
        </p:grpSpPr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9746" y="3296526"/>
              <a:ext cx="174600" cy="17460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4951" y="4485026"/>
              <a:ext cx="174599" cy="17460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983433" y="4758033"/>
              <a:ext cx="751840" cy="1169670"/>
            </a:xfrm>
            <a:custGeom>
              <a:avLst/>
              <a:gdLst/>
              <a:ahLst/>
              <a:cxnLst/>
              <a:rect l="l" t="t" r="r" b="b"/>
              <a:pathLst>
                <a:path w="751839" h="1169670">
                  <a:moveTo>
                    <a:pt x="375728" y="0"/>
                  </a:moveTo>
                  <a:lnTo>
                    <a:pt x="0" y="584827"/>
                  </a:lnTo>
                  <a:lnTo>
                    <a:pt x="375728" y="1169650"/>
                  </a:lnTo>
                  <a:lnTo>
                    <a:pt x="751456" y="584827"/>
                  </a:lnTo>
                  <a:lnTo>
                    <a:pt x="375728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983433" y="4758033"/>
              <a:ext cx="751840" cy="1169670"/>
            </a:xfrm>
            <a:custGeom>
              <a:avLst/>
              <a:gdLst/>
              <a:ahLst/>
              <a:cxnLst/>
              <a:rect l="l" t="t" r="r" b="b"/>
              <a:pathLst>
                <a:path w="751839" h="1169670">
                  <a:moveTo>
                    <a:pt x="375728" y="0"/>
                  </a:moveTo>
                  <a:lnTo>
                    <a:pt x="563590" y="292413"/>
                  </a:lnTo>
                  <a:lnTo>
                    <a:pt x="751456" y="584827"/>
                  </a:lnTo>
                  <a:lnTo>
                    <a:pt x="563590" y="877237"/>
                  </a:lnTo>
                  <a:lnTo>
                    <a:pt x="375728" y="1169650"/>
                  </a:lnTo>
                  <a:lnTo>
                    <a:pt x="187866" y="877237"/>
                  </a:lnTo>
                  <a:lnTo>
                    <a:pt x="0" y="584827"/>
                  </a:lnTo>
                  <a:lnTo>
                    <a:pt x="187866" y="292413"/>
                  </a:lnTo>
                  <a:lnTo>
                    <a:pt x="375728" y="0"/>
                  </a:lnTo>
                  <a:close/>
                </a:path>
              </a:pathLst>
            </a:custGeom>
            <a:ln w="27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358957" y="4778761"/>
              <a:ext cx="1270" cy="1129030"/>
            </a:xfrm>
            <a:custGeom>
              <a:avLst/>
              <a:gdLst/>
              <a:ahLst/>
              <a:cxnLst/>
              <a:rect l="l" t="t" r="r" b="b"/>
              <a:pathLst>
                <a:path w="1269" h="1129029">
                  <a:moveTo>
                    <a:pt x="0" y="0"/>
                  </a:moveTo>
                  <a:lnTo>
                    <a:pt x="690" y="1128797"/>
                  </a:lnTo>
                </a:path>
              </a:pathLst>
            </a:custGeom>
            <a:ln w="71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4603" y="5720431"/>
              <a:ext cx="210593" cy="19162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92337" y="6118001"/>
              <a:ext cx="222210" cy="21656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19154" y="6708296"/>
              <a:ext cx="222210" cy="21656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2659132" y="6704523"/>
              <a:ext cx="275590" cy="213995"/>
            </a:xfrm>
            <a:custGeom>
              <a:avLst/>
              <a:gdLst/>
              <a:ahLst/>
              <a:cxnLst/>
              <a:rect l="l" t="t" r="r" b="b"/>
              <a:pathLst>
                <a:path w="275589" h="213995">
                  <a:moveTo>
                    <a:pt x="49204" y="0"/>
                  </a:moveTo>
                  <a:lnTo>
                    <a:pt x="36723" y="1135"/>
                  </a:lnTo>
                  <a:lnTo>
                    <a:pt x="24340" y="3000"/>
                  </a:lnTo>
                  <a:lnTo>
                    <a:pt x="12088" y="5589"/>
                  </a:lnTo>
                  <a:lnTo>
                    <a:pt x="0" y="8896"/>
                  </a:lnTo>
                  <a:lnTo>
                    <a:pt x="62269" y="212789"/>
                  </a:lnTo>
                  <a:lnTo>
                    <a:pt x="275457" y="213696"/>
                  </a:lnTo>
                  <a:lnTo>
                    <a:pt x="275479" y="209034"/>
                  </a:lnTo>
                  <a:lnTo>
                    <a:pt x="266441" y="151276"/>
                  </a:lnTo>
                  <a:lnTo>
                    <a:pt x="247683" y="107471"/>
                  </a:lnTo>
                  <a:lnTo>
                    <a:pt x="220138" y="69504"/>
                  </a:lnTo>
                  <a:lnTo>
                    <a:pt x="185161" y="38574"/>
                  </a:lnTo>
                  <a:lnTo>
                    <a:pt x="144110" y="15881"/>
                  </a:lnTo>
                  <a:lnTo>
                    <a:pt x="98339" y="2623"/>
                  </a:lnTo>
                  <a:lnTo>
                    <a:pt x="49204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2659132" y="6704523"/>
              <a:ext cx="275590" cy="213995"/>
            </a:xfrm>
            <a:custGeom>
              <a:avLst/>
              <a:gdLst/>
              <a:ahLst/>
              <a:cxnLst/>
              <a:rect l="l" t="t" r="r" b="b"/>
              <a:pathLst>
                <a:path w="275589" h="213995">
                  <a:moveTo>
                    <a:pt x="62269" y="212789"/>
                  </a:moveTo>
                  <a:lnTo>
                    <a:pt x="0" y="8896"/>
                  </a:lnTo>
                  <a:lnTo>
                    <a:pt x="12088" y="5589"/>
                  </a:lnTo>
                  <a:lnTo>
                    <a:pt x="24340" y="3000"/>
                  </a:lnTo>
                  <a:lnTo>
                    <a:pt x="36723" y="1135"/>
                  </a:lnTo>
                  <a:lnTo>
                    <a:pt x="49204" y="0"/>
                  </a:lnTo>
                  <a:lnTo>
                    <a:pt x="98339" y="2623"/>
                  </a:lnTo>
                  <a:lnTo>
                    <a:pt x="144110" y="15881"/>
                  </a:lnTo>
                  <a:lnTo>
                    <a:pt x="185161" y="38574"/>
                  </a:lnTo>
                  <a:lnTo>
                    <a:pt x="220138" y="69504"/>
                  </a:lnTo>
                  <a:lnTo>
                    <a:pt x="247683" y="107471"/>
                  </a:lnTo>
                  <a:lnTo>
                    <a:pt x="266441" y="151276"/>
                  </a:lnTo>
                  <a:lnTo>
                    <a:pt x="275057" y="199721"/>
                  </a:lnTo>
                  <a:lnTo>
                    <a:pt x="275479" y="209034"/>
                  </a:lnTo>
                  <a:lnTo>
                    <a:pt x="275457" y="213696"/>
                  </a:lnTo>
                  <a:lnTo>
                    <a:pt x="62269" y="212789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3298752" y="6122965"/>
              <a:ext cx="275590" cy="213995"/>
            </a:xfrm>
            <a:custGeom>
              <a:avLst/>
              <a:gdLst/>
              <a:ahLst/>
              <a:cxnLst/>
              <a:rect l="l" t="t" r="r" b="b"/>
              <a:pathLst>
                <a:path w="275589" h="213995">
                  <a:moveTo>
                    <a:pt x="21" y="0"/>
                  </a:moveTo>
                  <a:lnTo>
                    <a:pt x="9036" y="62421"/>
                  </a:lnTo>
                  <a:lnTo>
                    <a:pt x="27795" y="106226"/>
                  </a:lnTo>
                  <a:lnTo>
                    <a:pt x="55340" y="144193"/>
                  </a:lnTo>
                  <a:lnTo>
                    <a:pt x="90316" y="175122"/>
                  </a:lnTo>
                  <a:lnTo>
                    <a:pt x="131367" y="197815"/>
                  </a:lnTo>
                  <a:lnTo>
                    <a:pt x="177138" y="211073"/>
                  </a:lnTo>
                  <a:lnTo>
                    <a:pt x="226273" y="213696"/>
                  </a:lnTo>
                  <a:lnTo>
                    <a:pt x="238755" y="212560"/>
                  </a:lnTo>
                  <a:lnTo>
                    <a:pt x="251138" y="210695"/>
                  </a:lnTo>
                  <a:lnTo>
                    <a:pt x="263389" y="208107"/>
                  </a:lnTo>
                  <a:lnTo>
                    <a:pt x="275478" y="204801"/>
                  </a:lnTo>
                  <a:lnTo>
                    <a:pt x="213208" y="90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3298752" y="6122965"/>
              <a:ext cx="275590" cy="213995"/>
            </a:xfrm>
            <a:custGeom>
              <a:avLst/>
              <a:gdLst/>
              <a:ahLst/>
              <a:cxnLst/>
              <a:rect l="l" t="t" r="r" b="b"/>
              <a:pathLst>
                <a:path w="275589" h="213995">
                  <a:moveTo>
                    <a:pt x="213208" y="908"/>
                  </a:moveTo>
                  <a:lnTo>
                    <a:pt x="275478" y="204801"/>
                  </a:lnTo>
                  <a:lnTo>
                    <a:pt x="263389" y="208107"/>
                  </a:lnTo>
                  <a:lnTo>
                    <a:pt x="251138" y="210695"/>
                  </a:lnTo>
                  <a:lnTo>
                    <a:pt x="238755" y="212560"/>
                  </a:lnTo>
                  <a:lnTo>
                    <a:pt x="226273" y="213696"/>
                  </a:lnTo>
                  <a:lnTo>
                    <a:pt x="177138" y="211073"/>
                  </a:lnTo>
                  <a:lnTo>
                    <a:pt x="131367" y="197815"/>
                  </a:lnTo>
                  <a:lnTo>
                    <a:pt x="90316" y="175122"/>
                  </a:lnTo>
                  <a:lnTo>
                    <a:pt x="55340" y="144193"/>
                  </a:lnTo>
                  <a:lnTo>
                    <a:pt x="27795" y="106226"/>
                  </a:lnTo>
                  <a:lnTo>
                    <a:pt x="9036" y="62421"/>
                  </a:lnTo>
                  <a:lnTo>
                    <a:pt x="420" y="13976"/>
                  </a:lnTo>
                  <a:lnTo>
                    <a:pt x="0" y="4662"/>
                  </a:lnTo>
                  <a:lnTo>
                    <a:pt x="21" y="0"/>
                  </a:lnTo>
                  <a:lnTo>
                    <a:pt x="213208" y="908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53912" y="4774261"/>
              <a:ext cx="210592" cy="19162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03540" y="3298312"/>
              <a:ext cx="174600" cy="17460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34482" y="2875027"/>
              <a:ext cx="241283" cy="17460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19524" y="4483234"/>
              <a:ext cx="174600" cy="17459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04145" y="2618567"/>
              <a:ext cx="174600" cy="17460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18332" y="3788006"/>
              <a:ext cx="174599" cy="17459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30948" y="2620349"/>
              <a:ext cx="174600" cy="17460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6171" y="3785432"/>
              <a:ext cx="174600" cy="17460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983433" y="5342860"/>
              <a:ext cx="751840" cy="0"/>
            </a:xfrm>
            <a:custGeom>
              <a:avLst/>
              <a:gdLst/>
              <a:ahLst/>
              <a:cxnLst/>
              <a:rect l="l" t="t" r="r" b="b"/>
              <a:pathLst>
                <a:path w="751839" h="0">
                  <a:moveTo>
                    <a:pt x="0" y="0"/>
                  </a:moveTo>
                  <a:lnTo>
                    <a:pt x="751453" y="0"/>
                  </a:lnTo>
                </a:path>
              </a:pathLst>
            </a:custGeom>
            <a:ln w="71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99968" y="5218988"/>
              <a:ext cx="141020" cy="245912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999968" y="5218988"/>
              <a:ext cx="141605" cy="246379"/>
            </a:xfrm>
            <a:custGeom>
              <a:avLst/>
              <a:gdLst/>
              <a:ahLst/>
              <a:cxnLst/>
              <a:rect l="l" t="t" r="r" b="b"/>
              <a:pathLst>
                <a:path w="141605" h="246379">
                  <a:moveTo>
                    <a:pt x="0" y="123389"/>
                  </a:moveTo>
                  <a:lnTo>
                    <a:pt x="70163" y="0"/>
                  </a:lnTo>
                  <a:lnTo>
                    <a:pt x="105588" y="28467"/>
                  </a:lnTo>
                  <a:lnTo>
                    <a:pt x="129499" y="65244"/>
                  </a:lnTo>
                  <a:lnTo>
                    <a:pt x="141020" y="107143"/>
                  </a:lnTo>
                  <a:lnTo>
                    <a:pt x="139276" y="150975"/>
                  </a:lnTo>
                  <a:lnTo>
                    <a:pt x="123389" y="193554"/>
                  </a:lnTo>
                  <a:lnTo>
                    <a:pt x="113133" y="209116"/>
                  </a:lnTo>
                  <a:lnTo>
                    <a:pt x="100984" y="223142"/>
                  </a:lnTo>
                  <a:lnTo>
                    <a:pt x="87107" y="235465"/>
                  </a:lnTo>
                  <a:lnTo>
                    <a:pt x="71672" y="245912"/>
                  </a:lnTo>
                  <a:lnTo>
                    <a:pt x="0" y="123389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74490" y="5215751"/>
              <a:ext cx="150240" cy="252374"/>
            </a:xfrm>
            <a:prstGeom prst="rect">
              <a:avLst/>
            </a:prstGeom>
          </p:spPr>
        </p:pic>
      </p:grpSp>
      <p:sp>
        <p:nvSpPr>
          <p:cNvPr id="90" name="object 90"/>
          <p:cNvSpPr txBox="1"/>
          <p:nvPr/>
        </p:nvSpPr>
        <p:spPr>
          <a:xfrm>
            <a:off x="1024153" y="5216271"/>
            <a:ext cx="10985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5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722478" y="6687139"/>
            <a:ext cx="12382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10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373974" y="6071826"/>
            <a:ext cx="12382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10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587503" y="5220353"/>
            <a:ext cx="10985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05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569743" y="4014351"/>
            <a:ext cx="12382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10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009796" y="4010542"/>
            <a:ext cx="12382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10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322781" y="5702506"/>
            <a:ext cx="85725" cy="1568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125">
                <a:solidFill>
                  <a:srgbClr val="231F20"/>
                </a:solidFill>
                <a:latin typeface="Times New Roman"/>
                <a:cs typeface="Times New Roman"/>
              </a:rPr>
              <a:t>β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316141" y="4804503"/>
            <a:ext cx="9588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50">
                <a:solidFill>
                  <a:srgbClr val="231F20"/>
                </a:solidFill>
                <a:latin typeface="Times New Roman"/>
                <a:cs typeface="Times New Roman"/>
              </a:rPr>
              <a:t>β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276268" y="4800688"/>
            <a:ext cx="9588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50">
                <a:solidFill>
                  <a:srgbClr val="231F20"/>
                </a:solidFill>
                <a:latin typeface="Times New Roman"/>
                <a:cs typeface="Times New Roman"/>
              </a:rPr>
              <a:t>β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564863" y="6111419"/>
            <a:ext cx="9588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50">
                <a:solidFill>
                  <a:srgbClr val="231F20"/>
                </a:solidFill>
                <a:latin typeface="Times New Roman"/>
                <a:cs typeface="Times New Roman"/>
              </a:rPr>
              <a:t>β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598567" y="6733391"/>
            <a:ext cx="9588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50">
                <a:solidFill>
                  <a:srgbClr val="231F20"/>
                </a:solidFill>
                <a:latin typeface="Times New Roman"/>
                <a:cs typeface="Times New Roman"/>
              </a:rPr>
              <a:t>β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326860" y="4804418"/>
            <a:ext cx="85725" cy="1568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125">
                <a:solidFill>
                  <a:srgbClr val="231F20"/>
                </a:solidFill>
                <a:latin typeface="Times New Roman"/>
                <a:cs typeface="Times New Roman"/>
              </a:rPr>
              <a:t>β</a:t>
            </a:r>
            <a:endParaRPr sz="850">
              <a:latin typeface="Times New Roman"/>
              <a:cs typeface="Times New Roman"/>
            </a:endParaRPr>
          </a:p>
        </p:txBody>
      </p:sp>
      <p:pic>
        <p:nvPicPr>
          <p:cNvPr id="102" name="object 10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54802" y="5228402"/>
            <a:ext cx="119258" cy="119256"/>
          </a:xfrm>
          <a:prstGeom prst="rect">
            <a:avLst/>
          </a:prstGeom>
        </p:spPr>
      </p:pic>
      <p:sp>
        <p:nvSpPr>
          <p:cNvPr id="103" name="object 103"/>
          <p:cNvSpPr/>
          <p:nvPr/>
        </p:nvSpPr>
        <p:spPr>
          <a:xfrm>
            <a:off x="5256557" y="5644651"/>
            <a:ext cx="1551940" cy="842644"/>
          </a:xfrm>
          <a:custGeom>
            <a:avLst/>
            <a:gdLst/>
            <a:ahLst/>
            <a:cxnLst/>
            <a:rect l="l" t="t" r="r" b="b"/>
            <a:pathLst>
              <a:path w="1551940" h="842645">
                <a:moveTo>
                  <a:pt x="754340" y="0"/>
                </a:moveTo>
                <a:lnTo>
                  <a:pt x="1551913" y="842397"/>
                </a:lnTo>
              </a:path>
              <a:path w="1551940" h="842645">
                <a:moveTo>
                  <a:pt x="1379109" y="0"/>
                </a:moveTo>
                <a:lnTo>
                  <a:pt x="0" y="842397"/>
                </a:lnTo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57509" y="2398964"/>
            <a:ext cx="4481195" cy="2982595"/>
            <a:chOff x="3557509" y="2398964"/>
            <a:chExt cx="4481195" cy="2982595"/>
          </a:xfrm>
        </p:grpSpPr>
        <p:sp>
          <p:nvSpPr>
            <p:cNvPr id="3" name="object 3"/>
            <p:cNvSpPr/>
            <p:nvPr/>
          </p:nvSpPr>
          <p:spPr>
            <a:xfrm>
              <a:off x="3575509" y="2416964"/>
              <a:ext cx="4445000" cy="2946400"/>
            </a:xfrm>
            <a:custGeom>
              <a:avLst/>
              <a:gdLst/>
              <a:ahLst/>
              <a:cxnLst/>
              <a:rect l="l" t="t" r="r" b="b"/>
              <a:pathLst>
                <a:path w="4445000" h="2946400">
                  <a:moveTo>
                    <a:pt x="0" y="2946405"/>
                  </a:moveTo>
                  <a:lnTo>
                    <a:pt x="0" y="0"/>
                  </a:lnTo>
                  <a:lnTo>
                    <a:pt x="4444998" y="0"/>
                  </a:lnTo>
                  <a:lnTo>
                    <a:pt x="4444998" y="2945408"/>
                  </a:lnTo>
                  <a:lnTo>
                    <a:pt x="0" y="2946405"/>
                  </a:lnTo>
                  <a:close/>
                </a:path>
              </a:pathLst>
            </a:custGeom>
            <a:ln w="359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653541" y="4995406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364125" y="0"/>
                  </a:moveTo>
                  <a:lnTo>
                    <a:pt x="318115" y="3215"/>
                  </a:lnTo>
                  <a:lnTo>
                    <a:pt x="273854" y="11907"/>
                  </a:lnTo>
                  <a:lnTo>
                    <a:pt x="231684" y="25728"/>
                  </a:lnTo>
                  <a:lnTo>
                    <a:pt x="191944" y="44331"/>
                  </a:lnTo>
                  <a:lnTo>
                    <a:pt x="154977" y="67371"/>
                  </a:lnTo>
                  <a:lnTo>
                    <a:pt x="121124" y="94500"/>
                  </a:lnTo>
                  <a:lnTo>
                    <a:pt x="90726" y="125373"/>
                  </a:lnTo>
                  <a:lnTo>
                    <a:pt x="64124" y="159642"/>
                  </a:lnTo>
                  <a:lnTo>
                    <a:pt x="41659" y="196961"/>
                  </a:lnTo>
                  <a:lnTo>
                    <a:pt x="23673" y="236983"/>
                  </a:lnTo>
                  <a:lnTo>
                    <a:pt x="10507" y="279363"/>
                  </a:lnTo>
                  <a:lnTo>
                    <a:pt x="2502" y="323752"/>
                  </a:lnTo>
                  <a:lnTo>
                    <a:pt x="0" y="369806"/>
                  </a:lnTo>
                  <a:lnTo>
                    <a:pt x="366966" y="366966"/>
                  </a:lnTo>
                  <a:lnTo>
                    <a:pt x="364125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53541" y="4995406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366966" y="366966"/>
                  </a:moveTo>
                  <a:lnTo>
                    <a:pt x="0" y="369806"/>
                  </a:lnTo>
                  <a:lnTo>
                    <a:pt x="2502" y="323752"/>
                  </a:lnTo>
                  <a:lnTo>
                    <a:pt x="10507" y="279363"/>
                  </a:lnTo>
                  <a:lnTo>
                    <a:pt x="23673" y="236983"/>
                  </a:lnTo>
                  <a:lnTo>
                    <a:pt x="41659" y="196961"/>
                  </a:lnTo>
                  <a:lnTo>
                    <a:pt x="64124" y="159642"/>
                  </a:lnTo>
                  <a:lnTo>
                    <a:pt x="90726" y="125373"/>
                  </a:lnTo>
                  <a:lnTo>
                    <a:pt x="121124" y="94500"/>
                  </a:lnTo>
                  <a:lnTo>
                    <a:pt x="154977" y="67371"/>
                  </a:lnTo>
                  <a:lnTo>
                    <a:pt x="191944" y="44331"/>
                  </a:lnTo>
                  <a:lnTo>
                    <a:pt x="231684" y="25728"/>
                  </a:lnTo>
                  <a:lnTo>
                    <a:pt x="273854" y="11907"/>
                  </a:lnTo>
                  <a:lnTo>
                    <a:pt x="318115" y="3215"/>
                  </a:lnTo>
                  <a:lnTo>
                    <a:pt x="364125" y="0"/>
                  </a:lnTo>
                  <a:lnTo>
                    <a:pt x="366966" y="36696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5838" y="5170067"/>
              <a:ext cx="82389" cy="823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75509" y="4996403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2839" y="0"/>
                  </a:moveTo>
                  <a:lnTo>
                    <a:pt x="0" y="366966"/>
                  </a:lnTo>
                  <a:lnTo>
                    <a:pt x="366965" y="369807"/>
                  </a:lnTo>
                  <a:lnTo>
                    <a:pt x="364462" y="323754"/>
                  </a:lnTo>
                  <a:lnTo>
                    <a:pt x="356457" y="279364"/>
                  </a:lnTo>
                  <a:lnTo>
                    <a:pt x="343291" y="236984"/>
                  </a:lnTo>
                  <a:lnTo>
                    <a:pt x="325305" y="196962"/>
                  </a:lnTo>
                  <a:lnTo>
                    <a:pt x="302841" y="159643"/>
                  </a:lnTo>
                  <a:lnTo>
                    <a:pt x="276239" y="125374"/>
                  </a:lnTo>
                  <a:lnTo>
                    <a:pt x="245841" y="94501"/>
                  </a:lnTo>
                  <a:lnTo>
                    <a:pt x="211988" y="67371"/>
                  </a:lnTo>
                  <a:lnTo>
                    <a:pt x="175021" y="44331"/>
                  </a:lnTo>
                  <a:lnTo>
                    <a:pt x="135281" y="25728"/>
                  </a:lnTo>
                  <a:lnTo>
                    <a:pt x="93110" y="11907"/>
                  </a:lnTo>
                  <a:lnTo>
                    <a:pt x="48849" y="3215"/>
                  </a:lnTo>
                  <a:lnTo>
                    <a:pt x="2839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575509" y="4996403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0" y="366966"/>
                  </a:moveTo>
                  <a:lnTo>
                    <a:pt x="366965" y="369807"/>
                  </a:lnTo>
                  <a:lnTo>
                    <a:pt x="364462" y="323754"/>
                  </a:lnTo>
                  <a:lnTo>
                    <a:pt x="356457" y="279364"/>
                  </a:lnTo>
                  <a:lnTo>
                    <a:pt x="343291" y="236984"/>
                  </a:lnTo>
                  <a:lnTo>
                    <a:pt x="325305" y="196962"/>
                  </a:lnTo>
                  <a:lnTo>
                    <a:pt x="302841" y="159643"/>
                  </a:lnTo>
                  <a:lnTo>
                    <a:pt x="276239" y="125374"/>
                  </a:lnTo>
                  <a:lnTo>
                    <a:pt x="245841" y="94501"/>
                  </a:lnTo>
                  <a:lnTo>
                    <a:pt x="211988" y="67371"/>
                  </a:lnTo>
                  <a:lnTo>
                    <a:pt x="175021" y="44331"/>
                  </a:lnTo>
                  <a:lnTo>
                    <a:pt x="135281" y="25728"/>
                  </a:lnTo>
                  <a:lnTo>
                    <a:pt x="93110" y="11907"/>
                  </a:lnTo>
                  <a:lnTo>
                    <a:pt x="48849" y="3215"/>
                  </a:lnTo>
                  <a:lnTo>
                    <a:pt x="2839" y="0"/>
                  </a:lnTo>
                  <a:lnTo>
                    <a:pt x="0" y="36696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7789" y="5171064"/>
              <a:ext cx="82389" cy="8238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28410" y="5316271"/>
            <a:ext cx="94197" cy="94197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14" name="object 14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7973410" y="5316271"/>
            <a:ext cx="94615" cy="94615"/>
            <a:chOff x="7973410" y="5316271"/>
            <a:chExt cx="94615" cy="94615"/>
          </a:xfrm>
        </p:grpSpPr>
        <p:sp>
          <p:nvSpPr>
            <p:cNvPr id="18" name="object 18"/>
            <p:cNvSpPr/>
            <p:nvPr/>
          </p:nvSpPr>
          <p:spPr>
            <a:xfrm>
              <a:off x="7982410" y="532527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098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098"/>
                  </a:lnTo>
                  <a:lnTo>
                    <a:pt x="2993" y="52929"/>
                  </a:lnTo>
                  <a:lnTo>
                    <a:pt x="11158" y="65039"/>
                  </a:lnTo>
                  <a:lnTo>
                    <a:pt x="23268" y="73203"/>
                  </a:lnTo>
                  <a:lnTo>
                    <a:pt x="38098" y="76197"/>
                  </a:lnTo>
                  <a:lnTo>
                    <a:pt x="52928" y="73203"/>
                  </a:lnTo>
                  <a:lnTo>
                    <a:pt x="65038" y="65039"/>
                  </a:lnTo>
                  <a:lnTo>
                    <a:pt x="73203" y="52929"/>
                  </a:lnTo>
                  <a:lnTo>
                    <a:pt x="76197" y="38098"/>
                  </a:lnTo>
                  <a:lnTo>
                    <a:pt x="73203" y="23268"/>
                  </a:lnTo>
                  <a:lnTo>
                    <a:pt x="65038" y="11158"/>
                  </a:lnTo>
                  <a:lnTo>
                    <a:pt x="52928" y="2993"/>
                  </a:lnTo>
                  <a:lnTo>
                    <a:pt x="38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982410" y="532527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38098"/>
                  </a:moveTo>
                  <a:lnTo>
                    <a:pt x="2993" y="23268"/>
                  </a:lnTo>
                  <a:lnTo>
                    <a:pt x="11158" y="11158"/>
                  </a:lnTo>
                  <a:lnTo>
                    <a:pt x="23268" y="2993"/>
                  </a:lnTo>
                  <a:lnTo>
                    <a:pt x="38098" y="0"/>
                  </a:lnTo>
                  <a:lnTo>
                    <a:pt x="52928" y="2993"/>
                  </a:lnTo>
                  <a:lnTo>
                    <a:pt x="65038" y="11158"/>
                  </a:lnTo>
                  <a:lnTo>
                    <a:pt x="73203" y="23268"/>
                  </a:lnTo>
                  <a:lnTo>
                    <a:pt x="76197" y="38098"/>
                  </a:lnTo>
                  <a:lnTo>
                    <a:pt x="73203" y="52929"/>
                  </a:lnTo>
                  <a:lnTo>
                    <a:pt x="65038" y="65039"/>
                  </a:lnTo>
                  <a:lnTo>
                    <a:pt x="52928" y="73203"/>
                  </a:lnTo>
                  <a:lnTo>
                    <a:pt x="38098" y="76197"/>
                  </a:lnTo>
                  <a:lnTo>
                    <a:pt x="23268" y="73203"/>
                  </a:lnTo>
                  <a:lnTo>
                    <a:pt x="11158" y="65039"/>
                  </a:lnTo>
                  <a:lnTo>
                    <a:pt x="2993" y="52929"/>
                  </a:lnTo>
                  <a:lnTo>
                    <a:pt x="0" y="38098"/>
                  </a:lnTo>
                  <a:close/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982410" y="532527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098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098"/>
                  </a:lnTo>
                  <a:lnTo>
                    <a:pt x="2993" y="52929"/>
                  </a:lnTo>
                  <a:lnTo>
                    <a:pt x="11158" y="65039"/>
                  </a:lnTo>
                  <a:lnTo>
                    <a:pt x="23268" y="73203"/>
                  </a:lnTo>
                  <a:lnTo>
                    <a:pt x="38098" y="76197"/>
                  </a:lnTo>
                  <a:lnTo>
                    <a:pt x="52928" y="73203"/>
                  </a:lnTo>
                  <a:lnTo>
                    <a:pt x="65038" y="65039"/>
                  </a:lnTo>
                  <a:lnTo>
                    <a:pt x="73203" y="52929"/>
                  </a:lnTo>
                  <a:lnTo>
                    <a:pt x="76197" y="38098"/>
                  </a:lnTo>
                  <a:lnTo>
                    <a:pt x="73203" y="23268"/>
                  </a:lnTo>
                  <a:lnTo>
                    <a:pt x="65038" y="11158"/>
                  </a:lnTo>
                  <a:lnTo>
                    <a:pt x="52928" y="2993"/>
                  </a:lnTo>
                  <a:lnTo>
                    <a:pt x="38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982410" y="532527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098" y="0"/>
                  </a:moveTo>
                  <a:lnTo>
                    <a:pt x="52928" y="2993"/>
                  </a:lnTo>
                  <a:lnTo>
                    <a:pt x="65038" y="11158"/>
                  </a:lnTo>
                  <a:lnTo>
                    <a:pt x="73203" y="23268"/>
                  </a:lnTo>
                  <a:lnTo>
                    <a:pt x="76197" y="38098"/>
                  </a:lnTo>
                  <a:lnTo>
                    <a:pt x="73203" y="52929"/>
                  </a:lnTo>
                  <a:lnTo>
                    <a:pt x="65038" y="65039"/>
                  </a:lnTo>
                  <a:lnTo>
                    <a:pt x="52928" y="73203"/>
                  </a:lnTo>
                  <a:lnTo>
                    <a:pt x="38098" y="76197"/>
                  </a:lnTo>
                  <a:lnTo>
                    <a:pt x="23268" y="73203"/>
                  </a:lnTo>
                  <a:lnTo>
                    <a:pt x="11158" y="65039"/>
                  </a:lnTo>
                  <a:lnTo>
                    <a:pt x="2993" y="52929"/>
                  </a:lnTo>
                  <a:lnTo>
                    <a:pt x="0" y="38098"/>
                  </a:lnTo>
                  <a:lnTo>
                    <a:pt x="2993" y="23268"/>
                  </a:lnTo>
                  <a:lnTo>
                    <a:pt x="11158" y="11158"/>
                  </a:lnTo>
                  <a:lnTo>
                    <a:pt x="23268" y="2993"/>
                  </a:lnTo>
                  <a:lnTo>
                    <a:pt x="38098" y="0"/>
                  </a:lnTo>
                  <a:close/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731675" y="2108422"/>
            <a:ext cx="3041015" cy="94615"/>
            <a:chOff x="731675" y="2108422"/>
            <a:chExt cx="3041015" cy="94615"/>
          </a:xfrm>
        </p:grpSpPr>
        <p:sp>
          <p:nvSpPr>
            <p:cNvPr id="23" name="object 23"/>
            <p:cNvSpPr/>
            <p:nvPr/>
          </p:nvSpPr>
          <p:spPr>
            <a:xfrm>
              <a:off x="778774" y="2155521"/>
              <a:ext cx="2984500" cy="0"/>
            </a:xfrm>
            <a:custGeom>
              <a:avLst/>
              <a:gdLst/>
              <a:ahLst/>
              <a:cxnLst/>
              <a:rect l="l" t="t" r="r" b="b"/>
              <a:pathLst>
                <a:path w="2984500" h="0">
                  <a:moveTo>
                    <a:pt x="0" y="0"/>
                  </a:moveTo>
                  <a:lnTo>
                    <a:pt x="29845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675" y="2108422"/>
              <a:ext cx="94197" cy="941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080" y="2108422"/>
              <a:ext cx="94197" cy="94197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73410" y="2369866"/>
            <a:ext cx="94197" cy="9419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28410" y="2369866"/>
            <a:ext cx="94197" cy="94197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5713449" y="5328234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28795" y="846213"/>
            <a:ext cx="6207125" cy="1554480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422909">
              <a:lnSpc>
                <a:spcPct val="100000"/>
              </a:lnSpc>
              <a:spcBef>
                <a:spcPts val="114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endParaRPr sz="1600">
              <a:latin typeface="Arial"/>
              <a:cs typeface="Arial"/>
            </a:endParaRPr>
          </a:p>
          <a:p>
            <a:pPr marL="609600">
              <a:lnSpc>
                <a:spcPct val="100000"/>
              </a:lnSpc>
              <a:spcBef>
                <a:spcPts val="122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algn="ctr" marR="6044565">
              <a:lnSpc>
                <a:spcPts val="2075"/>
              </a:lnSpc>
              <a:spcBef>
                <a:spcPts val="154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  <a:p>
            <a:pPr algn="ctr" marL="912494">
              <a:lnSpc>
                <a:spcPts val="2075"/>
              </a:lnSpc>
            </a:pPr>
            <a:r>
              <a:rPr dirty="0" sz="1800" spc="1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89672" y="3623414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28960" y="3635463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5" name="object 5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791079" y="996546"/>
            <a:ext cx="8263255" cy="739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(d)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(AB)</a:t>
            </a:r>
            <a:endParaRPr sz="1600">
              <a:latin typeface="Arial"/>
              <a:cs typeface="Arial"/>
            </a:endParaRPr>
          </a:p>
          <a:p>
            <a:pPr marL="1035685">
              <a:lnSpc>
                <a:spcPct val="100000"/>
              </a:lnSpc>
              <a:spcBef>
                <a:spcPts val="153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31675" y="2108422"/>
            <a:ext cx="1885314" cy="94615"/>
            <a:chOff x="731675" y="2108422"/>
            <a:chExt cx="1885314" cy="94615"/>
          </a:xfrm>
        </p:grpSpPr>
        <p:sp>
          <p:nvSpPr>
            <p:cNvPr id="10" name="object 10"/>
            <p:cNvSpPr/>
            <p:nvPr/>
          </p:nvSpPr>
          <p:spPr>
            <a:xfrm>
              <a:off x="778774" y="2155521"/>
              <a:ext cx="1790700" cy="0"/>
            </a:xfrm>
            <a:custGeom>
              <a:avLst/>
              <a:gdLst/>
              <a:ahLst/>
              <a:cxnLst/>
              <a:rect l="l" t="t" r="r" b="b"/>
              <a:pathLst>
                <a:path w="1790700" h="0">
                  <a:moveTo>
                    <a:pt x="0" y="0"/>
                  </a:moveTo>
                  <a:lnTo>
                    <a:pt x="17907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675" y="2108422"/>
              <a:ext cx="94197" cy="941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2375" y="2108422"/>
              <a:ext cx="94198" cy="9419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85381" y="2006326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82482" y="2019027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1079" y="996546"/>
            <a:ext cx="82632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(d)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(AB)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6" name="object 6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731675" y="2108422"/>
            <a:ext cx="1885314" cy="94615"/>
            <a:chOff x="731675" y="2108422"/>
            <a:chExt cx="1885314" cy="94615"/>
          </a:xfrm>
        </p:grpSpPr>
        <p:sp>
          <p:nvSpPr>
            <p:cNvPr id="10" name="object 10"/>
            <p:cNvSpPr/>
            <p:nvPr/>
          </p:nvSpPr>
          <p:spPr>
            <a:xfrm>
              <a:off x="778774" y="2155521"/>
              <a:ext cx="1790700" cy="0"/>
            </a:xfrm>
            <a:custGeom>
              <a:avLst/>
              <a:gdLst/>
              <a:ahLst/>
              <a:cxnLst/>
              <a:rect l="l" t="t" r="r" b="b"/>
              <a:pathLst>
                <a:path w="1790700" h="0">
                  <a:moveTo>
                    <a:pt x="0" y="0"/>
                  </a:moveTo>
                  <a:lnTo>
                    <a:pt x="17907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675" y="2108422"/>
              <a:ext cx="94197" cy="941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2375" y="2108422"/>
              <a:ext cx="94198" cy="9419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227069" y="6209071"/>
            <a:ext cx="1885314" cy="94615"/>
            <a:chOff x="4227069" y="6209071"/>
            <a:chExt cx="1885314" cy="94615"/>
          </a:xfrm>
        </p:grpSpPr>
        <p:sp>
          <p:nvSpPr>
            <p:cNvPr id="14" name="object 14"/>
            <p:cNvSpPr/>
            <p:nvPr/>
          </p:nvSpPr>
          <p:spPr>
            <a:xfrm>
              <a:off x="4274168" y="6256169"/>
              <a:ext cx="1790700" cy="0"/>
            </a:xfrm>
            <a:custGeom>
              <a:avLst/>
              <a:gdLst/>
              <a:ahLst/>
              <a:cxnLst/>
              <a:rect l="l" t="t" r="r" b="b"/>
              <a:pathLst>
                <a:path w="1790700" h="0">
                  <a:moveTo>
                    <a:pt x="0" y="0"/>
                  </a:moveTo>
                  <a:lnTo>
                    <a:pt x="17907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7069" y="6209071"/>
              <a:ext cx="94197" cy="9419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7771" y="6209071"/>
              <a:ext cx="94197" cy="9419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814318" y="1431467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80776" y="6097680"/>
            <a:ext cx="180975" cy="3429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77878" y="6110382"/>
            <a:ext cx="180975" cy="3429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5381" y="2006326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82482" y="2019027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55430" y="1620665"/>
            <a:ext cx="2209800" cy="381000"/>
          </a:xfrm>
          <a:prstGeom prst="rect">
            <a:avLst/>
          </a:prstGeom>
          <a:solidFill>
            <a:srgbClr val="F8ABAD"/>
          </a:solidFill>
        </p:spPr>
        <p:txBody>
          <a:bodyPr wrap="square" lIns="0" tIns="30480" rIns="0" bIns="0" rtlCol="0" vert="horz">
            <a:spAutoFit/>
          </a:bodyPr>
          <a:lstStyle/>
          <a:p>
            <a:pPr marL="312420">
              <a:lnSpc>
                <a:spcPct val="100000"/>
              </a:lnSpc>
              <a:spcBef>
                <a:spcPts val="240"/>
              </a:spcBef>
            </a:pP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1ª</a:t>
            </a:r>
            <a:r>
              <a:rPr dirty="0" sz="20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SOLUCIÓN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74626" y="5966556"/>
            <a:ext cx="295275" cy="297180"/>
            <a:chOff x="5774626" y="5966556"/>
            <a:chExt cx="295275" cy="297180"/>
          </a:xfrm>
        </p:grpSpPr>
        <p:sp>
          <p:nvSpPr>
            <p:cNvPr id="3" name="object 3"/>
            <p:cNvSpPr/>
            <p:nvPr/>
          </p:nvSpPr>
          <p:spPr>
            <a:xfrm>
              <a:off x="5779127" y="5971056"/>
              <a:ext cx="285750" cy="288290"/>
            </a:xfrm>
            <a:custGeom>
              <a:avLst/>
              <a:gdLst/>
              <a:ahLst/>
              <a:cxnLst/>
              <a:rect l="l" t="t" r="r" b="b"/>
              <a:pathLst>
                <a:path w="285750" h="288289">
                  <a:moveTo>
                    <a:pt x="283528" y="0"/>
                  </a:moveTo>
                  <a:lnTo>
                    <a:pt x="237209" y="4098"/>
                  </a:lnTo>
                  <a:lnTo>
                    <a:pt x="193325" y="15266"/>
                  </a:lnTo>
                  <a:lnTo>
                    <a:pt x="152461" y="32910"/>
                  </a:lnTo>
                  <a:lnTo>
                    <a:pt x="115201" y="56437"/>
                  </a:lnTo>
                  <a:lnTo>
                    <a:pt x="82127" y="85255"/>
                  </a:lnTo>
                  <a:lnTo>
                    <a:pt x="53825" y="118771"/>
                  </a:lnTo>
                  <a:lnTo>
                    <a:pt x="30877" y="156391"/>
                  </a:lnTo>
                  <a:lnTo>
                    <a:pt x="13868" y="197524"/>
                  </a:lnTo>
                  <a:lnTo>
                    <a:pt x="3381" y="241575"/>
                  </a:lnTo>
                  <a:lnTo>
                    <a:pt x="0" y="287953"/>
                  </a:lnTo>
                  <a:lnTo>
                    <a:pt x="285742" y="285742"/>
                  </a:lnTo>
                  <a:lnTo>
                    <a:pt x="283528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779127" y="5971056"/>
              <a:ext cx="285750" cy="288290"/>
            </a:xfrm>
            <a:custGeom>
              <a:avLst/>
              <a:gdLst/>
              <a:ahLst/>
              <a:cxnLst/>
              <a:rect l="l" t="t" r="r" b="b"/>
              <a:pathLst>
                <a:path w="285750" h="288289">
                  <a:moveTo>
                    <a:pt x="285742" y="285742"/>
                  </a:moveTo>
                  <a:lnTo>
                    <a:pt x="0" y="287953"/>
                  </a:lnTo>
                  <a:lnTo>
                    <a:pt x="3381" y="241575"/>
                  </a:lnTo>
                  <a:lnTo>
                    <a:pt x="13868" y="197524"/>
                  </a:lnTo>
                  <a:lnTo>
                    <a:pt x="30877" y="156391"/>
                  </a:lnTo>
                  <a:lnTo>
                    <a:pt x="53825" y="118771"/>
                  </a:lnTo>
                  <a:lnTo>
                    <a:pt x="82127" y="85255"/>
                  </a:lnTo>
                  <a:lnTo>
                    <a:pt x="115201" y="56437"/>
                  </a:lnTo>
                  <a:lnTo>
                    <a:pt x="152461" y="32910"/>
                  </a:lnTo>
                  <a:lnTo>
                    <a:pt x="193325" y="15266"/>
                  </a:lnTo>
                  <a:lnTo>
                    <a:pt x="237209" y="4098"/>
                  </a:lnTo>
                  <a:lnTo>
                    <a:pt x="283528" y="0"/>
                  </a:lnTo>
                  <a:lnTo>
                    <a:pt x="285742" y="285742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2293" y="6106059"/>
              <a:ext cx="66144" cy="6614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269668" y="5965926"/>
            <a:ext cx="295275" cy="297180"/>
            <a:chOff x="4269668" y="5965926"/>
            <a:chExt cx="295275" cy="297180"/>
          </a:xfrm>
        </p:grpSpPr>
        <p:sp>
          <p:nvSpPr>
            <p:cNvPr id="7" name="object 7"/>
            <p:cNvSpPr/>
            <p:nvPr/>
          </p:nvSpPr>
          <p:spPr>
            <a:xfrm>
              <a:off x="4274168" y="5970427"/>
              <a:ext cx="285750" cy="288290"/>
            </a:xfrm>
            <a:custGeom>
              <a:avLst/>
              <a:gdLst/>
              <a:ahLst/>
              <a:cxnLst/>
              <a:rect l="l" t="t" r="r" b="b"/>
              <a:pathLst>
                <a:path w="285750" h="288289">
                  <a:moveTo>
                    <a:pt x="2213" y="0"/>
                  </a:moveTo>
                  <a:lnTo>
                    <a:pt x="0" y="285742"/>
                  </a:lnTo>
                  <a:lnTo>
                    <a:pt x="285742" y="287953"/>
                  </a:lnTo>
                  <a:lnTo>
                    <a:pt x="282361" y="241575"/>
                  </a:lnTo>
                  <a:lnTo>
                    <a:pt x="271873" y="197524"/>
                  </a:lnTo>
                  <a:lnTo>
                    <a:pt x="254864" y="156391"/>
                  </a:lnTo>
                  <a:lnTo>
                    <a:pt x="231916" y="118771"/>
                  </a:lnTo>
                  <a:lnTo>
                    <a:pt x="203614" y="85255"/>
                  </a:lnTo>
                  <a:lnTo>
                    <a:pt x="170541" y="56437"/>
                  </a:lnTo>
                  <a:lnTo>
                    <a:pt x="133280" y="32910"/>
                  </a:lnTo>
                  <a:lnTo>
                    <a:pt x="92416" y="15266"/>
                  </a:lnTo>
                  <a:lnTo>
                    <a:pt x="48533" y="4098"/>
                  </a:lnTo>
                  <a:lnTo>
                    <a:pt x="2213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274168" y="5970427"/>
              <a:ext cx="285750" cy="288290"/>
            </a:xfrm>
            <a:custGeom>
              <a:avLst/>
              <a:gdLst/>
              <a:ahLst/>
              <a:cxnLst/>
              <a:rect l="l" t="t" r="r" b="b"/>
              <a:pathLst>
                <a:path w="285750" h="288289">
                  <a:moveTo>
                    <a:pt x="0" y="285742"/>
                  </a:moveTo>
                  <a:lnTo>
                    <a:pt x="285742" y="287953"/>
                  </a:lnTo>
                  <a:lnTo>
                    <a:pt x="282361" y="241575"/>
                  </a:lnTo>
                  <a:lnTo>
                    <a:pt x="271873" y="197524"/>
                  </a:lnTo>
                  <a:lnTo>
                    <a:pt x="254864" y="156391"/>
                  </a:lnTo>
                  <a:lnTo>
                    <a:pt x="231916" y="118771"/>
                  </a:lnTo>
                  <a:lnTo>
                    <a:pt x="203614" y="85255"/>
                  </a:lnTo>
                  <a:lnTo>
                    <a:pt x="170541" y="56437"/>
                  </a:lnTo>
                  <a:lnTo>
                    <a:pt x="133280" y="32910"/>
                  </a:lnTo>
                  <a:lnTo>
                    <a:pt x="92416" y="15266"/>
                  </a:lnTo>
                  <a:lnTo>
                    <a:pt x="48533" y="4098"/>
                  </a:lnTo>
                  <a:lnTo>
                    <a:pt x="2213" y="0"/>
                  </a:lnTo>
                  <a:lnTo>
                    <a:pt x="0" y="285742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0600" y="6105430"/>
              <a:ext cx="66144" cy="66146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6064869" y="1944514"/>
            <a:ext cx="0" cy="4311650"/>
          </a:xfrm>
          <a:custGeom>
            <a:avLst/>
            <a:gdLst/>
            <a:ahLst/>
            <a:cxnLst/>
            <a:rect l="l" t="t" r="r" b="b"/>
            <a:pathLst>
              <a:path w="0" h="4311650">
                <a:moveTo>
                  <a:pt x="0" y="4311655"/>
                </a:moveTo>
                <a:lnTo>
                  <a:pt x="0" y="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74168" y="1944514"/>
            <a:ext cx="0" cy="4311650"/>
          </a:xfrm>
          <a:custGeom>
            <a:avLst/>
            <a:gdLst/>
            <a:ahLst/>
            <a:cxnLst/>
            <a:rect l="l" t="t" r="r" b="b"/>
            <a:pathLst>
              <a:path w="0" h="4311650">
                <a:moveTo>
                  <a:pt x="0" y="4311655"/>
                </a:moveTo>
                <a:lnTo>
                  <a:pt x="0" y="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91079" y="996546"/>
            <a:ext cx="82632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(d)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(AB)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16" name="object 16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731675" y="2108422"/>
            <a:ext cx="1885314" cy="94615"/>
            <a:chOff x="731675" y="2108422"/>
            <a:chExt cx="1885314" cy="94615"/>
          </a:xfrm>
        </p:grpSpPr>
        <p:sp>
          <p:nvSpPr>
            <p:cNvPr id="20" name="object 20"/>
            <p:cNvSpPr/>
            <p:nvPr/>
          </p:nvSpPr>
          <p:spPr>
            <a:xfrm>
              <a:off x="778774" y="2155521"/>
              <a:ext cx="1790700" cy="0"/>
            </a:xfrm>
            <a:custGeom>
              <a:avLst/>
              <a:gdLst/>
              <a:ahLst/>
              <a:cxnLst/>
              <a:rect l="l" t="t" r="r" b="b"/>
              <a:pathLst>
                <a:path w="1790700" h="0">
                  <a:moveTo>
                    <a:pt x="0" y="0"/>
                  </a:moveTo>
                  <a:lnTo>
                    <a:pt x="17907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675" y="2108422"/>
              <a:ext cx="94197" cy="9419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2375" y="2108422"/>
              <a:ext cx="94198" cy="94197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227069" y="6209071"/>
            <a:ext cx="1885314" cy="94615"/>
            <a:chOff x="4227069" y="6209071"/>
            <a:chExt cx="1885314" cy="94615"/>
          </a:xfrm>
        </p:grpSpPr>
        <p:sp>
          <p:nvSpPr>
            <p:cNvPr id="24" name="object 24"/>
            <p:cNvSpPr/>
            <p:nvPr/>
          </p:nvSpPr>
          <p:spPr>
            <a:xfrm>
              <a:off x="4274168" y="6256169"/>
              <a:ext cx="1790700" cy="0"/>
            </a:xfrm>
            <a:custGeom>
              <a:avLst/>
              <a:gdLst/>
              <a:ahLst/>
              <a:cxnLst/>
              <a:rect l="l" t="t" r="r" b="b"/>
              <a:pathLst>
                <a:path w="1790700" h="0">
                  <a:moveTo>
                    <a:pt x="0" y="0"/>
                  </a:moveTo>
                  <a:lnTo>
                    <a:pt x="17907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27069" y="6209071"/>
              <a:ext cx="94197" cy="9419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7771" y="6209071"/>
              <a:ext cx="94197" cy="9419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2814318" y="1431467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80776" y="6097680"/>
            <a:ext cx="180975" cy="3429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77878" y="6110382"/>
            <a:ext cx="180975" cy="3429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5381" y="2006326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82482" y="2019027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55430" y="1620665"/>
            <a:ext cx="2209800" cy="381000"/>
          </a:xfrm>
          <a:prstGeom prst="rect">
            <a:avLst/>
          </a:prstGeom>
          <a:solidFill>
            <a:srgbClr val="F8ABAD"/>
          </a:solidFill>
        </p:spPr>
        <p:txBody>
          <a:bodyPr wrap="square" lIns="0" tIns="30480" rIns="0" bIns="0" rtlCol="0" vert="horz">
            <a:spAutoFit/>
          </a:bodyPr>
          <a:lstStyle/>
          <a:p>
            <a:pPr marL="312420">
              <a:lnSpc>
                <a:spcPct val="100000"/>
              </a:lnSpc>
              <a:spcBef>
                <a:spcPts val="240"/>
              </a:spcBef>
            </a:pP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1ª</a:t>
            </a:r>
            <a:r>
              <a:rPr dirty="0" sz="20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SOLUCIÓN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74626" y="5966556"/>
            <a:ext cx="295275" cy="297180"/>
            <a:chOff x="5774626" y="5966556"/>
            <a:chExt cx="295275" cy="297180"/>
          </a:xfrm>
        </p:grpSpPr>
        <p:sp>
          <p:nvSpPr>
            <p:cNvPr id="3" name="object 3"/>
            <p:cNvSpPr/>
            <p:nvPr/>
          </p:nvSpPr>
          <p:spPr>
            <a:xfrm>
              <a:off x="5779127" y="5971056"/>
              <a:ext cx="285750" cy="288290"/>
            </a:xfrm>
            <a:custGeom>
              <a:avLst/>
              <a:gdLst/>
              <a:ahLst/>
              <a:cxnLst/>
              <a:rect l="l" t="t" r="r" b="b"/>
              <a:pathLst>
                <a:path w="285750" h="288289">
                  <a:moveTo>
                    <a:pt x="283528" y="0"/>
                  </a:moveTo>
                  <a:lnTo>
                    <a:pt x="237209" y="4098"/>
                  </a:lnTo>
                  <a:lnTo>
                    <a:pt x="193325" y="15266"/>
                  </a:lnTo>
                  <a:lnTo>
                    <a:pt x="152461" y="32910"/>
                  </a:lnTo>
                  <a:lnTo>
                    <a:pt x="115201" y="56437"/>
                  </a:lnTo>
                  <a:lnTo>
                    <a:pt x="82127" y="85255"/>
                  </a:lnTo>
                  <a:lnTo>
                    <a:pt x="53825" y="118771"/>
                  </a:lnTo>
                  <a:lnTo>
                    <a:pt x="30877" y="156391"/>
                  </a:lnTo>
                  <a:lnTo>
                    <a:pt x="13868" y="197524"/>
                  </a:lnTo>
                  <a:lnTo>
                    <a:pt x="3381" y="241575"/>
                  </a:lnTo>
                  <a:lnTo>
                    <a:pt x="0" y="287953"/>
                  </a:lnTo>
                  <a:lnTo>
                    <a:pt x="285742" y="285742"/>
                  </a:lnTo>
                  <a:lnTo>
                    <a:pt x="283528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779127" y="5971056"/>
              <a:ext cx="285750" cy="288290"/>
            </a:xfrm>
            <a:custGeom>
              <a:avLst/>
              <a:gdLst/>
              <a:ahLst/>
              <a:cxnLst/>
              <a:rect l="l" t="t" r="r" b="b"/>
              <a:pathLst>
                <a:path w="285750" h="288289">
                  <a:moveTo>
                    <a:pt x="285742" y="285742"/>
                  </a:moveTo>
                  <a:lnTo>
                    <a:pt x="0" y="287953"/>
                  </a:lnTo>
                  <a:lnTo>
                    <a:pt x="3381" y="241575"/>
                  </a:lnTo>
                  <a:lnTo>
                    <a:pt x="13868" y="197524"/>
                  </a:lnTo>
                  <a:lnTo>
                    <a:pt x="30877" y="156391"/>
                  </a:lnTo>
                  <a:lnTo>
                    <a:pt x="53825" y="118771"/>
                  </a:lnTo>
                  <a:lnTo>
                    <a:pt x="82127" y="85255"/>
                  </a:lnTo>
                  <a:lnTo>
                    <a:pt x="115201" y="56437"/>
                  </a:lnTo>
                  <a:lnTo>
                    <a:pt x="152461" y="32910"/>
                  </a:lnTo>
                  <a:lnTo>
                    <a:pt x="193325" y="15266"/>
                  </a:lnTo>
                  <a:lnTo>
                    <a:pt x="237209" y="4098"/>
                  </a:lnTo>
                  <a:lnTo>
                    <a:pt x="283528" y="0"/>
                  </a:lnTo>
                  <a:lnTo>
                    <a:pt x="285742" y="285742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2293" y="6106059"/>
              <a:ext cx="66144" cy="6614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269668" y="5965926"/>
            <a:ext cx="295275" cy="297180"/>
            <a:chOff x="4269668" y="5965926"/>
            <a:chExt cx="295275" cy="297180"/>
          </a:xfrm>
        </p:grpSpPr>
        <p:sp>
          <p:nvSpPr>
            <p:cNvPr id="7" name="object 7"/>
            <p:cNvSpPr/>
            <p:nvPr/>
          </p:nvSpPr>
          <p:spPr>
            <a:xfrm>
              <a:off x="4274168" y="5970427"/>
              <a:ext cx="285750" cy="288290"/>
            </a:xfrm>
            <a:custGeom>
              <a:avLst/>
              <a:gdLst/>
              <a:ahLst/>
              <a:cxnLst/>
              <a:rect l="l" t="t" r="r" b="b"/>
              <a:pathLst>
                <a:path w="285750" h="288289">
                  <a:moveTo>
                    <a:pt x="2213" y="0"/>
                  </a:moveTo>
                  <a:lnTo>
                    <a:pt x="0" y="285742"/>
                  </a:lnTo>
                  <a:lnTo>
                    <a:pt x="285742" y="287953"/>
                  </a:lnTo>
                  <a:lnTo>
                    <a:pt x="282361" y="241575"/>
                  </a:lnTo>
                  <a:lnTo>
                    <a:pt x="271873" y="197524"/>
                  </a:lnTo>
                  <a:lnTo>
                    <a:pt x="254864" y="156391"/>
                  </a:lnTo>
                  <a:lnTo>
                    <a:pt x="231916" y="118771"/>
                  </a:lnTo>
                  <a:lnTo>
                    <a:pt x="203614" y="85255"/>
                  </a:lnTo>
                  <a:lnTo>
                    <a:pt x="170541" y="56437"/>
                  </a:lnTo>
                  <a:lnTo>
                    <a:pt x="133280" y="32910"/>
                  </a:lnTo>
                  <a:lnTo>
                    <a:pt x="92416" y="15266"/>
                  </a:lnTo>
                  <a:lnTo>
                    <a:pt x="48533" y="4098"/>
                  </a:lnTo>
                  <a:lnTo>
                    <a:pt x="2213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274168" y="5970427"/>
              <a:ext cx="285750" cy="288290"/>
            </a:xfrm>
            <a:custGeom>
              <a:avLst/>
              <a:gdLst/>
              <a:ahLst/>
              <a:cxnLst/>
              <a:rect l="l" t="t" r="r" b="b"/>
              <a:pathLst>
                <a:path w="285750" h="288289">
                  <a:moveTo>
                    <a:pt x="0" y="285742"/>
                  </a:moveTo>
                  <a:lnTo>
                    <a:pt x="285742" y="287953"/>
                  </a:lnTo>
                  <a:lnTo>
                    <a:pt x="282361" y="241575"/>
                  </a:lnTo>
                  <a:lnTo>
                    <a:pt x="271873" y="197524"/>
                  </a:lnTo>
                  <a:lnTo>
                    <a:pt x="254864" y="156391"/>
                  </a:lnTo>
                  <a:lnTo>
                    <a:pt x="231916" y="118771"/>
                  </a:lnTo>
                  <a:lnTo>
                    <a:pt x="203614" y="85255"/>
                  </a:lnTo>
                  <a:lnTo>
                    <a:pt x="170541" y="56437"/>
                  </a:lnTo>
                  <a:lnTo>
                    <a:pt x="133280" y="32910"/>
                  </a:lnTo>
                  <a:lnTo>
                    <a:pt x="92416" y="15266"/>
                  </a:lnTo>
                  <a:lnTo>
                    <a:pt x="48533" y="4098"/>
                  </a:lnTo>
                  <a:lnTo>
                    <a:pt x="2213" y="0"/>
                  </a:lnTo>
                  <a:lnTo>
                    <a:pt x="0" y="285742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0600" y="6105430"/>
              <a:ext cx="66144" cy="66146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6064869" y="1944514"/>
            <a:ext cx="0" cy="4311650"/>
          </a:xfrm>
          <a:custGeom>
            <a:avLst/>
            <a:gdLst/>
            <a:ahLst/>
            <a:cxnLst/>
            <a:rect l="l" t="t" r="r" b="b"/>
            <a:pathLst>
              <a:path w="0" h="4311650">
                <a:moveTo>
                  <a:pt x="0" y="4311655"/>
                </a:moveTo>
                <a:lnTo>
                  <a:pt x="0" y="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74168" y="1944514"/>
            <a:ext cx="0" cy="4311650"/>
          </a:xfrm>
          <a:custGeom>
            <a:avLst/>
            <a:gdLst/>
            <a:ahLst/>
            <a:cxnLst/>
            <a:rect l="l" t="t" r="r" b="b"/>
            <a:pathLst>
              <a:path w="0" h="4311650">
                <a:moveTo>
                  <a:pt x="0" y="4311655"/>
                </a:moveTo>
                <a:lnTo>
                  <a:pt x="0" y="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55430" y="1620665"/>
            <a:ext cx="2209800" cy="381000"/>
          </a:xfrm>
          <a:custGeom>
            <a:avLst/>
            <a:gdLst/>
            <a:ahLst/>
            <a:cxnLst/>
            <a:rect l="l" t="t" r="r" b="b"/>
            <a:pathLst>
              <a:path w="2209800" h="381000">
                <a:moveTo>
                  <a:pt x="2209798" y="0"/>
                </a:moveTo>
                <a:lnTo>
                  <a:pt x="0" y="0"/>
                </a:lnTo>
                <a:lnTo>
                  <a:pt x="0" y="381002"/>
                </a:lnTo>
                <a:lnTo>
                  <a:pt x="2209798" y="381002"/>
                </a:lnTo>
                <a:lnTo>
                  <a:pt x="2209798" y="0"/>
                </a:lnTo>
                <a:close/>
              </a:path>
            </a:pathLst>
          </a:custGeom>
          <a:solidFill>
            <a:srgbClr val="F8ABA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16" name="object 16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731675" y="2108422"/>
            <a:ext cx="1885314" cy="94615"/>
            <a:chOff x="731675" y="2108422"/>
            <a:chExt cx="1885314" cy="94615"/>
          </a:xfrm>
        </p:grpSpPr>
        <p:sp>
          <p:nvSpPr>
            <p:cNvPr id="20" name="object 20"/>
            <p:cNvSpPr/>
            <p:nvPr/>
          </p:nvSpPr>
          <p:spPr>
            <a:xfrm>
              <a:off x="778774" y="2155521"/>
              <a:ext cx="1790700" cy="0"/>
            </a:xfrm>
            <a:custGeom>
              <a:avLst/>
              <a:gdLst/>
              <a:ahLst/>
              <a:cxnLst/>
              <a:rect l="l" t="t" r="r" b="b"/>
              <a:pathLst>
                <a:path w="1790700" h="0">
                  <a:moveTo>
                    <a:pt x="0" y="0"/>
                  </a:moveTo>
                  <a:lnTo>
                    <a:pt x="17907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675" y="2108422"/>
              <a:ext cx="94197" cy="9419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2375" y="2108422"/>
              <a:ext cx="94198" cy="94197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4274168" y="6256169"/>
            <a:ext cx="1790700" cy="0"/>
          </a:xfrm>
          <a:custGeom>
            <a:avLst/>
            <a:gdLst/>
            <a:ahLst/>
            <a:cxnLst/>
            <a:rect l="l" t="t" r="r" b="b"/>
            <a:pathLst>
              <a:path w="1790700" h="0">
                <a:moveTo>
                  <a:pt x="0" y="0"/>
                </a:moveTo>
                <a:lnTo>
                  <a:pt x="1790701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 rot="19080000">
            <a:off x="6546944" y="3028075"/>
            <a:ext cx="268583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64"/>
              </a:lnSpc>
            </a:pPr>
            <a:r>
              <a:rPr dirty="0" sz="1800" spc="15">
                <a:solidFill>
                  <a:srgbClr val="00A65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5381" y="2006326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82482" y="2019027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20000" y="1914468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91079" y="996546"/>
            <a:ext cx="8263255" cy="9728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(d)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(AB)</a:t>
            </a:r>
            <a:endParaRPr sz="1600">
              <a:latin typeface="Arial"/>
              <a:cs typeface="Arial"/>
            </a:endParaRPr>
          </a:p>
          <a:p>
            <a:pPr marL="1035685">
              <a:lnSpc>
                <a:spcPts val="1880"/>
              </a:lnSpc>
              <a:spcBef>
                <a:spcPts val="153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5177155">
              <a:lnSpc>
                <a:spcPts val="2120"/>
              </a:lnSpc>
            </a:pP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1ª</a:t>
            </a:r>
            <a:r>
              <a:rPr dirty="0" sz="20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SOLUCIÓN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227069" y="1835578"/>
            <a:ext cx="3218815" cy="4467860"/>
            <a:chOff x="4227069" y="1835578"/>
            <a:chExt cx="3218815" cy="4467860"/>
          </a:xfrm>
        </p:grpSpPr>
        <p:sp>
          <p:nvSpPr>
            <p:cNvPr id="30" name="object 30"/>
            <p:cNvSpPr/>
            <p:nvPr/>
          </p:nvSpPr>
          <p:spPr>
            <a:xfrm>
              <a:off x="4780249" y="1840078"/>
              <a:ext cx="2661285" cy="1297305"/>
            </a:xfrm>
            <a:custGeom>
              <a:avLst/>
              <a:gdLst/>
              <a:ahLst/>
              <a:cxnLst/>
              <a:rect l="l" t="t" r="r" b="b"/>
              <a:pathLst>
                <a:path w="2661284" h="1297305">
                  <a:moveTo>
                    <a:pt x="0" y="0"/>
                  </a:moveTo>
                  <a:lnTo>
                    <a:pt x="49568" y="5962"/>
                  </a:lnTo>
                  <a:lnTo>
                    <a:pt x="99019" y="12474"/>
                  </a:lnTo>
                  <a:lnTo>
                    <a:pt x="148349" y="19534"/>
                  </a:lnTo>
                  <a:lnTo>
                    <a:pt x="197553" y="27139"/>
                  </a:lnTo>
                  <a:lnTo>
                    <a:pt x="246628" y="35288"/>
                  </a:lnTo>
                  <a:lnTo>
                    <a:pt x="295570" y="43979"/>
                  </a:lnTo>
                  <a:lnTo>
                    <a:pt x="344374" y="53208"/>
                  </a:lnTo>
                  <a:lnTo>
                    <a:pt x="393036" y="62976"/>
                  </a:lnTo>
                  <a:lnTo>
                    <a:pt x="441552" y="73279"/>
                  </a:lnTo>
                  <a:lnTo>
                    <a:pt x="489917" y="84115"/>
                  </a:lnTo>
                  <a:lnTo>
                    <a:pt x="538129" y="95483"/>
                  </a:lnTo>
                  <a:lnTo>
                    <a:pt x="586182" y="107380"/>
                  </a:lnTo>
                  <a:lnTo>
                    <a:pt x="634073" y="119804"/>
                  </a:lnTo>
                  <a:lnTo>
                    <a:pt x="681797" y="132754"/>
                  </a:lnTo>
                  <a:lnTo>
                    <a:pt x="729351" y="146227"/>
                  </a:lnTo>
                  <a:lnTo>
                    <a:pt x="776729" y="160222"/>
                  </a:lnTo>
                  <a:lnTo>
                    <a:pt x="823929" y="174736"/>
                  </a:lnTo>
                  <a:lnTo>
                    <a:pt x="870945" y="189767"/>
                  </a:lnTo>
                  <a:lnTo>
                    <a:pt x="917774" y="205314"/>
                  </a:lnTo>
                  <a:lnTo>
                    <a:pt x="964412" y="221374"/>
                  </a:lnTo>
                  <a:lnTo>
                    <a:pt x="1010854" y="237946"/>
                  </a:lnTo>
                  <a:lnTo>
                    <a:pt x="1057097" y="255026"/>
                  </a:lnTo>
                  <a:lnTo>
                    <a:pt x="1103135" y="272614"/>
                  </a:lnTo>
                  <a:lnTo>
                    <a:pt x="1148966" y="290707"/>
                  </a:lnTo>
                  <a:lnTo>
                    <a:pt x="1194585" y="309304"/>
                  </a:lnTo>
                  <a:lnTo>
                    <a:pt x="1239987" y="328401"/>
                  </a:lnTo>
                  <a:lnTo>
                    <a:pt x="1285169" y="347998"/>
                  </a:lnTo>
                  <a:lnTo>
                    <a:pt x="1330127" y="368092"/>
                  </a:lnTo>
                  <a:lnTo>
                    <a:pt x="1374856" y="388681"/>
                  </a:lnTo>
                  <a:lnTo>
                    <a:pt x="1419352" y="409764"/>
                  </a:lnTo>
                  <a:lnTo>
                    <a:pt x="1463611" y="431337"/>
                  </a:lnTo>
                  <a:lnTo>
                    <a:pt x="1507630" y="453400"/>
                  </a:lnTo>
                  <a:lnTo>
                    <a:pt x="1551403" y="475950"/>
                  </a:lnTo>
                  <a:lnTo>
                    <a:pt x="1594927" y="498985"/>
                  </a:lnTo>
                  <a:lnTo>
                    <a:pt x="1638198" y="522503"/>
                  </a:lnTo>
                  <a:lnTo>
                    <a:pt x="1681211" y="546502"/>
                  </a:lnTo>
                  <a:lnTo>
                    <a:pt x="1723963" y="570980"/>
                  </a:lnTo>
                  <a:lnTo>
                    <a:pt x="1766448" y="595936"/>
                  </a:lnTo>
                  <a:lnTo>
                    <a:pt x="1808664" y="621366"/>
                  </a:lnTo>
                  <a:lnTo>
                    <a:pt x="1850606" y="647269"/>
                  </a:lnTo>
                  <a:lnTo>
                    <a:pt x="1892269" y="673644"/>
                  </a:lnTo>
                  <a:lnTo>
                    <a:pt x="1933651" y="700487"/>
                  </a:lnTo>
                  <a:lnTo>
                    <a:pt x="1974746" y="727798"/>
                  </a:lnTo>
                  <a:lnTo>
                    <a:pt x="2015550" y="755573"/>
                  </a:lnTo>
                  <a:lnTo>
                    <a:pt x="2056059" y="783812"/>
                  </a:lnTo>
                  <a:lnTo>
                    <a:pt x="2096270" y="812511"/>
                  </a:lnTo>
                  <a:lnTo>
                    <a:pt x="2136178" y="841669"/>
                  </a:lnTo>
                  <a:lnTo>
                    <a:pt x="2175779" y="871284"/>
                  </a:lnTo>
                  <a:lnTo>
                    <a:pt x="2215068" y="901355"/>
                  </a:lnTo>
                  <a:lnTo>
                    <a:pt x="2254042" y="931878"/>
                  </a:lnTo>
                  <a:lnTo>
                    <a:pt x="2292697" y="962852"/>
                  </a:lnTo>
                  <a:lnTo>
                    <a:pt x="2331028" y="994274"/>
                  </a:lnTo>
                  <a:lnTo>
                    <a:pt x="2369031" y="1026144"/>
                  </a:lnTo>
                  <a:lnTo>
                    <a:pt x="2406703" y="1058458"/>
                  </a:lnTo>
                  <a:lnTo>
                    <a:pt x="2444038" y="1091216"/>
                  </a:lnTo>
                  <a:lnTo>
                    <a:pt x="2481033" y="1124414"/>
                  </a:lnTo>
                  <a:lnTo>
                    <a:pt x="2517684" y="1158051"/>
                  </a:lnTo>
                  <a:lnTo>
                    <a:pt x="2553987" y="1192125"/>
                  </a:lnTo>
                  <a:lnTo>
                    <a:pt x="2589937" y="1226633"/>
                  </a:lnTo>
                  <a:lnTo>
                    <a:pt x="2625530" y="1261574"/>
                  </a:lnTo>
                  <a:lnTo>
                    <a:pt x="2660763" y="1296946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270672" y="2803240"/>
              <a:ext cx="2802890" cy="3456304"/>
            </a:xfrm>
            <a:custGeom>
              <a:avLst/>
              <a:gdLst/>
              <a:ahLst/>
              <a:cxnLst/>
              <a:rect l="l" t="t" r="r" b="b"/>
              <a:pathLst>
                <a:path w="2802890" h="3456304">
                  <a:moveTo>
                    <a:pt x="2748693" y="59425"/>
                  </a:moveTo>
                  <a:lnTo>
                    <a:pt x="0" y="3450095"/>
                  </a:lnTo>
                  <a:lnTo>
                    <a:pt x="6991" y="3455762"/>
                  </a:lnTo>
                  <a:lnTo>
                    <a:pt x="2755683" y="65091"/>
                  </a:lnTo>
                  <a:lnTo>
                    <a:pt x="2754115" y="63695"/>
                  </a:lnTo>
                  <a:lnTo>
                    <a:pt x="2752272" y="62153"/>
                  </a:lnTo>
                  <a:lnTo>
                    <a:pt x="2750385" y="60671"/>
                  </a:lnTo>
                  <a:lnTo>
                    <a:pt x="2748693" y="59425"/>
                  </a:lnTo>
                  <a:close/>
                </a:path>
                <a:path w="2802890" h="3456304">
                  <a:moveTo>
                    <a:pt x="2793541" y="32148"/>
                  </a:moveTo>
                  <a:lnTo>
                    <a:pt x="2770805" y="32148"/>
                  </a:lnTo>
                  <a:lnTo>
                    <a:pt x="2777796" y="37814"/>
                  </a:lnTo>
                  <a:lnTo>
                    <a:pt x="2755683" y="65091"/>
                  </a:lnTo>
                  <a:lnTo>
                    <a:pt x="2776061" y="93794"/>
                  </a:lnTo>
                  <a:lnTo>
                    <a:pt x="2793541" y="32148"/>
                  </a:lnTo>
                  <a:close/>
                </a:path>
                <a:path w="2802890" h="3456304">
                  <a:moveTo>
                    <a:pt x="2770805" y="32148"/>
                  </a:moveTo>
                  <a:lnTo>
                    <a:pt x="2748693" y="59425"/>
                  </a:lnTo>
                  <a:lnTo>
                    <a:pt x="2750385" y="60671"/>
                  </a:lnTo>
                  <a:lnTo>
                    <a:pt x="2752272" y="62153"/>
                  </a:lnTo>
                  <a:lnTo>
                    <a:pt x="2754115" y="63695"/>
                  </a:lnTo>
                  <a:lnTo>
                    <a:pt x="2755683" y="65091"/>
                  </a:lnTo>
                  <a:lnTo>
                    <a:pt x="2777796" y="37814"/>
                  </a:lnTo>
                  <a:lnTo>
                    <a:pt x="2770805" y="32148"/>
                  </a:lnTo>
                  <a:close/>
                </a:path>
                <a:path w="2802890" h="3456304">
                  <a:moveTo>
                    <a:pt x="2802657" y="0"/>
                  </a:moveTo>
                  <a:lnTo>
                    <a:pt x="2716395" y="45425"/>
                  </a:lnTo>
                  <a:lnTo>
                    <a:pt x="2718989" y="46033"/>
                  </a:lnTo>
                  <a:lnTo>
                    <a:pt x="2721538" y="46702"/>
                  </a:lnTo>
                  <a:lnTo>
                    <a:pt x="2748693" y="59425"/>
                  </a:lnTo>
                  <a:lnTo>
                    <a:pt x="2770805" y="32148"/>
                  </a:lnTo>
                  <a:lnTo>
                    <a:pt x="2793541" y="32148"/>
                  </a:lnTo>
                  <a:lnTo>
                    <a:pt x="2802657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27069" y="6209071"/>
              <a:ext cx="94197" cy="9419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7771" y="6209071"/>
              <a:ext cx="94197" cy="9419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7771" y="2140736"/>
              <a:ext cx="94197" cy="94197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80776" y="6097680"/>
            <a:ext cx="180975" cy="3429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77878" y="6110382"/>
            <a:ext cx="180975" cy="3429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74626" y="5966556"/>
            <a:ext cx="295275" cy="297180"/>
            <a:chOff x="5774626" y="5966556"/>
            <a:chExt cx="295275" cy="297180"/>
          </a:xfrm>
        </p:grpSpPr>
        <p:sp>
          <p:nvSpPr>
            <p:cNvPr id="3" name="object 3"/>
            <p:cNvSpPr/>
            <p:nvPr/>
          </p:nvSpPr>
          <p:spPr>
            <a:xfrm>
              <a:off x="5779127" y="5971056"/>
              <a:ext cx="285750" cy="288290"/>
            </a:xfrm>
            <a:custGeom>
              <a:avLst/>
              <a:gdLst/>
              <a:ahLst/>
              <a:cxnLst/>
              <a:rect l="l" t="t" r="r" b="b"/>
              <a:pathLst>
                <a:path w="285750" h="288289">
                  <a:moveTo>
                    <a:pt x="283528" y="0"/>
                  </a:moveTo>
                  <a:lnTo>
                    <a:pt x="237209" y="4098"/>
                  </a:lnTo>
                  <a:lnTo>
                    <a:pt x="193325" y="15266"/>
                  </a:lnTo>
                  <a:lnTo>
                    <a:pt x="152461" y="32910"/>
                  </a:lnTo>
                  <a:lnTo>
                    <a:pt x="115201" y="56437"/>
                  </a:lnTo>
                  <a:lnTo>
                    <a:pt x="82127" y="85255"/>
                  </a:lnTo>
                  <a:lnTo>
                    <a:pt x="53825" y="118771"/>
                  </a:lnTo>
                  <a:lnTo>
                    <a:pt x="30877" y="156391"/>
                  </a:lnTo>
                  <a:lnTo>
                    <a:pt x="13868" y="197524"/>
                  </a:lnTo>
                  <a:lnTo>
                    <a:pt x="3381" y="241575"/>
                  </a:lnTo>
                  <a:lnTo>
                    <a:pt x="0" y="287953"/>
                  </a:lnTo>
                  <a:lnTo>
                    <a:pt x="285742" y="285742"/>
                  </a:lnTo>
                  <a:lnTo>
                    <a:pt x="283528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779127" y="5971056"/>
              <a:ext cx="285750" cy="288290"/>
            </a:xfrm>
            <a:custGeom>
              <a:avLst/>
              <a:gdLst/>
              <a:ahLst/>
              <a:cxnLst/>
              <a:rect l="l" t="t" r="r" b="b"/>
              <a:pathLst>
                <a:path w="285750" h="288289">
                  <a:moveTo>
                    <a:pt x="285742" y="285742"/>
                  </a:moveTo>
                  <a:lnTo>
                    <a:pt x="0" y="287953"/>
                  </a:lnTo>
                  <a:lnTo>
                    <a:pt x="3381" y="241575"/>
                  </a:lnTo>
                  <a:lnTo>
                    <a:pt x="13868" y="197524"/>
                  </a:lnTo>
                  <a:lnTo>
                    <a:pt x="30877" y="156391"/>
                  </a:lnTo>
                  <a:lnTo>
                    <a:pt x="53825" y="118771"/>
                  </a:lnTo>
                  <a:lnTo>
                    <a:pt x="82127" y="85255"/>
                  </a:lnTo>
                  <a:lnTo>
                    <a:pt x="115201" y="56437"/>
                  </a:lnTo>
                  <a:lnTo>
                    <a:pt x="152461" y="32910"/>
                  </a:lnTo>
                  <a:lnTo>
                    <a:pt x="193325" y="15266"/>
                  </a:lnTo>
                  <a:lnTo>
                    <a:pt x="237209" y="4098"/>
                  </a:lnTo>
                  <a:lnTo>
                    <a:pt x="283528" y="0"/>
                  </a:lnTo>
                  <a:lnTo>
                    <a:pt x="285742" y="285742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2293" y="6106059"/>
              <a:ext cx="66144" cy="6614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269668" y="5965926"/>
            <a:ext cx="295275" cy="297180"/>
            <a:chOff x="4269668" y="5965926"/>
            <a:chExt cx="295275" cy="297180"/>
          </a:xfrm>
        </p:grpSpPr>
        <p:sp>
          <p:nvSpPr>
            <p:cNvPr id="7" name="object 7"/>
            <p:cNvSpPr/>
            <p:nvPr/>
          </p:nvSpPr>
          <p:spPr>
            <a:xfrm>
              <a:off x="4274168" y="5970427"/>
              <a:ext cx="285750" cy="288290"/>
            </a:xfrm>
            <a:custGeom>
              <a:avLst/>
              <a:gdLst/>
              <a:ahLst/>
              <a:cxnLst/>
              <a:rect l="l" t="t" r="r" b="b"/>
              <a:pathLst>
                <a:path w="285750" h="288289">
                  <a:moveTo>
                    <a:pt x="2213" y="0"/>
                  </a:moveTo>
                  <a:lnTo>
                    <a:pt x="0" y="285742"/>
                  </a:lnTo>
                  <a:lnTo>
                    <a:pt x="285742" y="287953"/>
                  </a:lnTo>
                  <a:lnTo>
                    <a:pt x="282361" y="241575"/>
                  </a:lnTo>
                  <a:lnTo>
                    <a:pt x="271873" y="197524"/>
                  </a:lnTo>
                  <a:lnTo>
                    <a:pt x="254864" y="156391"/>
                  </a:lnTo>
                  <a:lnTo>
                    <a:pt x="231916" y="118771"/>
                  </a:lnTo>
                  <a:lnTo>
                    <a:pt x="203614" y="85255"/>
                  </a:lnTo>
                  <a:lnTo>
                    <a:pt x="170541" y="56437"/>
                  </a:lnTo>
                  <a:lnTo>
                    <a:pt x="133280" y="32910"/>
                  </a:lnTo>
                  <a:lnTo>
                    <a:pt x="92416" y="15266"/>
                  </a:lnTo>
                  <a:lnTo>
                    <a:pt x="48533" y="4098"/>
                  </a:lnTo>
                  <a:lnTo>
                    <a:pt x="2213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274168" y="5970427"/>
              <a:ext cx="285750" cy="288290"/>
            </a:xfrm>
            <a:custGeom>
              <a:avLst/>
              <a:gdLst/>
              <a:ahLst/>
              <a:cxnLst/>
              <a:rect l="l" t="t" r="r" b="b"/>
              <a:pathLst>
                <a:path w="285750" h="288289">
                  <a:moveTo>
                    <a:pt x="0" y="285742"/>
                  </a:moveTo>
                  <a:lnTo>
                    <a:pt x="285742" y="287953"/>
                  </a:lnTo>
                  <a:lnTo>
                    <a:pt x="282361" y="241575"/>
                  </a:lnTo>
                  <a:lnTo>
                    <a:pt x="271873" y="197524"/>
                  </a:lnTo>
                  <a:lnTo>
                    <a:pt x="254864" y="156391"/>
                  </a:lnTo>
                  <a:lnTo>
                    <a:pt x="231916" y="118771"/>
                  </a:lnTo>
                  <a:lnTo>
                    <a:pt x="203614" y="85255"/>
                  </a:lnTo>
                  <a:lnTo>
                    <a:pt x="170541" y="56437"/>
                  </a:lnTo>
                  <a:lnTo>
                    <a:pt x="133280" y="32910"/>
                  </a:lnTo>
                  <a:lnTo>
                    <a:pt x="92416" y="15266"/>
                  </a:lnTo>
                  <a:lnTo>
                    <a:pt x="48533" y="4098"/>
                  </a:lnTo>
                  <a:lnTo>
                    <a:pt x="2213" y="0"/>
                  </a:lnTo>
                  <a:lnTo>
                    <a:pt x="0" y="285742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0600" y="6105430"/>
              <a:ext cx="66144" cy="66146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6064869" y="1944514"/>
            <a:ext cx="0" cy="4311650"/>
          </a:xfrm>
          <a:custGeom>
            <a:avLst/>
            <a:gdLst/>
            <a:ahLst/>
            <a:cxnLst/>
            <a:rect l="l" t="t" r="r" b="b"/>
            <a:pathLst>
              <a:path w="0" h="4311650">
                <a:moveTo>
                  <a:pt x="0" y="4311655"/>
                </a:moveTo>
                <a:lnTo>
                  <a:pt x="0" y="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74168" y="1944514"/>
            <a:ext cx="0" cy="4311650"/>
          </a:xfrm>
          <a:custGeom>
            <a:avLst/>
            <a:gdLst/>
            <a:ahLst/>
            <a:cxnLst/>
            <a:rect l="l" t="t" r="r" b="b"/>
            <a:pathLst>
              <a:path w="0" h="4311650">
                <a:moveTo>
                  <a:pt x="0" y="4311655"/>
                </a:moveTo>
                <a:lnTo>
                  <a:pt x="0" y="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55430" y="1620665"/>
            <a:ext cx="2209800" cy="381000"/>
          </a:xfrm>
          <a:custGeom>
            <a:avLst/>
            <a:gdLst/>
            <a:ahLst/>
            <a:cxnLst/>
            <a:rect l="l" t="t" r="r" b="b"/>
            <a:pathLst>
              <a:path w="2209800" h="381000">
                <a:moveTo>
                  <a:pt x="2209798" y="0"/>
                </a:moveTo>
                <a:lnTo>
                  <a:pt x="0" y="0"/>
                </a:lnTo>
                <a:lnTo>
                  <a:pt x="0" y="381002"/>
                </a:lnTo>
                <a:lnTo>
                  <a:pt x="2209798" y="381002"/>
                </a:lnTo>
                <a:lnTo>
                  <a:pt x="2209798" y="0"/>
                </a:lnTo>
                <a:close/>
              </a:path>
            </a:pathLst>
          </a:custGeom>
          <a:solidFill>
            <a:srgbClr val="F8ABA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93590" y="1686150"/>
            <a:ext cx="5380990" cy="4579620"/>
            <a:chOff x="693590" y="1686150"/>
            <a:chExt cx="5380990" cy="4579620"/>
          </a:xfrm>
        </p:grpSpPr>
        <p:sp>
          <p:nvSpPr>
            <p:cNvPr id="16" name="object 16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274168" y="6256169"/>
              <a:ext cx="1790700" cy="0"/>
            </a:xfrm>
            <a:custGeom>
              <a:avLst/>
              <a:gdLst/>
              <a:ahLst/>
              <a:cxnLst/>
              <a:rect l="l" t="t" r="r" b="b"/>
              <a:pathLst>
                <a:path w="1790700" h="0">
                  <a:moveTo>
                    <a:pt x="0" y="0"/>
                  </a:moveTo>
                  <a:lnTo>
                    <a:pt x="17907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731675" y="2108422"/>
            <a:ext cx="1885314" cy="94615"/>
            <a:chOff x="731675" y="2108422"/>
            <a:chExt cx="1885314" cy="94615"/>
          </a:xfrm>
        </p:grpSpPr>
        <p:sp>
          <p:nvSpPr>
            <p:cNvPr id="21" name="object 21"/>
            <p:cNvSpPr/>
            <p:nvPr/>
          </p:nvSpPr>
          <p:spPr>
            <a:xfrm>
              <a:off x="778774" y="2155521"/>
              <a:ext cx="1790700" cy="0"/>
            </a:xfrm>
            <a:custGeom>
              <a:avLst/>
              <a:gdLst/>
              <a:ahLst/>
              <a:cxnLst/>
              <a:rect l="l" t="t" r="r" b="b"/>
              <a:pathLst>
                <a:path w="1790700" h="0">
                  <a:moveTo>
                    <a:pt x="0" y="0"/>
                  </a:moveTo>
                  <a:lnTo>
                    <a:pt x="17907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675" y="2108422"/>
              <a:ext cx="94197" cy="941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2375" y="2108422"/>
              <a:ext cx="94198" cy="9419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 rot="2280000">
            <a:off x="3532140" y="3031148"/>
            <a:ext cx="26826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50"/>
              </a:lnSpc>
            </a:pPr>
            <a:r>
              <a:rPr dirty="0" sz="1800" spc="15">
                <a:solidFill>
                  <a:srgbClr val="00A65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9080000">
            <a:off x="6546944" y="3028075"/>
            <a:ext cx="268583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64"/>
              </a:lnSpc>
            </a:pPr>
            <a:r>
              <a:rPr dirty="0" sz="1800" spc="15">
                <a:solidFill>
                  <a:srgbClr val="00A65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5381" y="2006326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82482" y="2019027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51487" y="1927170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000" y="1914468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91079" y="996546"/>
            <a:ext cx="8263255" cy="9728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(d)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(AB)</a:t>
            </a:r>
            <a:endParaRPr sz="1600">
              <a:latin typeface="Arial"/>
              <a:cs typeface="Arial"/>
            </a:endParaRPr>
          </a:p>
          <a:p>
            <a:pPr marL="1035685">
              <a:lnSpc>
                <a:spcPts val="1880"/>
              </a:lnSpc>
              <a:spcBef>
                <a:spcPts val="153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5177155">
              <a:lnSpc>
                <a:spcPts val="2120"/>
              </a:lnSpc>
            </a:pP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1ª</a:t>
            </a:r>
            <a:r>
              <a:rPr dirty="0" sz="20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SOLUCIÓN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998248" y="1823669"/>
            <a:ext cx="4447540" cy="4479925"/>
            <a:chOff x="2998248" y="1823669"/>
            <a:chExt cx="4447540" cy="4479925"/>
          </a:xfrm>
        </p:grpSpPr>
        <p:sp>
          <p:nvSpPr>
            <p:cNvPr id="32" name="object 32"/>
            <p:cNvSpPr/>
            <p:nvPr/>
          </p:nvSpPr>
          <p:spPr>
            <a:xfrm>
              <a:off x="3002748" y="1828169"/>
              <a:ext cx="4438650" cy="1309370"/>
            </a:xfrm>
            <a:custGeom>
              <a:avLst/>
              <a:gdLst/>
              <a:ahLst/>
              <a:cxnLst/>
              <a:rect l="l" t="t" r="r" b="b"/>
              <a:pathLst>
                <a:path w="4438650" h="1309370">
                  <a:moveTo>
                    <a:pt x="0" y="1205981"/>
                  </a:moveTo>
                  <a:lnTo>
                    <a:pt x="36634" y="1171557"/>
                  </a:lnTo>
                  <a:lnTo>
                    <a:pt x="73621" y="1137581"/>
                  </a:lnTo>
                  <a:lnTo>
                    <a:pt x="110954" y="1104054"/>
                  </a:lnTo>
                  <a:lnTo>
                    <a:pt x="148631" y="1070981"/>
                  </a:lnTo>
                  <a:lnTo>
                    <a:pt x="186646" y="1038361"/>
                  </a:lnTo>
                  <a:lnTo>
                    <a:pt x="224995" y="1006197"/>
                  </a:lnTo>
                  <a:lnTo>
                    <a:pt x="263675" y="974491"/>
                  </a:lnTo>
                  <a:lnTo>
                    <a:pt x="302681" y="943245"/>
                  </a:lnTo>
                  <a:lnTo>
                    <a:pt x="342008" y="912460"/>
                  </a:lnTo>
                  <a:lnTo>
                    <a:pt x="381653" y="882140"/>
                  </a:lnTo>
                  <a:lnTo>
                    <a:pt x="421610" y="852285"/>
                  </a:lnTo>
                  <a:lnTo>
                    <a:pt x="461876" y="822897"/>
                  </a:lnTo>
                  <a:lnTo>
                    <a:pt x="502447" y="793979"/>
                  </a:lnTo>
                  <a:lnTo>
                    <a:pt x="543318" y="765533"/>
                  </a:lnTo>
                  <a:lnTo>
                    <a:pt x="584485" y="737560"/>
                  </a:lnTo>
                  <a:lnTo>
                    <a:pt x="625943" y="710062"/>
                  </a:lnTo>
                  <a:lnTo>
                    <a:pt x="667689" y="683041"/>
                  </a:lnTo>
                  <a:lnTo>
                    <a:pt x="709718" y="656500"/>
                  </a:lnTo>
                  <a:lnTo>
                    <a:pt x="752025" y="630439"/>
                  </a:lnTo>
                  <a:lnTo>
                    <a:pt x="794607" y="604862"/>
                  </a:lnTo>
                  <a:lnTo>
                    <a:pt x="837460" y="579769"/>
                  </a:lnTo>
                  <a:lnTo>
                    <a:pt x="880578" y="555164"/>
                  </a:lnTo>
                  <a:lnTo>
                    <a:pt x="923958" y="531047"/>
                  </a:lnTo>
                  <a:lnTo>
                    <a:pt x="967595" y="507421"/>
                  </a:lnTo>
                  <a:lnTo>
                    <a:pt x="1011485" y="484288"/>
                  </a:lnTo>
                  <a:lnTo>
                    <a:pt x="1055625" y="461649"/>
                  </a:lnTo>
                  <a:lnTo>
                    <a:pt x="1100008" y="439507"/>
                  </a:lnTo>
                  <a:lnTo>
                    <a:pt x="1144633" y="417863"/>
                  </a:lnTo>
                  <a:lnTo>
                    <a:pt x="1189493" y="396719"/>
                  </a:lnTo>
                  <a:lnTo>
                    <a:pt x="1234584" y="376078"/>
                  </a:lnTo>
                  <a:lnTo>
                    <a:pt x="1279903" y="355941"/>
                  </a:lnTo>
                  <a:lnTo>
                    <a:pt x="1325446" y="336311"/>
                  </a:lnTo>
                  <a:lnTo>
                    <a:pt x="1371207" y="317188"/>
                  </a:lnTo>
                  <a:lnTo>
                    <a:pt x="1417183" y="298576"/>
                  </a:lnTo>
                  <a:lnTo>
                    <a:pt x="1463369" y="280475"/>
                  </a:lnTo>
                  <a:lnTo>
                    <a:pt x="1509761" y="262889"/>
                  </a:lnTo>
                  <a:lnTo>
                    <a:pt x="1556355" y="245818"/>
                  </a:lnTo>
                  <a:lnTo>
                    <a:pt x="1603146" y="229265"/>
                  </a:lnTo>
                  <a:lnTo>
                    <a:pt x="1650131" y="213231"/>
                  </a:lnTo>
                  <a:lnTo>
                    <a:pt x="1697304" y="197720"/>
                  </a:lnTo>
                  <a:lnTo>
                    <a:pt x="1744662" y="182732"/>
                  </a:lnTo>
                  <a:lnTo>
                    <a:pt x="1792200" y="168269"/>
                  </a:lnTo>
                  <a:lnTo>
                    <a:pt x="1839915" y="154334"/>
                  </a:lnTo>
                  <a:lnTo>
                    <a:pt x="1887801" y="140928"/>
                  </a:lnTo>
                  <a:lnTo>
                    <a:pt x="1935855" y="128053"/>
                  </a:lnTo>
                  <a:lnTo>
                    <a:pt x="1984072" y="115712"/>
                  </a:lnTo>
                  <a:lnTo>
                    <a:pt x="2032448" y="103905"/>
                  </a:lnTo>
                  <a:lnTo>
                    <a:pt x="2080979" y="92636"/>
                  </a:lnTo>
                  <a:lnTo>
                    <a:pt x="2129660" y="81906"/>
                  </a:lnTo>
                  <a:lnTo>
                    <a:pt x="2178487" y="71717"/>
                  </a:lnTo>
                  <a:lnTo>
                    <a:pt x="2227456" y="62070"/>
                  </a:lnTo>
                  <a:lnTo>
                    <a:pt x="2276563" y="52969"/>
                  </a:lnTo>
                  <a:lnTo>
                    <a:pt x="2325802" y="44414"/>
                  </a:lnTo>
                  <a:lnTo>
                    <a:pt x="2375171" y="36407"/>
                  </a:lnTo>
                  <a:lnTo>
                    <a:pt x="2424665" y="28952"/>
                  </a:lnTo>
                  <a:lnTo>
                    <a:pt x="2474279" y="22048"/>
                  </a:lnTo>
                  <a:lnTo>
                    <a:pt x="2524009" y="15700"/>
                  </a:lnTo>
                  <a:lnTo>
                    <a:pt x="2573851" y="9907"/>
                  </a:lnTo>
                  <a:lnTo>
                    <a:pt x="2623801" y="4673"/>
                  </a:lnTo>
                  <a:lnTo>
                    <a:pt x="2673854" y="0"/>
                  </a:lnTo>
                </a:path>
                <a:path w="4438650" h="1309370">
                  <a:moveTo>
                    <a:pt x="1777500" y="11908"/>
                  </a:moveTo>
                  <a:lnTo>
                    <a:pt x="1827068" y="17871"/>
                  </a:lnTo>
                  <a:lnTo>
                    <a:pt x="1876520" y="24383"/>
                  </a:lnTo>
                  <a:lnTo>
                    <a:pt x="1925849" y="31443"/>
                  </a:lnTo>
                  <a:lnTo>
                    <a:pt x="1975054" y="39048"/>
                  </a:lnTo>
                  <a:lnTo>
                    <a:pt x="2024129" y="47197"/>
                  </a:lnTo>
                  <a:lnTo>
                    <a:pt x="2073071" y="55887"/>
                  </a:lnTo>
                  <a:lnTo>
                    <a:pt x="2121874" y="65117"/>
                  </a:lnTo>
                  <a:lnTo>
                    <a:pt x="2170536" y="74885"/>
                  </a:lnTo>
                  <a:lnTo>
                    <a:pt x="2219052" y="85187"/>
                  </a:lnTo>
                  <a:lnTo>
                    <a:pt x="2267418" y="96024"/>
                  </a:lnTo>
                  <a:lnTo>
                    <a:pt x="2315630" y="107391"/>
                  </a:lnTo>
                  <a:lnTo>
                    <a:pt x="2363683" y="119288"/>
                  </a:lnTo>
                  <a:lnTo>
                    <a:pt x="2411574" y="131713"/>
                  </a:lnTo>
                  <a:lnTo>
                    <a:pt x="2459298" y="144663"/>
                  </a:lnTo>
                  <a:lnTo>
                    <a:pt x="2506852" y="158136"/>
                  </a:lnTo>
                  <a:lnTo>
                    <a:pt x="2554230" y="172131"/>
                  </a:lnTo>
                  <a:lnTo>
                    <a:pt x="2601430" y="186645"/>
                  </a:lnTo>
                  <a:lnTo>
                    <a:pt x="2648446" y="201676"/>
                  </a:lnTo>
                  <a:lnTo>
                    <a:pt x="2695275" y="217223"/>
                  </a:lnTo>
                  <a:lnTo>
                    <a:pt x="2741913" y="233283"/>
                  </a:lnTo>
                  <a:lnTo>
                    <a:pt x="2788355" y="249854"/>
                  </a:lnTo>
                  <a:lnTo>
                    <a:pt x="2834598" y="266935"/>
                  </a:lnTo>
                  <a:lnTo>
                    <a:pt x="2880636" y="284523"/>
                  </a:lnTo>
                  <a:lnTo>
                    <a:pt x="2926467" y="302616"/>
                  </a:lnTo>
                  <a:lnTo>
                    <a:pt x="2972085" y="321212"/>
                  </a:lnTo>
                  <a:lnTo>
                    <a:pt x="3017488" y="340310"/>
                  </a:lnTo>
                  <a:lnTo>
                    <a:pt x="3062670" y="359907"/>
                  </a:lnTo>
                  <a:lnTo>
                    <a:pt x="3107628" y="380001"/>
                  </a:lnTo>
                  <a:lnTo>
                    <a:pt x="3152357" y="400590"/>
                  </a:lnTo>
                  <a:lnTo>
                    <a:pt x="3196853" y="421672"/>
                  </a:lnTo>
                  <a:lnTo>
                    <a:pt x="3241112" y="443246"/>
                  </a:lnTo>
                  <a:lnTo>
                    <a:pt x="3285131" y="465309"/>
                  </a:lnTo>
                  <a:lnTo>
                    <a:pt x="3328904" y="487859"/>
                  </a:lnTo>
                  <a:lnTo>
                    <a:pt x="3372428" y="510894"/>
                  </a:lnTo>
                  <a:lnTo>
                    <a:pt x="3415699" y="534412"/>
                  </a:lnTo>
                  <a:lnTo>
                    <a:pt x="3458712" y="558411"/>
                  </a:lnTo>
                  <a:lnTo>
                    <a:pt x="3501463" y="582889"/>
                  </a:lnTo>
                  <a:lnTo>
                    <a:pt x="3543949" y="607844"/>
                  </a:lnTo>
                  <a:lnTo>
                    <a:pt x="3586165" y="633275"/>
                  </a:lnTo>
                  <a:lnTo>
                    <a:pt x="3628107" y="659178"/>
                  </a:lnTo>
                  <a:lnTo>
                    <a:pt x="3669770" y="685553"/>
                  </a:lnTo>
                  <a:lnTo>
                    <a:pt x="3711152" y="712396"/>
                  </a:lnTo>
                  <a:lnTo>
                    <a:pt x="3752246" y="739707"/>
                  </a:lnTo>
                  <a:lnTo>
                    <a:pt x="3793051" y="767482"/>
                  </a:lnTo>
                  <a:lnTo>
                    <a:pt x="3833560" y="795720"/>
                  </a:lnTo>
                  <a:lnTo>
                    <a:pt x="3873771" y="824420"/>
                  </a:lnTo>
                  <a:lnTo>
                    <a:pt x="3913679" y="853578"/>
                  </a:lnTo>
                  <a:lnTo>
                    <a:pt x="3953280" y="883193"/>
                  </a:lnTo>
                  <a:lnTo>
                    <a:pt x="3992569" y="913263"/>
                  </a:lnTo>
                  <a:lnTo>
                    <a:pt x="4031543" y="943786"/>
                  </a:lnTo>
                  <a:lnTo>
                    <a:pt x="4070198" y="974760"/>
                  </a:lnTo>
                  <a:lnTo>
                    <a:pt x="4108529" y="1006183"/>
                  </a:lnTo>
                  <a:lnTo>
                    <a:pt x="4146532" y="1038053"/>
                  </a:lnTo>
                  <a:lnTo>
                    <a:pt x="4184203" y="1070367"/>
                  </a:lnTo>
                  <a:lnTo>
                    <a:pt x="4221539" y="1103125"/>
                  </a:lnTo>
                  <a:lnTo>
                    <a:pt x="4258534" y="1136323"/>
                  </a:lnTo>
                  <a:lnTo>
                    <a:pt x="4295185" y="1169960"/>
                  </a:lnTo>
                  <a:lnTo>
                    <a:pt x="4331488" y="1204033"/>
                  </a:lnTo>
                  <a:lnTo>
                    <a:pt x="4367438" y="1238542"/>
                  </a:lnTo>
                  <a:lnTo>
                    <a:pt x="4403031" y="1273483"/>
                  </a:lnTo>
                  <a:lnTo>
                    <a:pt x="4438263" y="1308855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260737" y="2803239"/>
              <a:ext cx="3813175" cy="3456940"/>
            </a:xfrm>
            <a:custGeom>
              <a:avLst/>
              <a:gdLst/>
              <a:ahLst/>
              <a:cxnLst/>
              <a:rect l="l" t="t" r="r" b="b"/>
              <a:pathLst>
                <a:path w="3813175" h="3456940">
                  <a:moveTo>
                    <a:pt x="3812590" y="0"/>
                  </a:moveTo>
                  <a:lnTo>
                    <a:pt x="3726319" y="45427"/>
                  </a:lnTo>
                  <a:lnTo>
                    <a:pt x="3728923" y="46037"/>
                  </a:lnTo>
                  <a:lnTo>
                    <a:pt x="3731463" y="46710"/>
                  </a:lnTo>
                  <a:lnTo>
                    <a:pt x="3758615" y="59436"/>
                  </a:lnTo>
                  <a:lnTo>
                    <a:pt x="1907273" y="2343175"/>
                  </a:lnTo>
                  <a:lnTo>
                    <a:pt x="54051" y="63385"/>
                  </a:lnTo>
                  <a:lnTo>
                    <a:pt x="56273" y="61849"/>
                  </a:lnTo>
                  <a:lnTo>
                    <a:pt x="86321" y="49352"/>
                  </a:lnTo>
                  <a:lnTo>
                    <a:pt x="61175" y="36144"/>
                  </a:lnTo>
                  <a:lnTo>
                    <a:pt x="0" y="4038"/>
                  </a:lnTo>
                  <a:lnTo>
                    <a:pt x="26720" y="97802"/>
                  </a:lnTo>
                  <a:lnTo>
                    <a:pt x="27851" y="95377"/>
                  </a:lnTo>
                  <a:lnTo>
                    <a:pt x="29032" y="93027"/>
                  </a:lnTo>
                  <a:lnTo>
                    <a:pt x="47066" y="69062"/>
                  </a:lnTo>
                  <a:lnTo>
                    <a:pt x="1901482" y="2350325"/>
                  </a:lnTo>
                  <a:lnTo>
                    <a:pt x="1009929" y="3450107"/>
                  </a:lnTo>
                  <a:lnTo>
                    <a:pt x="1016914" y="3455771"/>
                  </a:lnTo>
                  <a:lnTo>
                    <a:pt x="1907286" y="2357450"/>
                  </a:lnTo>
                  <a:lnTo>
                    <a:pt x="2800629" y="3456406"/>
                  </a:lnTo>
                  <a:lnTo>
                    <a:pt x="2807614" y="3450729"/>
                  </a:lnTo>
                  <a:lnTo>
                    <a:pt x="1913077" y="2350312"/>
                  </a:lnTo>
                  <a:lnTo>
                    <a:pt x="3765613" y="65100"/>
                  </a:lnTo>
                  <a:lnTo>
                    <a:pt x="3767582" y="66954"/>
                  </a:lnTo>
                  <a:lnTo>
                    <a:pt x="3785984" y="93802"/>
                  </a:lnTo>
                  <a:lnTo>
                    <a:pt x="3803472" y="32156"/>
                  </a:lnTo>
                  <a:lnTo>
                    <a:pt x="3812590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27069" y="6209070"/>
              <a:ext cx="94197" cy="9419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7771" y="6209070"/>
              <a:ext cx="94197" cy="9419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7771" y="2140736"/>
              <a:ext cx="94197" cy="9419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27069" y="2140740"/>
              <a:ext cx="94197" cy="94197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80776" y="6097680"/>
            <a:ext cx="180975" cy="3429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77878" y="6110382"/>
            <a:ext cx="180975" cy="3429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74626" y="5966556"/>
            <a:ext cx="295275" cy="297180"/>
            <a:chOff x="5774626" y="5966556"/>
            <a:chExt cx="295275" cy="297180"/>
          </a:xfrm>
        </p:grpSpPr>
        <p:sp>
          <p:nvSpPr>
            <p:cNvPr id="3" name="object 3"/>
            <p:cNvSpPr/>
            <p:nvPr/>
          </p:nvSpPr>
          <p:spPr>
            <a:xfrm>
              <a:off x="5779127" y="5971056"/>
              <a:ext cx="285750" cy="288290"/>
            </a:xfrm>
            <a:custGeom>
              <a:avLst/>
              <a:gdLst/>
              <a:ahLst/>
              <a:cxnLst/>
              <a:rect l="l" t="t" r="r" b="b"/>
              <a:pathLst>
                <a:path w="285750" h="288289">
                  <a:moveTo>
                    <a:pt x="283528" y="0"/>
                  </a:moveTo>
                  <a:lnTo>
                    <a:pt x="237209" y="4098"/>
                  </a:lnTo>
                  <a:lnTo>
                    <a:pt x="193325" y="15266"/>
                  </a:lnTo>
                  <a:lnTo>
                    <a:pt x="152461" y="32910"/>
                  </a:lnTo>
                  <a:lnTo>
                    <a:pt x="115201" y="56437"/>
                  </a:lnTo>
                  <a:lnTo>
                    <a:pt x="82127" y="85255"/>
                  </a:lnTo>
                  <a:lnTo>
                    <a:pt x="53825" y="118771"/>
                  </a:lnTo>
                  <a:lnTo>
                    <a:pt x="30877" y="156391"/>
                  </a:lnTo>
                  <a:lnTo>
                    <a:pt x="13868" y="197524"/>
                  </a:lnTo>
                  <a:lnTo>
                    <a:pt x="3381" y="241575"/>
                  </a:lnTo>
                  <a:lnTo>
                    <a:pt x="0" y="287953"/>
                  </a:lnTo>
                  <a:lnTo>
                    <a:pt x="285742" y="285742"/>
                  </a:lnTo>
                  <a:lnTo>
                    <a:pt x="283528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779127" y="5971056"/>
              <a:ext cx="285750" cy="288290"/>
            </a:xfrm>
            <a:custGeom>
              <a:avLst/>
              <a:gdLst/>
              <a:ahLst/>
              <a:cxnLst/>
              <a:rect l="l" t="t" r="r" b="b"/>
              <a:pathLst>
                <a:path w="285750" h="288289">
                  <a:moveTo>
                    <a:pt x="285742" y="285742"/>
                  </a:moveTo>
                  <a:lnTo>
                    <a:pt x="0" y="287953"/>
                  </a:lnTo>
                  <a:lnTo>
                    <a:pt x="3381" y="241575"/>
                  </a:lnTo>
                  <a:lnTo>
                    <a:pt x="13868" y="197524"/>
                  </a:lnTo>
                  <a:lnTo>
                    <a:pt x="30877" y="156391"/>
                  </a:lnTo>
                  <a:lnTo>
                    <a:pt x="53825" y="118771"/>
                  </a:lnTo>
                  <a:lnTo>
                    <a:pt x="82127" y="85255"/>
                  </a:lnTo>
                  <a:lnTo>
                    <a:pt x="115201" y="56437"/>
                  </a:lnTo>
                  <a:lnTo>
                    <a:pt x="152461" y="32910"/>
                  </a:lnTo>
                  <a:lnTo>
                    <a:pt x="193325" y="15266"/>
                  </a:lnTo>
                  <a:lnTo>
                    <a:pt x="237209" y="4098"/>
                  </a:lnTo>
                  <a:lnTo>
                    <a:pt x="283528" y="0"/>
                  </a:lnTo>
                  <a:lnTo>
                    <a:pt x="285742" y="285742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2293" y="6106059"/>
              <a:ext cx="66144" cy="6614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269668" y="5965926"/>
            <a:ext cx="295275" cy="297180"/>
            <a:chOff x="4269668" y="5965926"/>
            <a:chExt cx="295275" cy="297180"/>
          </a:xfrm>
        </p:grpSpPr>
        <p:sp>
          <p:nvSpPr>
            <p:cNvPr id="7" name="object 7"/>
            <p:cNvSpPr/>
            <p:nvPr/>
          </p:nvSpPr>
          <p:spPr>
            <a:xfrm>
              <a:off x="4274168" y="5970427"/>
              <a:ext cx="285750" cy="288290"/>
            </a:xfrm>
            <a:custGeom>
              <a:avLst/>
              <a:gdLst/>
              <a:ahLst/>
              <a:cxnLst/>
              <a:rect l="l" t="t" r="r" b="b"/>
              <a:pathLst>
                <a:path w="285750" h="288289">
                  <a:moveTo>
                    <a:pt x="2213" y="0"/>
                  </a:moveTo>
                  <a:lnTo>
                    <a:pt x="0" y="285742"/>
                  </a:lnTo>
                  <a:lnTo>
                    <a:pt x="285742" y="287953"/>
                  </a:lnTo>
                  <a:lnTo>
                    <a:pt x="282361" y="241575"/>
                  </a:lnTo>
                  <a:lnTo>
                    <a:pt x="271873" y="197524"/>
                  </a:lnTo>
                  <a:lnTo>
                    <a:pt x="254864" y="156391"/>
                  </a:lnTo>
                  <a:lnTo>
                    <a:pt x="231916" y="118771"/>
                  </a:lnTo>
                  <a:lnTo>
                    <a:pt x="203614" y="85255"/>
                  </a:lnTo>
                  <a:lnTo>
                    <a:pt x="170541" y="56437"/>
                  </a:lnTo>
                  <a:lnTo>
                    <a:pt x="133280" y="32910"/>
                  </a:lnTo>
                  <a:lnTo>
                    <a:pt x="92416" y="15266"/>
                  </a:lnTo>
                  <a:lnTo>
                    <a:pt x="48533" y="4098"/>
                  </a:lnTo>
                  <a:lnTo>
                    <a:pt x="2213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274168" y="5970427"/>
              <a:ext cx="285750" cy="288290"/>
            </a:xfrm>
            <a:custGeom>
              <a:avLst/>
              <a:gdLst/>
              <a:ahLst/>
              <a:cxnLst/>
              <a:rect l="l" t="t" r="r" b="b"/>
              <a:pathLst>
                <a:path w="285750" h="288289">
                  <a:moveTo>
                    <a:pt x="0" y="285742"/>
                  </a:moveTo>
                  <a:lnTo>
                    <a:pt x="285742" y="287953"/>
                  </a:lnTo>
                  <a:lnTo>
                    <a:pt x="282361" y="241575"/>
                  </a:lnTo>
                  <a:lnTo>
                    <a:pt x="271873" y="197524"/>
                  </a:lnTo>
                  <a:lnTo>
                    <a:pt x="254864" y="156391"/>
                  </a:lnTo>
                  <a:lnTo>
                    <a:pt x="231916" y="118771"/>
                  </a:lnTo>
                  <a:lnTo>
                    <a:pt x="203614" y="85255"/>
                  </a:lnTo>
                  <a:lnTo>
                    <a:pt x="170541" y="56437"/>
                  </a:lnTo>
                  <a:lnTo>
                    <a:pt x="133280" y="32910"/>
                  </a:lnTo>
                  <a:lnTo>
                    <a:pt x="92416" y="15266"/>
                  </a:lnTo>
                  <a:lnTo>
                    <a:pt x="48533" y="4098"/>
                  </a:lnTo>
                  <a:lnTo>
                    <a:pt x="2213" y="0"/>
                  </a:lnTo>
                  <a:lnTo>
                    <a:pt x="0" y="285742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0600" y="6105430"/>
              <a:ext cx="66144" cy="66146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6064869" y="1944514"/>
            <a:ext cx="0" cy="4311650"/>
          </a:xfrm>
          <a:custGeom>
            <a:avLst/>
            <a:gdLst/>
            <a:ahLst/>
            <a:cxnLst/>
            <a:rect l="l" t="t" r="r" b="b"/>
            <a:pathLst>
              <a:path w="0" h="4311650">
                <a:moveTo>
                  <a:pt x="0" y="4311655"/>
                </a:moveTo>
                <a:lnTo>
                  <a:pt x="0" y="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74168" y="1944514"/>
            <a:ext cx="0" cy="4311650"/>
          </a:xfrm>
          <a:custGeom>
            <a:avLst/>
            <a:gdLst/>
            <a:ahLst/>
            <a:cxnLst/>
            <a:rect l="l" t="t" r="r" b="b"/>
            <a:pathLst>
              <a:path w="0" h="4311650">
                <a:moveTo>
                  <a:pt x="0" y="4311655"/>
                </a:moveTo>
                <a:lnTo>
                  <a:pt x="0" y="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55430" y="1620665"/>
            <a:ext cx="2209800" cy="381000"/>
          </a:xfrm>
          <a:custGeom>
            <a:avLst/>
            <a:gdLst/>
            <a:ahLst/>
            <a:cxnLst/>
            <a:rect l="l" t="t" r="r" b="b"/>
            <a:pathLst>
              <a:path w="2209800" h="381000">
                <a:moveTo>
                  <a:pt x="2209798" y="0"/>
                </a:moveTo>
                <a:lnTo>
                  <a:pt x="0" y="0"/>
                </a:lnTo>
                <a:lnTo>
                  <a:pt x="0" y="381002"/>
                </a:lnTo>
                <a:lnTo>
                  <a:pt x="2209798" y="381002"/>
                </a:lnTo>
                <a:lnTo>
                  <a:pt x="2209798" y="0"/>
                </a:lnTo>
                <a:close/>
              </a:path>
            </a:pathLst>
          </a:custGeom>
          <a:solidFill>
            <a:srgbClr val="F8ABA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93590" y="1686150"/>
            <a:ext cx="5380990" cy="4579620"/>
            <a:chOff x="693590" y="1686150"/>
            <a:chExt cx="5380990" cy="4579620"/>
          </a:xfrm>
        </p:grpSpPr>
        <p:sp>
          <p:nvSpPr>
            <p:cNvPr id="16" name="object 16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274168" y="6256169"/>
              <a:ext cx="1790700" cy="0"/>
            </a:xfrm>
            <a:custGeom>
              <a:avLst/>
              <a:gdLst/>
              <a:ahLst/>
              <a:cxnLst/>
              <a:rect l="l" t="t" r="r" b="b"/>
              <a:pathLst>
                <a:path w="1790700" h="0">
                  <a:moveTo>
                    <a:pt x="0" y="0"/>
                  </a:moveTo>
                  <a:lnTo>
                    <a:pt x="17907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731675" y="2108422"/>
            <a:ext cx="1885314" cy="94615"/>
            <a:chOff x="731675" y="2108422"/>
            <a:chExt cx="1885314" cy="94615"/>
          </a:xfrm>
        </p:grpSpPr>
        <p:sp>
          <p:nvSpPr>
            <p:cNvPr id="21" name="object 21"/>
            <p:cNvSpPr/>
            <p:nvPr/>
          </p:nvSpPr>
          <p:spPr>
            <a:xfrm>
              <a:off x="778774" y="2155521"/>
              <a:ext cx="1790700" cy="0"/>
            </a:xfrm>
            <a:custGeom>
              <a:avLst/>
              <a:gdLst/>
              <a:ahLst/>
              <a:cxnLst/>
              <a:rect l="l" t="t" r="r" b="b"/>
              <a:pathLst>
                <a:path w="1790700" h="0">
                  <a:moveTo>
                    <a:pt x="0" y="0"/>
                  </a:moveTo>
                  <a:lnTo>
                    <a:pt x="17907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675" y="2108422"/>
              <a:ext cx="94197" cy="941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2375" y="2108422"/>
              <a:ext cx="94198" cy="9419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 rot="2280000">
            <a:off x="3532140" y="3031148"/>
            <a:ext cx="26826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50"/>
              </a:lnSpc>
            </a:pPr>
            <a:r>
              <a:rPr dirty="0" sz="1800" spc="15">
                <a:solidFill>
                  <a:srgbClr val="00A65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9080000">
            <a:off x="6546944" y="3028075"/>
            <a:ext cx="268583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64"/>
              </a:lnSpc>
            </a:pPr>
            <a:r>
              <a:rPr dirty="0" sz="1800" spc="15">
                <a:solidFill>
                  <a:srgbClr val="00A65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5381" y="2006326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82482" y="2019027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51487" y="1927170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000" y="1914468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91079" y="996546"/>
            <a:ext cx="8263255" cy="9728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(d)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(AB)</a:t>
            </a:r>
            <a:endParaRPr sz="1600">
              <a:latin typeface="Arial"/>
              <a:cs typeface="Arial"/>
            </a:endParaRPr>
          </a:p>
          <a:p>
            <a:pPr marL="1035685">
              <a:lnSpc>
                <a:spcPts val="1880"/>
              </a:lnSpc>
              <a:spcBef>
                <a:spcPts val="153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5177155">
              <a:lnSpc>
                <a:spcPts val="2120"/>
              </a:lnSpc>
            </a:pP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1ª</a:t>
            </a:r>
            <a:r>
              <a:rPr dirty="0" sz="20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SOLUCIÓN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998248" y="1823669"/>
            <a:ext cx="4447540" cy="4479925"/>
            <a:chOff x="2998248" y="1823669"/>
            <a:chExt cx="4447540" cy="4479925"/>
          </a:xfrm>
        </p:grpSpPr>
        <p:sp>
          <p:nvSpPr>
            <p:cNvPr id="32" name="object 32"/>
            <p:cNvSpPr/>
            <p:nvPr/>
          </p:nvSpPr>
          <p:spPr>
            <a:xfrm>
              <a:off x="3002748" y="1828169"/>
              <a:ext cx="4438650" cy="1309370"/>
            </a:xfrm>
            <a:custGeom>
              <a:avLst/>
              <a:gdLst/>
              <a:ahLst/>
              <a:cxnLst/>
              <a:rect l="l" t="t" r="r" b="b"/>
              <a:pathLst>
                <a:path w="4438650" h="1309370">
                  <a:moveTo>
                    <a:pt x="0" y="1205981"/>
                  </a:moveTo>
                  <a:lnTo>
                    <a:pt x="36634" y="1171557"/>
                  </a:lnTo>
                  <a:lnTo>
                    <a:pt x="73621" y="1137581"/>
                  </a:lnTo>
                  <a:lnTo>
                    <a:pt x="110954" y="1104054"/>
                  </a:lnTo>
                  <a:lnTo>
                    <a:pt x="148631" y="1070981"/>
                  </a:lnTo>
                  <a:lnTo>
                    <a:pt x="186646" y="1038361"/>
                  </a:lnTo>
                  <a:lnTo>
                    <a:pt x="224995" y="1006197"/>
                  </a:lnTo>
                  <a:lnTo>
                    <a:pt x="263675" y="974491"/>
                  </a:lnTo>
                  <a:lnTo>
                    <a:pt x="302681" y="943245"/>
                  </a:lnTo>
                  <a:lnTo>
                    <a:pt x="342008" y="912460"/>
                  </a:lnTo>
                  <a:lnTo>
                    <a:pt x="381653" y="882140"/>
                  </a:lnTo>
                  <a:lnTo>
                    <a:pt x="421610" y="852285"/>
                  </a:lnTo>
                  <a:lnTo>
                    <a:pt x="461876" y="822897"/>
                  </a:lnTo>
                  <a:lnTo>
                    <a:pt x="502447" y="793979"/>
                  </a:lnTo>
                  <a:lnTo>
                    <a:pt x="543318" y="765533"/>
                  </a:lnTo>
                  <a:lnTo>
                    <a:pt x="584485" y="737560"/>
                  </a:lnTo>
                  <a:lnTo>
                    <a:pt x="625943" y="710062"/>
                  </a:lnTo>
                  <a:lnTo>
                    <a:pt x="667689" y="683041"/>
                  </a:lnTo>
                  <a:lnTo>
                    <a:pt x="709718" y="656500"/>
                  </a:lnTo>
                  <a:lnTo>
                    <a:pt x="752025" y="630439"/>
                  </a:lnTo>
                  <a:lnTo>
                    <a:pt x="794607" y="604862"/>
                  </a:lnTo>
                  <a:lnTo>
                    <a:pt x="837460" y="579769"/>
                  </a:lnTo>
                  <a:lnTo>
                    <a:pt x="880578" y="555164"/>
                  </a:lnTo>
                  <a:lnTo>
                    <a:pt x="923958" y="531047"/>
                  </a:lnTo>
                  <a:lnTo>
                    <a:pt x="967595" y="507421"/>
                  </a:lnTo>
                  <a:lnTo>
                    <a:pt x="1011485" y="484288"/>
                  </a:lnTo>
                  <a:lnTo>
                    <a:pt x="1055625" y="461649"/>
                  </a:lnTo>
                  <a:lnTo>
                    <a:pt x="1100008" y="439507"/>
                  </a:lnTo>
                  <a:lnTo>
                    <a:pt x="1144633" y="417863"/>
                  </a:lnTo>
                  <a:lnTo>
                    <a:pt x="1189493" y="396719"/>
                  </a:lnTo>
                  <a:lnTo>
                    <a:pt x="1234584" y="376078"/>
                  </a:lnTo>
                  <a:lnTo>
                    <a:pt x="1279903" y="355941"/>
                  </a:lnTo>
                  <a:lnTo>
                    <a:pt x="1325446" y="336311"/>
                  </a:lnTo>
                  <a:lnTo>
                    <a:pt x="1371207" y="317188"/>
                  </a:lnTo>
                  <a:lnTo>
                    <a:pt x="1417183" y="298576"/>
                  </a:lnTo>
                  <a:lnTo>
                    <a:pt x="1463369" y="280475"/>
                  </a:lnTo>
                  <a:lnTo>
                    <a:pt x="1509761" y="262889"/>
                  </a:lnTo>
                  <a:lnTo>
                    <a:pt x="1556355" y="245818"/>
                  </a:lnTo>
                  <a:lnTo>
                    <a:pt x="1603146" y="229265"/>
                  </a:lnTo>
                  <a:lnTo>
                    <a:pt x="1650131" y="213231"/>
                  </a:lnTo>
                  <a:lnTo>
                    <a:pt x="1697304" y="197720"/>
                  </a:lnTo>
                  <a:lnTo>
                    <a:pt x="1744662" y="182732"/>
                  </a:lnTo>
                  <a:lnTo>
                    <a:pt x="1792200" y="168269"/>
                  </a:lnTo>
                  <a:lnTo>
                    <a:pt x="1839915" y="154334"/>
                  </a:lnTo>
                  <a:lnTo>
                    <a:pt x="1887801" y="140928"/>
                  </a:lnTo>
                  <a:lnTo>
                    <a:pt x="1935855" y="128053"/>
                  </a:lnTo>
                  <a:lnTo>
                    <a:pt x="1984072" y="115712"/>
                  </a:lnTo>
                  <a:lnTo>
                    <a:pt x="2032448" y="103905"/>
                  </a:lnTo>
                  <a:lnTo>
                    <a:pt x="2080979" y="92636"/>
                  </a:lnTo>
                  <a:lnTo>
                    <a:pt x="2129660" y="81906"/>
                  </a:lnTo>
                  <a:lnTo>
                    <a:pt x="2178487" y="71717"/>
                  </a:lnTo>
                  <a:lnTo>
                    <a:pt x="2227456" y="62070"/>
                  </a:lnTo>
                  <a:lnTo>
                    <a:pt x="2276563" y="52969"/>
                  </a:lnTo>
                  <a:lnTo>
                    <a:pt x="2325802" y="44414"/>
                  </a:lnTo>
                  <a:lnTo>
                    <a:pt x="2375171" y="36407"/>
                  </a:lnTo>
                  <a:lnTo>
                    <a:pt x="2424665" y="28952"/>
                  </a:lnTo>
                  <a:lnTo>
                    <a:pt x="2474279" y="22048"/>
                  </a:lnTo>
                  <a:lnTo>
                    <a:pt x="2524009" y="15700"/>
                  </a:lnTo>
                  <a:lnTo>
                    <a:pt x="2573851" y="9907"/>
                  </a:lnTo>
                  <a:lnTo>
                    <a:pt x="2623801" y="4673"/>
                  </a:lnTo>
                  <a:lnTo>
                    <a:pt x="2673854" y="0"/>
                  </a:lnTo>
                </a:path>
                <a:path w="4438650" h="1309370">
                  <a:moveTo>
                    <a:pt x="1777500" y="11908"/>
                  </a:moveTo>
                  <a:lnTo>
                    <a:pt x="1827068" y="17871"/>
                  </a:lnTo>
                  <a:lnTo>
                    <a:pt x="1876520" y="24383"/>
                  </a:lnTo>
                  <a:lnTo>
                    <a:pt x="1925849" y="31443"/>
                  </a:lnTo>
                  <a:lnTo>
                    <a:pt x="1975054" y="39048"/>
                  </a:lnTo>
                  <a:lnTo>
                    <a:pt x="2024129" y="47197"/>
                  </a:lnTo>
                  <a:lnTo>
                    <a:pt x="2073071" y="55887"/>
                  </a:lnTo>
                  <a:lnTo>
                    <a:pt x="2121874" y="65117"/>
                  </a:lnTo>
                  <a:lnTo>
                    <a:pt x="2170536" y="74885"/>
                  </a:lnTo>
                  <a:lnTo>
                    <a:pt x="2219052" y="85187"/>
                  </a:lnTo>
                  <a:lnTo>
                    <a:pt x="2267418" y="96024"/>
                  </a:lnTo>
                  <a:lnTo>
                    <a:pt x="2315630" y="107391"/>
                  </a:lnTo>
                  <a:lnTo>
                    <a:pt x="2363683" y="119288"/>
                  </a:lnTo>
                  <a:lnTo>
                    <a:pt x="2411574" y="131713"/>
                  </a:lnTo>
                  <a:lnTo>
                    <a:pt x="2459298" y="144663"/>
                  </a:lnTo>
                  <a:lnTo>
                    <a:pt x="2506852" y="158136"/>
                  </a:lnTo>
                  <a:lnTo>
                    <a:pt x="2554230" y="172131"/>
                  </a:lnTo>
                  <a:lnTo>
                    <a:pt x="2601430" y="186645"/>
                  </a:lnTo>
                  <a:lnTo>
                    <a:pt x="2648446" y="201676"/>
                  </a:lnTo>
                  <a:lnTo>
                    <a:pt x="2695275" y="217223"/>
                  </a:lnTo>
                  <a:lnTo>
                    <a:pt x="2741913" y="233283"/>
                  </a:lnTo>
                  <a:lnTo>
                    <a:pt x="2788355" y="249854"/>
                  </a:lnTo>
                  <a:lnTo>
                    <a:pt x="2834598" y="266935"/>
                  </a:lnTo>
                  <a:lnTo>
                    <a:pt x="2880636" y="284523"/>
                  </a:lnTo>
                  <a:lnTo>
                    <a:pt x="2926467" y="302616"/>
                  </a:lnTo>
                  <a:lnTo>
                    <a:pt x="2972085" y="321212"/>
                  </a:lnTo>
                  <a:lnTo>
                    <a:pt x="3017488" y="340310"/>
                  </a:lnTo>
                  <a:lnTo>
                    <a:pt x="3062670" y="359907"/>
                  </a:lnTo>
                  <a:lnTo>
                    <a:pt x="3107628" y="380001"/>
                  </a:lnTo>
                  <a:lnTo>
                    <a:pt x="3152357" y="400590"/>
                  </a:lnTo>
                  <a:lnTo>
                    <a:pt x="3196853" y="421672"/>
                  </a:lnTo>
                  <a:lnTo>
                    <a:pt x="3241112" y="443246"/>
                  </a:lnTo>
                  <a:lnTo>
                    <a:pt x="3285131" y="465309"/>
                  </a:lnTo>
                  <a:lnTo>
                    <a:pt x="3328904" y="487859"/>
                  </a:lnTo>
                  <a:lnTo>
                    <a:pt x="3372428" y="510894"/>
                  </a:lnTo>
                  <a:lnTo>
                    <a:pt x="3415699" y="534412"/>
                  </a:lnTo>
                  <a:lnTo>
                    <a:pt x="3458712" y="558411"/>
                  </a:lnTo>
                  <a:lnTo>
                    <a:pt x="3501463" y="582889"/>
                  </a:lnTo>
                  <a:lnTo>
                    <a:pt x="3543949" y="607844"/>
                  </a:lnTo>
                  <a:lnTo>
                    <a:pt x="3586165" y="633275"/>
                  </a:lnTo>
                  <a:lnTo>
                    <a:pt x="3628107" y="659178"/>
                  </a:lnTo>
                  <a:lnTo>
                    <a:pt x="3669770" y="685553"/>
                  </a:lnTo>
                  <a:lnTo>
                    <a:pt x="3711152" y="712396"/>
                  </a:lnTo>
                  <a:lnTo>
                    <a:pt x="3752246" y="739707"/>
                  </a:lnTo>
                  <a:lnTo>
                    <a:pt x="3793051" y="767482"/>
                  </a:lnTo>
                  <a:lnTo>
                    <a:pt x="3833560" y="795720"/>
                  </a:lnTo>
                  <a:lnTo>
                    <a:pt x="3873771" y="824420"/>
                  </a:lnTo>
                  <a:lnTo>
                    <a:pt x="3913679" y="853578"/>
                  </a:lnTo>
                  <a:lnTo>
                    <a:pt x="3953280" y="883193"/>
                  </a:lnTo>
                  <a:lnTo>
                    <a:pt x="3992569" y="913263"/>
                  </a:lnTo>
                  <a:lnTo>
                    <a:pt x="4031543" y="943786"/>
                  </a:lnTo>
                  <a:lnTo>
                    <a:pt x="4070198" y="974760"/>
                  </a:lnTo>
                  <a:lnTo>
                    <a:pt x="4108529" y="1006183"/>
                  </a:lnTo>
                  <a:lnTo>
                    <a:pt x="4146532" y="1038053"/>
                  </a:lnTo>
                  <a:lnTo>
                    <a:pt x="4184203" y="1070367"/>
                  </a:lnTo>
                  <a:lnTo>
                    <a:pt x="4221539" y="1103125"/>
                  </a:lnTo>
                  <a:lnTo>
                    <a:pt x="4258534" y="1136323"/>
                  </a:lnTo>
                  <a:lnTo>
                    <a:pt x="4295185" y="1169960"/>
                  </a:lnTo>
                  <a:lnTo>
                    <a:pt x="4331488" y="1204033"/>
                  </a:lnTo>
                  <a:lnTo>
                    <a:pt x="4367438" y="1238542"/>
                  </a:lnTo>
                  <a:lnTo>
                    <a:pt x="4403031" y="1273483"/>
                  </a:lnTo>
                  <a:lnTo>
                    <a:pt x="4438263" y="1308855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260737" y="2803239"/>
              <a:ext cx="3813175" cy="3456940"/>
            </a:xfrm>
            <a:custGeom>
              <a:avLst/>
              <a:gdLst/>
              <a:ahLst/>
              <a:cxnLst/>
              <a:rect l="l" t="t" r="r" b="b"/>
              <a:pathLst>
                <a:path w="3813175" h="3456940">
                  <a:moveTo>
                    <a:pt x="3812590" y="0"/>
                  </a:moveTo>
                  <a:lnTo>
                    <a:pt x="3726319" y="45427"/>
                  </a:lnTo>
                  <a:lnTo>
                    <a:pt x="3728923" y="46037"/>
                  </a:lnTo>
                  <a:lnTo>
                    <a:pt x="3731463" y="46710"/>
                  </a:lnTo>
                  <a:lnTo>
                    <a:pt x="3758615" y="59436"/>
                  </a:lnTo>
                  <a:lnTo>
                    <a:pt x="1907273" y="2343175"/>
                  </a:lnTo>
                  <a:lnTo>
                    <a:pt x="54051" y="63385"/>
                  </a:lnTo>
                  <a:lnTo>
                    <a:pt x="56273" y="61849"/>
                  </a:lnTo>
                  <a:lnTo>
                    <a:pt x="86321" y="49352"/>
                  </a:lnTo>
                  <a:lnTo>
                    <a:pt x="61175" y="36144"/>
                  </a:lnTo>
                  <a:lnTo>
                    <a:pt x="0" y="4038"/>
                  </a:lnTo>
                  <a:lnTo>
                    <a:pt x="26720" y="97802"/>
                  </a:lnTo>
                  <a:lnTo>
                    <a:pt x="27851" y="95377"/>
                  </a:lnTo>
                  <a:lnTo>
                    <a:pt x="29032" y="93027"/>
                  </a:lnTo>
                  <a:lnTo>
                    <a:pt x="47066" y="69062"/>
                  </a:lnTo>
                  <a:lnTo>
                    <a:pt x="1901482" y="2350325"/>
                  </a:lnTo>
                  <a:lnTo>
                    <a:pt x="1009929" y="3450107"/>
                  </a:lnTo>
                  <a:lnTo>
                    <a:pt x="1016914" y="3455771"/>
                  </a:lnTo>
                  <a:lnTo>
                    <a:pt x="1907286" y="2357450"/>
                  </a:lnTo>
                  <a:lnTo>
                    <a:pt x="2800629" y="3456406"/>
                  </a:lnTo>
                  <a:lnTo>
                    <a:pt x="2807614" y="3450729"/>
                  </a:lnTo>
                  <a:lnTo>
                    <a:pt x="1913077" y="2350312"/>
                  </a:lnTo>
                  <a:lnTo>
                    <a:pt x="3765613" y="65100"/>
                  </a:lnTo>
                  <a:lnTo>
                    <a:pt x="3767582" y="66954"/>
                  </a:lnTo>
                  <a:lnTo>
                    <a:pt x="3785984" y="93802"/>
                  </a:lnTo>
                  <a:lnTo>
                    <a:pt x="3803472" y="32156"/>
                  </a:lnTo>
                  <a:lnTo>
                    <a:pt x="3812590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274168" y="2187835"/>
              <a:ext cx="1790700" cy="4068445"/>
            </a:xfrm>
            <a:custGeom>
              <a:avLst/>
              <a:gdLst/>
              <a:ahLst/>
              <a:cxnLst/>
              <a:rect l="l" t="t" r="r" b="b"/>
              <a:pathLst>
                <a:path w="1790700" h="4068445">
                  <a:moveTo>
                    <a:pt x="0" y="4068334"/>
                  </a:moveTo>
                  <a:lnTo>
                    <a:pt x="0" y="3"/>
                  </a:lnTo>
                  <a:lnTo>
                    <a:pt x="1790701" y="0"/>
                  </a:lnTo>
                  <a:lnTo>
                    <a:pt x="1790701" y="4068334"/>
                  </a:lnTo>
                  <a:lnTo>
                    <a:pt x="0" y="4068334"/>
                  </a:lnTo>
                  <a:close/>
                </a:path>
              </a:pathLst>
            </a:custGeom>
            <a:ln w="359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27069" y="6209070"/>
              <a:ext cx="94197" cy="9419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7771" y="6209070"/>
              <a:ext cx="94197" cy="9419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7771" y="2140736"/>
              <a:ext cx="94197" cy="9419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27069" y="2140740"/>
              <a:ext cx="94197" cy="94197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80776" y="6097680"/>
            <a:ext cx="180975" cy="3429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77878" y="6110382"/>
            <a:ext cx="180975" cy="3429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1079" y="996546"/>
            <a:ext cx="82632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(d)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(AB)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6" name="object 6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422325" y="4625981"/>
            <a:ext cx="4539615" cy="94615"/>
            <a:chOff x="3422325" y="4625981"/>
            <a:chExt cx="4539615" cy="94615"/>
          </a:xfrm>
        </p:grpSpPr>
        <p:sp>
          <p:nvSpPr>
            <p:cNvPr id="10" name="object 10"/>
            <p:cNvSpPr/>
            <p:nvPr/>
          </p:nvSpPr>
          <p:spPr>
            <a:xfrm>
              <a:off x="3469424" y="4673080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50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2325" y="4625981"/>
              <a:ext cx="94197" cy="941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7325" y="4625981"/>
              <a:ext cx="94197" cy="9419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731675" y="2108422"/>
            <a:ext cx="1885314" cy="94615"/>
            <a:chOff x="731675" y="2108422"/>
            <a:chExt cx="1885314" cy="94615"/>
          </a:xfrm>
        </p:grpSpPr>
        <p:sp>
          <p:nvSpPr>
            <p:cNvPr id="14" name="object 14"/>
            <p:cNvSpPr/>
            <p:nvPr/>
          </p:nvSpPr>
          <p:spPr>
            <a:xfrm>
              <a:off x="778774" y="2155521"/>
              <a:ext cx="1790700" cy="0"/>
            </a:xfrm>
            <a:custGeom>
              <a:avLst/>
              <a:gdLst/>
              <a:ahLst/>
              <a:cxnLst/>
              <a:rect l="l" t="t" r="r" b="b"/>
              <a:pathLst>
                <a:path w="1790700" h="0">
                  <a:moveTo>
                    <a:pt x="0" y="0"/>
                  </a:moveTo>
                  <a:lnTo>
                    <a:pt x="17907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675" y="2108422"/>
              <a:ext cx="94197" cy="9419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2375" y="2108422"/>
              <a:ext cx="94198" cy="9419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814318" y="1431467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50880" y="4402317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5381" y="2006326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82482" y="2019027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55430" y="1620665"/>
            <a:ext cx="2209800" cy="381000"/>
          </a:xfrm>
          <a:prstGeom prst="rect">
            <a:avLst/>
          </a:prstGeom>
          <a:solidFill>
            <a:srgbClr val="C7C4E2"/>
          </a:solidFill>
        </p:spPr>
        <p:txBody>
          <a:bodyPr wrap="square" lIns="0" tIns="30480" rIns="0" bIns="0" rtlCol="0" vert="horz">
            <a:spAutoFit/>
          </a:bodyPr>
          <a:lstStyle/>
          <a:p>
            <a:pPr marL="312420">
              <a:lnSpc>
                <a:spcPct val="100000"/>
              </a:lnSpc>
              <a:spcBef>
                <a:spcPts val="240"/>
              </a:spcBef>
            </a:pP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2ª</a:t>
            </a:r>
            <a:r>
              <a:rPr dirty="0" sz="20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SOLUCIÓN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07194" y="4479872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20501" y="4479872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9424" y="2450581"/>
            <a:ext cx="4445000" cy="4445000"/>
          </a:xfrm>
          <a:custGeom>
            <a:avLst/>
            <a:gdLst/>
            <a:ahLst/>
            <a:cxnLst/>
            <a:rect l="l" t="t" r="r" b="b"/>
            <a:pathLst>
              <a:path w="4445000" h="4445000">
                <a:moveTo>
                  <a:pt x="2222500" y="0"/>
                </a:moveTo>
                <a:lnTo>
                  <a:pt x="2270829" y="515"/>
                </a:lnTo>
                <a:lnTo>
                  <a:pt x="2318907" y="2053"/>
                </a:lnTo>
                <a:lnTo>
                  <a:pt x="2366722" y="4604"/>
                </a:lnTo>
                <a:lnTo>
                  <a:pt x="2414265" y="8157"/>
                </a:lnTo>
                <a:lnTo>
                  <a:pt x="2461525" y="12703"/>
                </a:lnTo>
                <a:lnTo>
                  <a:pt x="2508491" y="18230"/>
                </a:lnTo>
                <a:lnTo>
                  <a:pt x="2555153" y="24728"/>
                </a:lnTo>
                <a:lnTo>
                  <a:pt x="2601501" y="32186"/>
                </a:lnTo>
                <a:lnTo>
                  <a:pt x="2647524" y="40595"/>
                </a:lnTo>
                <a:lnTo>
                  <a:pt x="2693212" y="49944"/>
                </a:lnTo>
                <a:lnTo>
                  <a:pt x="2738554" y="60222"/>
                </a:lnTo>
                <a:lnTo>
                  <a:pt x="2783540" y="71419"/>
                </a:lnTo>
                <a:lnTo>
                  <a:pt x="2828160" y="83525"/>
                </a:lnTo>
                <a:lnTo>
                  <a:pt x="2872402" y="96529"/>
                </a:lnTo>
                <a:lnTo>
                  <a:pt x="2916258" y="110420"/>
                </a:lnTo>
                <a:lnTo>
                  <a:pt x="2959715" y="125189"/>
                </a:lnTo>
                <a:lnTo>
                  <a:pt x="3002764" y="140824"/>
                </a:lnTo>
                <a:lnTo>
                  <a:pt x="3045395" y="157316"/>
                </a:lnTo>
                <a:lnTo>
                  <a:pt x="3087597" y="174654"/>
                </a:lnTo>
                <a:lnTo>
                  <a:pt x="3129359" y="192828"/>
                </a:lnTo>
                <a:lnTo>
                  <a:pt x="3170671" y="211827"/>
                </a:lnTo>
                <a:lnTo>
                  <a:pt x="3211523" y="231640"/>
                </a:lnTo>
                <a:lnTo>
                  <a:pt x="3251904" y="252258"/>
                </a:lnTo>
                <a:lnTo>
                  <a:pt x="3291804" y="273670"/>
                </a:lnTo>
                <a:lnTo>
                  <a:pt x="3331213" y="295865"/>
                </a:lnTo>
                <a:lnTo>
                  <a:pt x="3370119" y="318833"/>
                </a:lnTo>
                <a:lnTo>
                  <a:pt x="3408513" y="342564"/>
                </a:lnTo>
                <a:lnTo>
                  <a:pt x="3446384" y="367047"/>
                </a:lnTo>
                <a:lnTo>
                  <a:pt x="3483722" y="392272"/>
                </a:lnTo>
                <a:lnTo>
                  <a:pt x="3520516" y="418228"/>
                </a:lnTo>
                <a:lnTo>
                  <a:pt x="3556756" y="444905"/>
                </a:lnTo>
                <a:lnTo>
                  <a:pt x="3592431" y="472292"/>
                </a:lnTo>
                <a:lnTo>
                  <a:pt x="3627532" y="500380"/>
                </a:lnTo>
                <a:lnTo>
                  <a:pt x="3662047" y="529157"/>
                </a:lnTo>
                <a:lnTo>
                  <a:pt x="3695966" y="558614"/>
                </a:lnTo>
                <a:lnTo>
                  <a:pt x="3729279" y="588739"/>
                </a:lnTo>
                <a:lnTo>
                  <a:pt x="3761975" y="619523"/>
                </a:lnTo>
                <a:lnTo>
                  <a:pt x="3794044" y="650954"/>
                </a:lnTo>
                <a:lnTo>
                  <a:pt x="3825476" y="683023"/>
                </a:lnTo>
                <a:lnTo>
                  <a:pt x="3856259" y="715720"/>
                </a:lnTo>
                <a:lnTo>
                  <a:pt x="3886385" y="749032"/>
                </a:lnTo>
                <a:lnTo>
                  <a:pt x="3915841" y="782952"/>
                </a:lnTo>
                <a:lnTo>
                  <a:pt x="3944618" y="817467"/>
                </a:lnTo>
                <a:lnTo>
                  <a:pt x="3972706" y="852567"/>
                </a:lnTo>
                <a:lnTo>
                  <a:pt x="4000094" y="888242"/>
                </a:lnTo>
                <a:lnTo>
                  <a:pt x="4026771" y="924482"/>
                </a:lnTo>
                <a:lnTo>
                  <a:pt x="4052727" y="961276"/>
                </a:lnTo>
                <a:lnTo>
                  <a:pt x="4077952" y="998614"/>
                </a:lnTo>
                <a:lnTo>
                  <a:pt x="4102435" y="1036485"/>
                </a:lnTo>
                <a:lnTo>
                  <a:pt x="4126165" y="1074879"/>
                </a:lnTo>
                <a:lnTo>
                  <a:pt x="4149134" y="1113786"/>
                </a:lnTo>
                <a:lnTo>
                  <a:pt x="4171329" y="1153194"/>
                </a:lnTo>
                <a:lnTo>
                  <a:pt x="4192741" y="1193094"/>
                </a:lnTo>
                <a:lnTo>
                  <a:pt x="4213358" y="1233475"/>
                </a:lnTo>
                <a:lnTo>
                  <a:pt x="4233172" y="1274327"/>
                </a:lnTo>
                <a:lnTo>
                  <a:pt x="4252171" y="1315639"/>
                </a:lnTo>
                <a:lnTo>
                  <a:pt x="4270344" y="1357401"/>
                </a:lnTo>
                <a:lnTo>
                  <a:pt x="4287682" y="1399603"/>
                </a:lnTo>
                <a:lnTo>
                  <a:pt x="4304174" y="1442234"/>
                </a:lnTo>
                <a:lnTo>
                  <a:pt x="4319810" y="1485283"/>
                </a:lnTo>
                <a:lnTo>
                  <a:pt x="4334579" y="1528740"/>
                </a:lnTo>
                <a:lnTo>
                  <a:pt x="4348470" y="1572596"/>
                </a:lnTo>
                <a:lnTo>
                  <a:pt x="4361474" y="1616838"/>
                </a:lnTo>
                <a:lnTo>
                  <a:pt x="4373580" y="1661458"/>
                </a:lnTo>
                <a:lnTo>
                  <a:pt x="4384777" y="1706444"/>
                </a:lnTo>
                <a:lnTo>
                  <a:pt x="4395055" y="1751786"/>
                </a:lnTo>
                <a:lnTo>
                  <a:pt x="4404404" y="1797474"/>
                </a:lnTo>
                <a:lnTo>
                  <a:pt x="4412813" y="1843497"/>
                </a:lnTo>
                <a:lnTo>
                  <a:pt x="4420271" y="1889844"/>
                </a:lnTo>
                <a:lnTo>
                  <a:pt x="4426769" y="1936507"/>
                </a:lnTo>
                <a:lnTo>
                  <a:pt x="4432296" y="1983473"/>
                </a:lnTo>
                <a:lnTo>
                  <a:pt x="4436842" y="2030732"/>
                </a:lnTo>
                <a:lnTo>
                  <a:pt x="4440395" y="2078275"/>
                </a:lnTo>
                <a:lnTo>
                  <a:pt x="4442946" y="2126091"/>
                </a:lnTo>
                <a:lnTo>
                  <a:pt x="4444484" y="2174169"/>
                </a:lnTo>
                <a:lnTo>
                  <a:pt x="4445000" y="2222498"/>
                </a:lnTo>
                <a:lnTo>
                  <a:pt x="4444484" y="2270828"/>
                </a:lnTo>
                <a:lnTo>
                  <a:pt x="4442946" y="2318906"/>
                </a:lnTo>
                <a:lnTo>
                  <a:pt x="4440395" y="2366721"/>
                </a:lnTo>
                <a:lnTo>
                  <a:pt x="4436842" y="2414264"/>
                </a:lnTo>
                <a:lnTo>
                  <a:pt x="4432296" y="2461524"/>
                </a:lnTo>
                <a:lnTo>
                  <a:pt x="4426769" y="2508490"/>
                </a:lnTo>
                <a:lnTo>
                  <a:pt x="4420271" y="2555152"/>
                </a:lnTo>
                <a:lnTo>
                  <a:pt x="4412813" y="2601500"/>
                </a:lnTo>
                <a:lnTo>
                  <a:pt x="4404404" y="2647523"/>
                </a:lnTo>
                <a:lnTo>
                  <a:pt x="4395055" y="2693211"/>
                </a:lnTo>
                <a:lnTo>
                  <a:pt x="4384777" y="2738553"/>
                </a:lnTo>
                <a:lnTo>
                  <a:pt x="4373580" y="2783539"/>
                </a:lnTo>
                <a:lnTo>
                  <a:pt x="4361474" y="2828158"/>
                </a:lnTo>
                <a:lnTo>
                  <a:pt x="4348470" y="2872401"/>
                </a:lnTo>
                <a:lnTo>
                  <a:pt x="4334579" y="2916256"/>
                </a:lnTo>
                <a:lnTo>
                  <a:pt x="4319810" y="2959714"/>
                </a:lnTo>
                <a:lnTo>
                  <a:pt x="4304174" y="3002763"/>
                </a:lnTo>
                <a:lnTo>
                  <a:pt x="4287682" y="3045394"/>
                </a:lnTo>
                <a:lnTo>
                  <a:pt x="4270344" y="3087595"/>
                </a:lnTo>
                <a:lnTo>
                  <a:pt x="4252171" y="3129357"/>
                </a:lnTo>
                <a:lnTo>
                  <a:pt x="4233172" y="3170670"/>
                </a:lnTo>
                <a:lnTo>
                  <a:pt x="4213358" y="3211522"/>
                </a:lnTo>
                <a:lnTo>
                  <a:pt x="4192741" y="3251903"/>
                </a:lnTo>
                <a:lnTo>
                  <a:pt x="4171329" y="3291803"/>
                </a:lnTo>
                <a:lnTo>
                  <a:pt x="4149134" y="3331211"/>
                </a:lnTo>
                <a:lnTo>
                  <a:pt x="4126165" y="3370118"/>
                </a:lnTo>
                <a:lnTo>
                  <a:pt x="4102435" y="3408512"/>
                </a:lnTo>
                <a:lnTo>
                  <a:pt x="4077952" y="3446383"/>
                </a:lnTo>
                <a:lnTo>
                  <a:pt x="4052727" y="3483721"/>
                </a:lnTo>
                <a:lnTo>
                  <a:pt x="4026771" y="3520515"/>
                </a:lnTo>
                <a:lnTo>
                  <a:pt x="4000094" y="3556755"/>
                </a:lnTo>
                <a:lnTo>
                  <a:pt x="3972706" y="3592430"/>
                </a:lnTo>
                <a:lnTo>
                  <a:pt x="3944618" y="3627530"/>
                </a:lnTo>
                <a:lnTo>
                  <a:pt x="3915841" y="3662045"/>
                </a:lnTo>
                <a:lnTo>
                  <a:pt x="3886385" y="3695965"/>
                </a:lnTo>
                <a:lnTo>
                  <a:pt x="3856259" y="3729278"/>
                </a:lnTo>
                <a:lnTo>
                  <a:pt x="3825476" y="3761974"/>
                </a:lnTo>
                <a:lnTo>
                  <a:pt x="3794044" y="3794043"/>
                </a:lnTo>
                <a:lnTo>
                  <a:pt x="3761975" y="3825475"/>
                </a:lnTo>
                <a:lnTo>
                  <a:pt x="3729279" y="3856258"/>
                </a:lnTo>
                <a:lnTo>
                  <a:pt x="3695966" y="3886383"/>
                </a:lnTo>
                <a:lnTo>
                  <a:pt x="3662047" y="3915840"/>
                </a:lnTo>
                <a:lnTo>
                  <a:pt x="3627532" y="3944617"/>
                </a:lnTo>
                <a:lnTo>
                  <a:pt x="3592431" y="3972705"/>
                </a:lnTo>
                <a:lnTo>
                  <a:pt x="3556756" y="4000092"/>
                </a:lnTo>
                <a:lnTo>
                  <a:pt x="3520516" y="4026769"/>
                </a:lnTo>
                <a:lnTo>
                  <a:pt x="3483722" y="4052726"/>
                </a:lnTo>
                <a:lnTo>
                  <a:pt x="3446384" y="4077950"/>
                </a:lnTo>
                <a:lnTo>
                  <a:pt x="3408513" y="4102433"/>
                </a:lnTo>
                <a:lnTo>
                  <a:pt x="3370119" y="4126164"/>
                </a:lnTo>
                <a:lnTo>
                  <a:pt x="3331213" y="4149132"/>
                </a:lnTo>
                <a:lnTo>
                  <a:pt x="3291804" y="4171328"/>
                </a:lnTo>
                <a:lnTo>
                  <a:pt x="3251904" y="4192739"/>
                </a:lnTo>
                <a:lnTo>
                  <a:pt x="3211523" y="4213357"/>
                </a:lnTo>
                <a:lnTo>
                  <a:pt x="3170671" y="4233171"/>
                </a:lnTo>
                <a:lnTo>
                  <a:pt x="3129359" y="4252169"/>
                </a:lnTo>
                <a:lnTo>
                  <a:pt x="3087597" y="4270343"/>
                </a:lnTo>
                <a:lnTo>
                  <a:pt x="3045395" y="4287681"/>
                </a:lnTo>
                <a:lnTo>
                  <a:pt x="3002764" y="4304173"/>
                </a:lnTo>
                <a:lnTo>
                  <a:pt x="2959715" y="4319809"/>
                </a:lnTo>
                <a:lnTo>
                  <a:pt x="2916258" y="4334578"/>
                </a:lnTo>
                <a:lnTo>
                  <a:pt x="2872402" y="4348469"/>
                </a:lnTo>
                <a:lnTo>
                  <a:pt x="2828160" y="4361473"/>
                </a:lnTo>
                <a:lnTo>
                  <a:pt x="2783540" y="4373578"/>
                </a:lnTo>
                <a:lnTo>
                  <a:pt x="2738554" y="4384776"/>
                </a:lnTo>
                <a:lnTo>
                  <a:pt x="2693212" y="4395054"/>
                </a:lnTo>
                <a:lnTo>
                  <a:pt x="2647524" y="4404402"/>
                </a:lnTo>
                <a:lnTo>
                  <a:pt x="2601501" y="4412811"/>
                </a:lnTo>
                <a:lnTo>
                  <a:pt x="2555153" y="4420270"/>
                </a:lnTo>
                <a:lnTo>
                  <a:pt x="2508491" y="4426768"/>
                </a:lnTo>
                <a:lnTo>
                  <a:pt x="2461525" y="4432295"/>
                </a:lnTo>
                <a:lnTo>
                  <a:pt x="2414265" y="4436840"/>
                </a:lnTo>
                <a:lnTo>
                  <a:pt x="2366722" y="4440394"/>
                </a:lnTo>
                <a:lnTo>
                  <a:pt x="2318907" y="4442945"/>
                </a:lnTo>
                <a:lnTo>
                  <a:pt x="2270829" y="4444483"/>
                </a:lnTo>
                <a:lnTo>
                  <a:pt x="2222500" y="4444998"/>
                </a:lnTo>
                <a:lnTo>
                  <a:pt x="2174170" y="4444483"/>
                </a:lnTo>
                <a:lnTo>
                  <a:pt x="2126092" y="4442945"/>
                </a:lnTo>
                <a:lnTo>
                  <a:pt x="2078277" y="4440394"/>
                </a:lnTo>
                <a:lnTo>
                  <a:pt x="2030734" y="4436840"/>
                </a:lnTo>
                <a:lnTo>
                  <a:pt x="1983474" y="4432295"/>
                </a:lnTo>
                <a:lnTo>
                  <a:pt x="1936508" y="4426768"/>
                </a:lnTo>
                <a:lnTo>
                  <a:pt x="1889846" y="4420270"/>
                </a:lnTo>
                <a:lnTo>
                  <a:pt x="1843498" y="4412811"/>
                </a:lnTo>
                <a:lnTo>
                  <a:pt x="1797475" y="4404402"/>
                </a:lnTo>
                <a:lnTo>
                  <a:pt x="1751787" y="4395054"/>
                </a:lnTo>
                <a:lnTo>
                  <a:pt x="1706445" y="4384776"/>
                </a:lnTo>
                <a:lnTo>
                  <a:pt x="1661459" y="4373578"/>
                </a:lnTo>
                <a:lnTo>
                  <a:pt x="1616839" y="4361473"/>
                </a:lnTo>
                <a:lnTo>
                  <a:pt x="1572597" y="4348469"/>
                </a:lnTo>
                <a:lnTo>
                  <a:pt x="1528741" y="4334578"/>
                </a:lnTo>
                <a:lnTo>
                  <a:pt x="1485284" y="4319809"/>
                </a:lnTo>
                <a:lnTo>
                  <a:pt x="1442235" y="4304173"/>
                </a:lnTo>
                <a:lnTo>
                  <a:pt x="1399604" y="4287681"/>
                </a:lnTo>
                <a:lnTo>
                  <a:pt x="1357402" y="4270343"/>
                </a:lnTo>
                <a:lnTo>
                  <a:pt x="1315640" y="4252169"/>
                </a:lnTo>
                <a:lnTo>
                  <a:pt x="1274328" y="4233171"/>
                </a:lnTo>
                <a:lnTo>
                  <a:pt x="1233476" y="4213357"/>
                </a:lnTo>
                <a:lnTo>
                  <a:pt x="1193095" y="4192739"/>
                </a:lnTo>
                <a:lnTo>
                  <a:pt x="1153195" y="4171328"/>
                </a:lnTo>
                <a:lnTo>
                  <a:pt x="1113786" y="4149132"/>
                </a:lnTo>
                <a:lnTo>
                  <a:pt x="1074880" y="4126164"/>
                </a:lnTo>
                <a:lnTo>
                  <a:pt x="1036486" y="4102433"/>
                </a:lnTo>
                <a:lnTo>
                  <a:pt x="998615" y="4077950"/>
                </a:lnTo>
                <a:lnTo>
                  <a:pt x="961277" y="4052726"/>
                </a:lnTo>
                <a:lnTo>
                  <a:pt x="924483" y="4026769"/>
                </a:lnTo>
                <a:lnTo>
                  <a:pt x="888243" y="4000092"/>
                </a:lnTo>
                <a:lnTo>
                  <a:pt x="852568" y="3972705"/>
                </a:lnTo>
                <a:lnTo>
                  <a:pt x="817467" y="3944617"/>
                </a:lnTo>
                <a:lnTo>
                  <a:pt x="782952" y="3915840"/>
                </a:lnTo>
                <a:lnTo>
                  <a:pt x="749033" y="3886383"/>
                </a:lnTo>
                <a:lnTo>
                  <a:pt x="715720" y="3856258"/>
                </a:lnTo>
                <a:lnTo>
                  <a:pt x="683024" y="3825475"/>
                </a:lnTo>
                <a:lnTo>
                  <a:pt x="650955" y="3794043"/>
                </a:lnTo>
                <a:lnTo>
                  <a:pt x="619523" y="3761974"/>
                </a:lnTo>
                <a:lnTo>
                  <a:pt x="588740" y="3729278"/>
                </a:lnTo>
                <a:lnTo>
                  <a:pt x="558614" y="3695965"/>
                </a:lnTo>
                <a:lnTo>
                  <a:pt x="529158" y="3662045"/>
                </a:lnTo>
                <a:lnTo>
                  <a:pt x="500381" y="3627530"/>
                </a:lnTo>
                <a:lnTo>
                  <a:pt x="472293" y="3592430"/>
                </a:lnTo>
                <a:lnTo>
                  <a:pt x="444905" y="3556755"/>
                </a:lnTo>
                <a:lnTo>
                  <a:pt x="418228" y="3520515"/>
                </a:lnTo>
                <a:lnTo>
                  <a:pt x="392272" y="3483721"/>
                </a:lnTo>
                <a:lnTo>
                  <a:pt x="367047" y="3446383"/>
                </a:lnTo>
                <a:lnTo>
                  <a:pt x="342564" y="3408512"/>
                </a:lnTo>
                <a:lnTo>
                  <a:pt x="318834" y="3370118"/>
                </a:lnTo>
                <a:lnTo>
                  <a:pt x="295865" y="3331211"/>
                </a:lnTo>
                <a:lnTo>
                  <a:pt x="273670" y="3291803"/>
                </a:lnTo>
                <a:lnTo>
                  <a:pt x="252258" y="3251903"/>
                </a:lnTo>
                <a:lnTo>
                  <a:pt x="231641" y="3211522"/>
                </a:lnTo>
                <a:lnTo>
                  <a:pt x="211827" y="3170670"/>
                </a:lnTo>
                <a:lnTo>
                  <a:pt x="192828" y="3129357"/>
                </a:lnTo>
                <a:lnTo>
                  <a:pt x="174655" y="3087595"/>
                </a:lnTo>
                <a:lnTo>
                  <a:pt x="157317" y="3045394"/>
                </a:lnTo>
                <a:lnTo>
                  <a:pt x="140825" y="3002763"/>
                </a:lnTo>
                <a:lnTo>
                  <a:pt x="125189" y="2959714"/>
                </a:lnTo>
                <a:lnTo>
                  <a:pt x="110420" y="2916256"/>
                </a:lnTo>
                <a:lnTo>
                  <a:pt x="96529" y="2872401"/>
                </a:lnTo>
                <a:lnTo>
                  <a:pt x="83525" y="2828158"/>
                </a:lnTo>
                <a:lnTo>
                  <a:pt x="71419" y="2783539"/>
                </a:lnTo>
                <a:lnTo>
                  <a:pt x="60222" y="2738553"/>
                </a:lnTo>
                <a:lnTo>
                  <a:pt x="49944" y="2693211"/>
                </a:lnTo>
                <a:lnTo>
                  <a:pt x="40595" y="2647523"/>
                </a:lnTo>
                <a:lnTo>
                  <a:pt x="32186" y="2601500"/>
                </a:lnTo>
                <a:lnTo>
                  <a:pt x="24728" y="2555152"/>
                </a:lnTo>
                <a:lnTo>
                  <a:pt x="18230" y="2508490"/>
                </a:lnTo>
                <a:lnTo>
                  <a:pt x="12703" y="2461524"/>
                </a:lnTo>
                <a:lnTo>
                  <a:pt x="8157" y="2414264"/>
                </a:lnTo>
                <a:lnTo>
                  <a:pt x="4604" y="2366721"/>
                </a:lnTo>
                <a:lnTo>
                  <a:pt x="2053" y="2318906"/>
                </a:lnTo>
                <a:lnTo>
                  <a:pt x="515" y="2270828"/>
                </a:lnTo>
                <a:lnTo>
                  <a:pt x="0" y="2222498"/>
                </a:lnTo>
                <a:lnTo>
                  <a:pt x="515" y="2174169"/>
                </a:lnTo>
                <a:lnTo>
                  <a:pt x="2053" y="2126091"/>
                </a:lnTo>
                <a:lnTo>
                  <a:pt x="4604" y="2078275"/>
                </a:lnTo>
                <a:lnTo>
                  <a:pt x="8157" y="2030732"/>
                </a:lnTo>
                <a:lnTo>
                  <a:pt x="12703" y="1983473"/>
                </a:lnTo>
                <a:lnTo>
                  <a:pt x="18230" y="1936507"/>
                </a:lnTo>
                <a:lnTo>
                  <a:pt x="24728" y="1889844"/>
                </a:lnTo>
                <a:lnTo>
                  <a:pt x="32186" y="1843497"/>
                </a:lnTo>
                <a:lnTo>
                  <a:pt x="40595" y="1797474"/>
                </a:lnTo>
                <a:lnTo>
                  <a:pt x="49944" y="1751786"/>
                </a:lnTo>
                <a:lnTo>
                  <a:pt x="60222" y="1706444"/>
                </a:lnTo>
                <a:lnTo>
                  <a:pt x="71419" y="1661458"/>
                </a:lnTo>
                <a:lnTo>
                  <a:pt x="83525" y="1616838"/>
                </a:lnTo>
                <a:lnTo>
                  <a:pt x="96529" y="1572596"/>
                </a:lnTo>
                <a:lnTo>
                  <a:pt x="110420" y="1528740"/>
                </a:lnTo>
                <a:lnTo>
                  <a:pt x="125189" y="1485283"/>
                </a:lnTo>
                <a:lnTo>
                  <a:pt x="140825" y="1442234"/>
                </a:lnTo>
                <a:lnTo>
                  <a:pt x="157317" y="1399603"/>
                </a:lnTo>
                <a:lnTo>
                  <a:pt x="174655" y="1357401"/>
                </a:lnTo>
                <a:lnTo>
                  <a:pt x="192828" y="1315639"/>
                </a:lnTo>
                <a:lnTo>
                  <a:pt x="211827" y="1274327"/>
                </a:lnTo>
                <a:lnTo>
                  <a:pt x="231641" y="1233475"/>
                </a:lnTo>
                <a:lnTo>
                  <a:pt x="252258" y="1193094"/>
                </a:lnTo>
                <a:lnTo>
                  <a:pt x="273670" y="1153194"/>
                </a:lnTo>
                <a:lnTo>
                  <a:pt x="295865" y="1113786"/>
                </a:lnTo>
                <a:lnTo>
                  <a:pt x="318834" y="1074879"/>
                </a:lnTo>
                <a:lnTo>
                  <a:pt x="342564" y="1036485"/>
                </a:lnTo>
                <a:lnTo>
                  <a:pt x="367047" y="998614"/>
                </a:lnTo>
                <a:lnTo>
                  <a:pt x="392272" y="961276"/>
                </a:lnTo>
                <a:lnTo>
                  <a:pt x="418228" y="924482"/>
                </a:lnTo>
                <a:lnTo>
                  <a:pt x="444905" y="888242"/>
                </a:lnTo>
                <a:lnTo>
                  <a:pt x="472293" y="852567"/>
                </a:lnTo>
                <a:lnTo>
                  <a:pt x="500381" y="817467"/>
                </a:lnTo>
                <a:lnTo>
                  <a:pt x="529158" y="782952"/>
                </a:lnTo>
                <a:lnTo>
                  <a:pt x="558614" y="749032"/>
                </a:lnTo>
                <a:lnTo>
                  <a:pt x="588740" y="715720"/>
                </a:lnTo>
                <a:lnTo>
                  <a:pt x="619523" y="683023"/>
                </a:lnTo>
                <a:lnTo>
                  <a:pt x="650955" y="650954"/>
                </a:lnTo>
                <a:lnTo>
                  <a:pt x="683024" y="619523"/>
                </a:lnTo>
                <a:lnTo>
                  <a:pt x="715720" y="588739"/>
                </a:lnTo>
                <a:lnTo>
                  <a:pt x="749033" y="558614"/>
                </a:lnTo>
                <a:lnTo>
                  <a:pt x="782952" y="529157"/>
                </a:lnTo>
                <a:lnTo>
                  <a:pt x="817467" y="500380"/>
                </a:lnTo>
                <a:lnTo>
                  <a:pt x="852568" y="472292"/>
                </a:lnTo>
                <a:lnTo>
                  <a:pt x="888243" y="444905"/>
                </a:lnTo>
                <a:lnTo>
                  <a:pt x="924483" y="418228"/>
                </a:lnTo>
                <a:lnTo>
                  <a:pt x="961277" y="392272"/>
                </a:lnTo>
                <a:lnTo>
                  <a:pt x="998615" y="367047"/>
                </a:lnTo>
                <a:lnTo>
                  <a:pt x="1036486" y="342564"/>
                </a:lnTo>
                <a:lnTo>
                  <a:pt x="1074880" y="318833"/>
                </a:lnTo>
                <a:lnTo>
                  <a:pt x="1113786" y="295865"/>
                </a:lnTo>
                <a:lnTo>
                  <a:pt x="1153195" y="273670"/>
                </a:lnTo>
                <a:lnTo>
                  <a:pt x="1193095" y="252258"/>
                </a:lnTo>
                <a:lnTo>
                  <a:pt x="1233476" y="231640"/>
                </a:lnTo>
                <a:lnTo>
                  <a:pt x="1274328" y="211827"/>
                </a:lnTo>
                <a:lnTo>
                  <a:pt x="1315640" y="192828"/>
                </a:lnTo>
                <a:lnTo>
                  <a:pt x="1357402" y="174654"/>
                </a:lnTo>
                <a:lnTo>
                  <a:pt x="1399604" y="157316"/>
                </a:lnTo>
                <a:lnTo>
                  <a:pt x="1442235" y="140824"/>
                </a:lnTo>
                <a:lnTo>
                  <a:pt x="1485284" y="125189"/>
                </a:lnTo>
                <a:lnTo>
                  <a:pt x="1528741" y="110420"/>
                </a:lnTo>
                <a:lnTo>
                  <a:pt x="1572597" y="96529"/>
                </a:lnTo>
                <a:lnTo>
                  <a:pt x="1616839" y="83525"/>
                </a:lnTo>
                <a:lnTo>
                  <a:pt x="1661459" y="71419"/>
                </a:lnTo>
                <a:lnTo>
                  <a:pt x="1706445" y="60222"/>
                </a:lnTo>
                <a:lnTo>
                  <a:pt x="1751787" y="49944"/>
                </a:lnTo>
                <a:lnTo>
                  <a:pt x="1797475" y="40595"/>
                </a:lnTo>
                <a:lnTo>
                  <a:pt x="1843498" y="32186"/>
                </a:lnTo>
                <a:lnTo>
                  <a:pt x="1889846" y="24728"/>
                </a:lnTo>
                <a:lnTo>
                  <a:pt x="1936508" y="18230"/>
                </a:lnTo>
                <a:lnTo>
                  <a:pt x="1983474" y="12703"/>
                </a:lnTo>
                <a:lnTo>
                  <a:pt x="2030734" y="8157"/>
                </a:lnTo>
                <a:lnTo>
                  <a:pt x="2078277" y="4604"/>
                </a:lnTo>
                <a:lnTo>
                  <a:pt x="2126092" y="2053"/>
                </a:lnTo>
                <a:lnTo>
                  <a:pt x="2174170" y="515"/>
                </a:lnTo>
                <a:lnTo>
                  <a:pt x="2222500" y="0"/>
                </a:lnTo>
                <a:close/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1079" y="996546"/>
            <a:ext cx="82632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(d)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(AB)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7" name="object 7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422325" y="4625981"/>
            <a:ext cx="4539615" cy="94615"/>
            <a:chOff x="3422325" y="4625981"/>
            <a:chExt cx="4539615" cy="94615"/>
          </a:xfrm>
        </p:grpSpPr>
        <p:sp>
          <p:nvSpPr>
            <p:cNvPr id="11" name="object 11"/>
            <p:cNvSpPr/>
            <p:nvPr/>
          </p:nvSpPr>
          <p:spPr>
            <a:xfrm>
              <a:off x="3469424" y="4673080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50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2325" y="4625981"/>
              <a:ext cx="94197" cy="941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4825" y="4625981"/>
              <a:ext cx="94197" cy="9419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7325" y="4625981"/>
              <a:ext cx="94197" cy="9419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731675" y="2108422"/>
            <a:ext cx="1885314" cy="94615"/>
            <a:chOff x="731675" y="2108422"/>
            <a:chExt cx="1885314" cy="94615"/>
          </a:xfrm>
        </p:grpSpPr>
        <p:sp>
          <p:nvSpPr>
            <p:cNvPr id="16" name="object 16"/>
            <p:cNvSpPr/>
            <p:nvPr/>
          </p:nvSpPr>
          <p:spPr>
            <a:xfrm>
              <a:off x="778774" y="2155521"/>
              <a:ext cx="1790700" cy="0"/>
            </a:xfrm>
            <a:custGeom>
              <a:avLst/>
              <a:gdLst/>
              <a:ahLst/>
              <a:cxnLst/>
              <a:rect l="l" t="t" r="r" b="b"/>
              <a:pathLst>
                <a:path w="1790700" h="0">
                  <a:moveTo>
                    <a:pt x="0" y="0"/>
                  </a:moveTo>
                  <a:lnTo>
                    <a:pt x="17907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675" y="2108422"/>
              <a:ext cx="94197" cy="941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2375" y="2108422"/>
              <a:ext cx="94198" cy="9419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814318" y="1431467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50880" y="4402317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5381" y="2006326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82482" y="2019027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55430" y="1620665"/>
            <a:ext cx="2209800" cy="381000"/>
          </a:xfrm>
          <a:prstGeom prst="rect">
            <a:avLst/>
          </a:prstGeom>
          <a:solidFill>
            <a:srgbClr val="C7C4E2"/>
          </a:solidFill>
        </p:spPr>
        <p:txBody>
          <a:bodyPr wrap="square" lIns="0" tIns="30480" rIns="0" bIns="0" rtlCol="0" vert="horz">
            <a:spAutoFit/>
          </a:bodyPr>
          <a:lstStyle/>
          <a:p>
            <a:pPr marL="312420">
              <a:lnSpc>
                <a:spcPct val="100000"/>
              </a:lnSpc>
              <a:spcBef>
                <a:spcPts val="240"/>
              </a:spcBef>
            </a:pP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2ª</a:t>
            </a:r>
            <a:r>
              <a:rPr dirty="0" sz="20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SOLUCIÓN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07194" y="4479872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20501" y="4479872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23351" y="2446081"/>
            <a:ext cx="4895850" cy="4454525"/>
            <a:chOff x="3023351" y="2446081"/>
            <a:chExt cx="4895850" cy="4454525"/>
          </a:xfrm>
        </p:grpSpPr>
        <p:sp>
          <p:nvSpPr>
            <p:cNvPr id="3" name="object 3"/>
            <p:cNvSpPr/>
            <p:nvPr/>
          </p:nvSpPr>
          <p:spPr>
            <a:xfrm>
              <a:off x="3023351" y="4672000"/>
              <a:ext cx="450850" cy="1739900"/>
            </a:xfrm>
            <a:custGeom>
              <a:avLst/>
              <a:gdLst/>
              <a:ahLst/>
              <a:cxnLst/>
              <a:rect l="l" t="t" r="r" b="b"/>
              <a:pathLst>
                <a:path w="450850" h="1739900">
                  <a:moveTo>
                    <a:pt x="0" y="1643104"/>
                  </a:moveTo>
                  <a:lnTo>
                    <a:pt x="15746" y="1739318"/>
                  </a:lnTo>
                  <a:lnTo>
                    <a:pt x="47994" y="1696683"/>
                  </a:lnTo>
                  <a:lnTo>
                    <a:pt x="30934" y="1696683"/>
                  </a:lnTo>
                  <a:lnTo>
                    <a:pt x="22200" y="1694522"/>
                  </a:lnTo>
                  <a:lnTo>
                    <a:pt x="30638" y="1660439"/>
                  </a:lnTo>
                  <a:lnTo>
                    <a:pt x="28065" y="1659596"/>
                  </a:lnTo>
                  <a:lnTo>
                    <a:pt x="25797" y="1658764"/>
                  </a:lnTo>
                  <a:lnTo>
                    <a:pt x="2052" y="1644811"/>
                  </a:lnTo>
                  <a:lnTo>
                    <a:pt x="0" y="1643104"/>
                  </a:lnTo>
                  <a:close/>
                </a:path>
                <a:path w="450850" h="1739900">
                  <a:moveTo>
                    <a:pt x="30638" y="1660439"/>
                  </a:moveTo>
                  <a:lnTo>
                    <a:pt x="22200" y="1694522"/>
                  </a:lnTo>
                  <a:lnTo>
                    <a:pt x="30934" y="1696683"/>
                  </a:lnTo>
                  <a:lnTo>
                    <a:pt x="39274" y="1662997"/>
                  </a:lnTo>
                  <a:lnTo>
                    <a:pt x="39323" y="1662591"/>
                  </a:lnTo>
                  <a:lnTo>
                    <a:pt x="37313" y="1662191"/>
                  </a:lnTo>
                  <a:lnTo>
                    <a:pt x="34974" y="1661651"/>
                  </a:lnTo>
                  <a:lnTo>
                    <a:pt x="32651" y="1661039"/>
                  </a:lnTo>
                  <a:lnTo>
                    <a:pt x="30638" y="1660439"/>
                  </a:lnTo>
                  <a:close/>
                </a:path>
                <a:path w="450850" h="1739900">
                  <a:moveTo>
                    <a:pt x="39372" y="1662600"/>
                  </a:moveTo>
                  <a:lnTo>
                    <a:pt x="30934" y="1696683"/>
                  </a:lnTo>
                  <a:lnTo>
                    <a:pt x="47994" y="1696683"/>
                  </a:lnTo>
                  <a:lnTo>
                    <a:pt x="72761" y="1663937"/>
                  </a:lnTo>
                  <a:lnTo>
                    <a:pt x="54190" y="1663937"/>
                  </a:lnTo>
                  <a:lnTo>
                    <a:pt x="51724" y="1663905"/>
                  </a:lnTo>
                  <a:lnTo>
                    <a:pt x="49277" y="1663804"/>
                  </a:lnTo>
                  <a:lnTo>
                    <a:pt x="46850" y="1663628"/>
                  </a:lnTo>
                  <a:lnTo>
                    <a:pt x="44438" y="1663376"/>
                  </a:lnTo>
                  <a:lnTo>
                    <a:pt x="42044" y="1663056"/>
                  </a:lnTo>
                  <a:lnTo>
                    <a:pt x="39372" y="1662600"/>
                  </a:lnTo>
                  <a:close/>
                </a:path>
                <a:path w="450850" h="1739900">
                  <a:moveTo>
                    <a:pt x="74559" y="1661561"/>
                  </a:moveTo>
                  <a:lnTo>
                    <a:pt x="54190" y="1663937"/>
                  </a:lnTo>
                  <a:lnTo>
                    <a:pt x="72761" y="1663937"/>
                  </a:lnTo>
                  <a:lnTo>
                    <a:pt x="74559" y="1661561"/>
                  </a:lnTo>
                  <a:close/>
                </a:path>
                <a:path w="450850" h="1739900">
                  <a:moveTo>
                    <a:pt x="441706" y="0"/>
                  </a:moveTo>
                  <a:lnTo>
                    <a:pt x="30638" y="1660439"/>
                  </a:lnTo>
                  <a:lnTo>
                    <a:pt x="32651" y="1661039"/>
                  </a:lnTo>
                  <a:lnTo>
                    <a:pt x="34974" y="1661651"/>
                  </a:lnTo>
                  <a:lnTo>
                    <a:pt x="37313" y="1662191"/>
                  </a:lnTo>
                  <a:lnTo>
                    <a:pt x="39372" y="1662600"/>
                  </a:lnTo>
                  <a:lnTo>
                    <a:pt x="450439" y="2160"/>
                  </a:lnTo>
                  <a:lnTo>
                    <a:pt x="441706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469424" y="2450581"/>
              <a:ext cx="4445000" cy="4445000"/>
            </a:xfrm>
            <a:custGeom>
              <a:avLst/>
              <a:gdLst/>
              <a:ahLst/>
              <a:cxnLst/>
              <a:rect l="l" t="t" r="r" b="b"/>
              <a:pathLst>
                <a:path w="4445000" h="4445000">
                  <a:moveTo>
                    <a:pt x="2222500" y="0"/>
                  </a:moveTo>
                  <a:lnTo>
                    <a:pt x="2270829" y="515"/>
                  </a:lnTo>
                  <a:lnTo>
                    <a:pt x="2318907" y="2053"/>
                  </a:lnTo>
                  <a:lnTo>
                    <a:pt x="2366722" y="4604"/>
                  </a:lnTo>
                  <a:lnTo>
                    <a:pt x="2414265" y="8157"/>
                  </a:lnTo>
                  <a:lnTo>
                    <a:pt x="2461525" y="12703"/>
                  </a:lnTo>
                  <a:lnTo>
                    <a:pt x="2508491" y="18230"/>
                  </a:lnTo>
                  <a:lnTo>
                    <a:pt x="2555153" y="24728"/>
                  </a:lnTo>
                  <a:lnTo>
                    <a:pt x="2601501" y="32186"/>
                  </a:lnTo>
                  <a:lnTo>
                    <a:pt x="2647524" y="40595"/>
                  </a:lnTo>
                  <a:lnTo>
                    <a:pt x="2693212" y="49944"/>
                  </a:lnTo>
                  <a:lnTo>
                    <a:pt x="2738554" y="60222"/>
                  </a:lnTo>
                  <a:lnTo>
                    <a:pt x="2783540" y="71419"/>
                  </a:lnTo>
                  <a:lnTo>
                    <a:pt x="2828160" y="83525"/>
                  </a:lnTo>
                  <a:lnTo>
                    <a:pt x="2872402" y="96529"/>
                  </a:lnTo>
                  <a:lnTo>
                    <a:pt x="2916258" y="110420"/>
                  </a:lnTo>
                  <a:lnTo>
                    <a:pt x="2959715" y="125189"/>
                  </a:lnTo>
                  <a:lnTo>
                    <a:pt x="3002764" y="140824"/>
                  </a:lnTo>
                  <a:lnTo>
                    <a:pt x="3045395" y="157316"/>
                  </a:lnTo>
                  <a:lnTo>
                    <a:pt x="3087597" y="174654"/>
                  </a:lnTo>
                  <a:lnTo>
                    <a:pt x="3129359" y="192828"/>
                  </a:lnTo>
                  <a:lnTo>
                    <a:pt x="3170671" y="211827"/>
                  </a:lnTo>
                  <a:lnTo>
                    <a:pt x="3211523" y="231640"/>
                  </a:lnTo>
                  <a:lnTo>
                    <a:pt x="3251904" y="252258"/>
                  </a:lnTo>
                  <a:lnTo>
                    <a:pt x="3291804" y="273670"/>
                  </a:lnTo>
                  <a:lnTo>
                    <a:pt x="3331213" y="295865"/>
                  </a:lnTo>
                  <a:lnTo>
                    <a:pt x="3370119" y="318833"/>
                  </a:lnTo>
                  <a:lnTo>
                    <a:pt x="3408513" y="342564"/>
                  </a:lnTo>
                  <a:lnTo>
                    <a:pt x="3446384" y="367047"/>
                  </a:lnTo>
                  <a:lnTo>
                    <a:pt x="3483722" y="392272"/>
                  </a:lnTo>
                  <a:lnTo>
                    <a:pt x="3520516" y="418228"/>
                  </a:lnTo>
                  <a:lnTo>
                    <a:pt x="3556756" y="444905"/>
                  </a:lnTo>
                  <a:lnTo>
                    <a:pt x="3592431" y="472292"/>
                  </a:lnTo>
                  <a:lnTo>
                    <a:pt x="3627532" y="500380"/>
                  </a:lnTo>
                  <a:lnTo>
                    <a:pt x="3662047" y="529157"/>
                  </a:lnTo>
                  <a:lnTo>
                    <a:pt x="3695966" y="558614"/>
                  </a:lnTo>
                  <a:lnTo>
                    <a:pt x="3729279" y="588739"/>
                  </a:lnTo>
                  <a:lnTo>
                    <a:pt x="3761975" y="619523"/>
                  </a:lnTo>
                  <a:lnTo>
                    <a:pt x="3794044" y="650954"/>
                  </a:lnTo>
                  <a:lnTo>
                    <a:pt x="3825476" y="683023"/>
                  </a:lnTo>
                  <a:lnTo>
                    <a:pt x="3856259" y="715720"/>
                  </a:lnTo>
                  <a:lnTo>
                    <a:pt x="3886385" y="749032"/>
                  </a:lnTo>
                  <a:lnTo>
                    <a:pt x="3915841" y="782952"/>
                  </a:lnTo>
                  <a:lnTo>
                    <a:pt x="3944618" y="817467"/>
                  </a:lnTo>
                  <a:lnTo>
                    <a:pt x="3972706" y="852567"/>
                  </a:lnTo>
                  <a:lnTo>
                    <a:pt x="4000094" y="888242"/>
                  </a:lnTo>
                  <a:lnTo>
                    <a:pt x="4026771" y="924482"/>
                  </a:lnTo>
                  <a:lnTo>
                    <a:pt x="4052727" y="961276"/>
                  </a:lnTo>
                  <a:lnTo>
                    <a:pt x="4077952" y="998614"/>
                  </a:lnTo>
                  <a:lnTo>
                    <a:pt x="4102435" y="1036485"/>
                  </a:lnTo>
                  <a:lnTo>
                    <a:pt x="4126165" y="1074879"/>
                  </a:lnTo>
                  <a:lnTo>
                    <a:pt x="4149134" y="1113786"/>
                  </a:lnTo>
                  <a:lnTo>
                    <a:pt x="4171329" y="1153194"/>
                  </a:lnTo>
                  <a:lnTo>
                    <a:pt x="4192741" y="1193094"/>
                  </a:lnTo>
                  <a:lnTo>
                    <a:pt x="4213358" y="1233475"/>
                  </a:lnTo>
                  <a:lnTo>
                    <a:pt x="4233172" y="1274327"/>
                  </a:lnTo>
                  <a:lnTo>
                    <a:pt x="4252171" y="1315639"/>
                  </a:lnTo>
                  <a:lnTo>
                    <a:pt x="4270344" y="1357401"/>
                  </a:lnTo>
                  <a:lnTo>
                    <a:pt x="4287682" y="1399603"/>
                  </a:lnTo>
                  <a:lnTo>
                    <a:pt x="4304174" y="1442234"/>
                  </a:lnTo>
                  <a:lnTo>
                    <a:pt x="4319810" y="1485283"/>
                  </a:lnTo>
                  <a:lnTo>
                    <a:pt x="4334579" y="1528740"/>
                  </a:lnTo>
                  <a:lnTo>
                    <a:pt x="4348470" y="1572596"/>
                  </a:lnTo>
                  <a:lnTo>
                    <a:pt x="4361474" y="1616838"/>
                  </a:lnTo>
                  <a:lnTo>
                    <a:pt x="4373580" y="1661458"/>
                  </a:lnTo>
                  <a:lnTo>
                    <a:pt x="4384777" y="1706444"/>
                  </a:lnTo>
                  <a:lnTo>
                    <a:pt x="4395055" y="1751786"/>
                  </a:lnTo>
                  <a:lnTo>
                    <a:pt x="4404404" y="1797474"/>
                  </a:lnTo>
                  <a:lnTo>
                    <a:pt x="4412813" y="1843497"/>
                  </a:lnTo>
                  <a:lnTo>
                    <a:pt x="4420271" y="1889844"/>
                  </a:lnTo>
                  <a:lnTo>
                    <a:pt x="4426769" y="1936507"/>
                  </a:lnTo>
                  <a:lnTo>
                    <a:pt x="4432296" y="1983473"/>
                  </a:lnTo>
                  <a:lnTo>
                    <a:pt x="4436842" y="2030732"/>
                  </a:lnTo>
                  <a:lnTo>
                    <a:pt x="4440395" y="2078275"/>
                  </a:lnTo>
                  <a:lnTo>
                    <a:pt x="4442946" y="2126091"/>
                  </a:lnTo>
                  <a:lnTo>
                    <a:pt x="4444484" y="2174169"/>
                  </a:lnTo>
                  <a:lnTo>
                    <a:pt x="4445000" y="2222498"/>
                  </a:lnTo>
                  <a:lnTo>
                    <a:pt x="4444484" y="2270828"/>
                  </a:lnTo>
                  <a:lnTo>
                    <a:pt x="4442946" y="2318906"/>
                  </a:lnTo>
                  <a:lnTo>
                    <a:pt x="4440395" y="2366721"/>
                  </a:lnTo>
                  <a:lnTo>
                    <a:pt x="4436842" y="2414264"/>
                  </a:lnTo>
                  <a:lnTo>
                    <a:pt x="4432296" y="2461524"/>
                  </a:lnTo>
                  <a:lnTo>
                    <a:pt x="4426769" y="2508490"/>
                  </a:lnTo>
                  <a:lnTo>
                    <a:pt x="4420271" y="2555152"/>
                  </a:lnTo>
                  <a:lnTo>
                    <a:pt x="4412813" y="2601500"/>
                  </a:lnTo>
                  <a:lnTo>
                    <a:pt x="4404404" y="2647523"/>
                  </a:lnTo>
                  <a:lnTo>
                    <a:pt x="4395055" y="2693211"/>
                  </a:lnTo>
                  <a:lnTo>
                    <a:pt x="4384777" y="2738553"/>
                  </a:lnTo>
                  <a:lnTo>
                    <a:pt x="4373580" y="2783539"/>
                  </a:lnTo>
                  <a:lnTo>
                    <a:pt x="4361474" y="2828158"/>
                  </a:lnTo>
                  <a:lnTo>
                    <a:pt x="4348470" y="2872401"/>
                  </a:lnTo>
                  <a:lnTo>
                    <a:pt x="4334579" y="2916256"/>
                  </a:lnTo>
                  <a:lnTo>
                    <a:pt x="4319810" y="2959714"/>
                  </a:lnTo>
                  <a:lnTo>
                    <a:pt x="4304174" y="3002763"/>
                  </a:lnTo>
                  <a:lnTo>
                    <a:pt x="4287682" y="3045394"/>
                  </a:lnTo>
                  <a:lnTo>
                    <a:pt x="4270344" y="3087595"/>
                  </a:lnTo>
                  <a:lnTo>
                    <a:pt x="4252171" y="3129357"/>
                  </a:lnTo>
                  <a:lnTo>
                    <a:pt x="4233172" y="3170670"/>
                  </a:lnTo>
                  <a:lnTo>
                    <a:pt x="4213358" y="3211522"/>
                  </a:lnTo>
                  <a:lnTo>
                    <a:pt x="4192741" y="3251903"/>
                  </a:lnTo>
                  <a:lnTo>
                    <a:pt x="4171329" y="3291803"/>
                  </a:lnTo>
                  <a:lnTo>
                    <a:pt x="4149134" y="3331211"/>
                  </a:lnTo>
                  <a:lnTo>
                    <a:pt x="4126165" y="3370118"/>
                  </a:lnTo>
                  <a:lnTo>
                    <a:pt x="4102435" y="3408512"/>
                  </a:lnTo>
                  <a:lnTo>
                    <a:pt x="4077952" y="3446383"/>
                  </a:lnTo>
                  <a:lnTo>
                    <a:pt x="4052727" y="3483721"/>
                  </a:lnTo>
                  <a:lnTo>
                    <a:pt x="4026771" y="3520515"/>
                  </a:lnTo>
                  <a:lnTo>
                    <a:pt x="4000094" y="3556755"/>
                  </a:lnTo>
                  <a:lnTo>
                    <a:pt x="3972706" y="3592430"/>
                  </a:lnTo>
                  <a:lnTo>
                    <a:pt x="3944618" y="3627530"/>
                  </a:lnTo>
                  <a:lnTo>
                    <a:pt x="3915841" y="3662045"/>
                  </a:lnTo>
                  <a:lnTo>
                    <a:pt x="3886385" y="3695965"/>
                  </a:lnTo>
                  <a:lnTo>
                    <a:pt x="3856259" y="3729278"/>
                  </a:lnTo>
                  <a:lnTo>
                    <a:pt x="3825476" y="3761974"/>
                  </a:lnTo>
                  <a:lnTo>
                    <a:pt x="3794044" y="3794043"/>
                  </a:lnTo>
                  <a:lnTo>
                    <a:pt x="3761975" y="3825475"/>
                  </a:lnTo>
                  <a:lnTo>
                    <a:pt x="3729279" y="3856258"/>
                  </a:lnTo>
                  <a:lnTo>
                    <a:pt x="3695966" y="3886383"/>
                  </a:lnTo>
                  <a:lnTo>
                    <a:pt x="3662047" y="3915840"/>
                  </a:lnTo>
                  <a:lnTo>
                    <a:pt x="3627532" y="3944617"/>
                  </a:lnTo>
                  <a:lnTo>
                    <a:pt x="3592431" y="3972705"/>
                  </a:lnTo>
                  <a:lnTo>
                    <a:pt x="3556756" y="4000092"/>
                  </a:lnTo>
                  <a:lnTo>
                    <a:pt x="3520516" y="4026769"/>
                  </a:lnTo>
                  <a:lnTo>
                    <a:pt x="3483722" y="4052726"/>
                  </a:lnTo>
                  <a:lnTo>
                    <a:pt x="3446384" y="4077950"/>
                  </a:lnTo>
                  <a:lnTo>
                    <a:pt x="3408513" y="4102433"/>
                  </a:lnTo>
                  <a:lnTo>
                    <a:pt x="3370119" y="4126164"/>
                  </a:lnTo>
                  <a:lnTo>
                    <a:pt x="3331213" y="4149132"/>
                  </a:lnTo>
                  <a:lnTo>
                    <a:pt x="3291804" y="4171328"/>
                  </a:lnTo>
                  <a:lnTo>
                    <a:pt x="3251904" y="4192739"/>
                  </a:lnTo>
                  <a:lnTo>
                    <a:pt x="3211523" y="4213357"/>
                  </a:lnTo>
                  <a:lnTo>
                    <a:pt x="3170671" y="4233171"/>
                  </a:lnTo>
                  <a:lnTo>
                    <a:pt x="3129359" y="4252169"/>
                  </a:lnTo>
                  <a:lnTo>
                    <a:pt x="3087597" y="4270343"/>
                  </a:lnTo>
                  <a:lnTo>
                    <a:pt x="3045395" y="4287681"/>
                  </a:lnTo>
                  <a:lnTo>
                    <a:pt x="3002764" y="4304173"/>
                  </a:lnTo>
                  <a:lnTo>
                    <a:pt x="2959715" y="4319809"/>
                  </a:lnTo>
                  <a:lnTo>
                    <a:pt x="2916258" y="4334578"/>
                  </a:lnTo>
                  <a:lnTo>
                    <a:pt x="2872402" y="4348469"/>
                  </a:lnTo>
                  <a:lnTo>
                    <a:pt x="2828160" y="4361473"/>
                  </a:lnTo>
                  <a:lnTo>
                    <a:pt x="2783540" y="4373578"/>
                  </a:lnTo>
                  <a:lnTo>
                    <a:pt x="2738554" y="4384776"/>
                  </a:lnTo>
                  <a:lnTo>
                    <a:pt x="2693212" y="4395054"/>
                  </a:lnTo>
                  <a:lnTo>
                    <a:pt x="2647524" y="4404402"/>
                  </a:lnTo>
                  <a:lnTo>
                    <a:pt x="2601501" y="4412811"/>
                  </a:lnTo>
                  <a:lnTo>
                    <a:pt x="2555153" y="4420270"/>
                  </a:lnTo>
                  <a:lnTo>
                    <a:pt x="2508491" y="4426768"/>
                  </a:lnTo>
                  <a:lnTo>
                    <a:pt x="2461525" y="4432295"/>
                  </a:lnTo>
                  <a:lnTo>
                    <a:pt x="2414265" y="4436840"/>
                  </a:lnTo>
                  <a:lnTo>
                    <a:pt x="2366722" y="4440394"/>
                  </a:lnTo>
                  <a:lnTo>
                    <a:pt x="2318907" y="4442945"/>
                  </a:lnTo>
                  <a:lnTo>
                    <a:pt x="2270829" y="4444483"/>
                  </a:lnTo>
                  <a:lnTo>
                    <a:pt x="2222500" y="4444998"/>
                  </a:lnTo>
                  <a:lnTo>
                    <a:pt x="2174170" y="4444483"/>
                  </a:lnTo>
                  <a:lnTo>
                    <a:pt x="2126092" y="4442945"/>
                  </a:lnTo>
                  <a:lnTo>
                    <a:pt x="2078277" y="4440394"/>
                  </a:lnTo>
                  <a:lnTo>
                    <a:pt x="2030734" y="4436840"/>
                  </a:lnTo>
                  <a:lnTo>
                    <a:pt x="1983474" y="4432295"/>
                  </a:lnTo>
                  <a:lnTo>
                    <a:pt x="1936508" y="4426768"/>
                  </a:lnTo>
                  <a:lnTo>
                    <a:pt x="1889846" y="4420270"/>
                  </a:lnTo>
                  <a:lnTo>
                    <a:pt x="1843498" y="4412811"/>
                  </a:lnTo>
                  <a:lnTo>
                    <a:pt x="1797475" y="4404402"/>
                  </a:lnTo>
                  <a:lnTo>
                    <a:pt x="1751787" y="4395054"/>
                  </a:lnTo>
                  <a:lnTo>
                    <a:pt x="1706445" y="4384776"/>
                  </a:lnTo>
                  <a:lnTo>
                    <a:pt x="1661459" y="4373578"/>
                  </a:lnTo>
                  <a:lnTo>
                    <a:pt x="1616839" y="4361473"/>
                  </a:lnTo>
                  <a:lnTo>
                    <a:pt x="1572597" y="4348469"/>
                  </a:lnTo>
                  <a:lnTo>
                    <a:pt x="1528741" y="4334578"/>
                  </a:lnTo>
                  <a:lnTo>
                    <a:pt x="1485284" y="4319809"/>
                  </a:lnTo>
                  <a:lnTo>
                    <a:pt x="1442235" y="4304173"/>
                  </a:lnTo>
                  <a:lnTo>
                    <a:pt x="1399604" y="4287681"/>
                  </a:lnTo>
                  <a:lnTo>
                    <a:pt x="1357402" y="4270343"/>
                  </a:lnTo>
                  <a:lnTo>
                    <a:pt x="1315640" y="4252169"/>
                  </a:lnTo>
                  <a:lnTo>
                    <a:pt x="1274328" y="4233171"/>
                  </a:lnTo>
                  <a:lnTo>
                    <a:pt x="1233476" y="4213357"/>
                  </a:lnTo>
                  <a:lnTo>
                    <a:pt x="1193095" y="4192739"/>
                  </a:lnTo>
                  <a:lnTo>
                    <a:pt x="1153195" y="4171328"/>
                  </a:lnTo>
                  <a:lnTo>
                    <a:pt x="1113786" y="4149132"/>
                  </a:lnTo>
                  <a:lnTo>
                    <a:pt x="1074880" y="4126164"/>
                  </a:lnTo>
                  <a:lnTo>
                    <a:pt x="1036486" y="4102433"/>
                  </a:lnTo>
                  <a:lnTo>
                    <a:pt x="998615" y="4077950"/>
                  </a:lnTo>
                  <a:lnTo>
                    <a:pt x="961277" y="4052726"/>
                  </a:lnTo>
                  <a:lnTo>
                    <a:pt x="924483" y="4026769"/>
                  </a:lnTo>
                  <a:lnTo>
                    <a:pt x="888243" y="4000092"/>
                  </a:lnTo>
                  <a:lnTo>
                    <a:pt x="852568" y="3972705"/>
                  </a:lnTo>
                  <a:lnTo>
                    <a:pt x="817467" y="3944617"/>
                  </a:lnTo>
                  <a:lnTo>
                    <a:pt x="782952" y="3915840"/>
                  </a:lnTo>
                  <a:lnTo>
                    <a:pt x="749033" y="3886383"/>
                  </a:lnTo>
                  <a:lnTo>
                    <a:pt x="715720" y="3856258"/>
                  </a:lnTo>
                  <a:lnTo>
                    <a:pt x="683024" y="3825475"/>
                  </a:lnTo>
                  <a:lnTo>
                    <a:pt x="650955" y="3794043"/>
                  </a:lnTo>
                  <a:lnTo>
                    <a:pt x="619523" y="3761974"/>
                  </a:lnTo>
                  <a:lnTo>
                    <a:pt x="588740" y="3729278"/>
                  </a:lnTo>
                  <a:lnTo>
                    <a:pt x="558614" y="3695965"/>
                  </a:lnTo>
                  <a:lnTo>
                    <a:pt x="529158" y="3662045"/>
                  </a:lnTo>
                  <a:lnTo>
                    <a:pt x="500381" y="3627530"/>
                  </a:lnTo>
                  <a:lnTo>
                    <a:pt x="472293" y="3592430"/>
                  </a:lnTo>
                  <a:lnTo>
                    <a:pt x="444905" y="3556755"/>
                  </a:lnTo>
                  <a:lnTo>
                    <a:pt x="418228" y="3520515"/>
                  </a:lnTo>
                  <a:lnTo>
                    <a:pt x="392272" y="3483721"/>
                  </a:lnTo>
                  <a:lnTo>
                    <a:pt x="367047" y="3446383"/>
                  </a:lnTo>
                  <a:lnTo>
                    <a:pt x="342564" y="3408512"/>
                  </a:lnTo>
                  <a:lnTo>
                    <a:pt x="318834" y="3370118"/>
                  </a:lnTo>
                  <a:lnTo>
                    <a:pt x="295865" y="3331211"/>
                  </a:lnTo>
                  <a:lnTo>
                    <a:pt x="273670" y="3291803"/>
                  </a:lnTo>
                  <a:lnTo>
                    <a:pt x="252258" y="3251903"/>
                  </a:lnTo>
                  <a:lnTo>
                    <a:pt x="231641" y="3211522"/>
                  </a:lnTo>
                  <a:lnTo>
                    <a:pt x="211827" y="3170670"/>
                  </a:lnTo>
                  <a:lnTo>
                    <a:pt x="192828" y="3129357"/>
                  </a:lnTo>
                  <a:lnTo>
                    <a:pt x="174655" y="3087595"/>
                  </a:lnTo>
                  <a:lnTo>
                    <a:pt x="157317" y="3045394"/>
                  </a:lnTo>
                  <a:lnTo>
                    <a:pt x="140825" y="3002763"/>
                  </a:lnTo>
                  <a:lnTo>
                    <a:pt x="125189" y="2959714"/>
                  </a:lnTo>
                  <a:lnTo>
                    <a:pt x="110420" y="2916256"/>
                  </a:lnTo>
                  <a:lnTo>
                    <a:pt x="96529" y="2872401"/>
                  </a:lnTo>
                  <a:lnTo>
                    <a:pt x="83525" y="2828158"/>
                  </a:lnTo>
                  <a:lnTo>
                    <a:pt x="71419" y="2783539"/>
                  </a:lnTo>
                  <a:lnTo>
                    <a:pt x="60222" y="2738553"/>
                  </a:lnTo>
                  <a:lnTo>
                    <a:pt x="49944" y="2693211"/>
                  </a:lnTo>
                  <a:lnTo>
                    <a:pt x="40595" y="2647523"/>
                  </a:lnTo>
                  <a:lnTo>
                    <a:pt x="32186" y="2601500"/>
                  </a:lnTo>
                  <a:lnTo>
                    <a:pt x="24728" y="2555152"/>
                  </a:lnTo>
                  <a:lnTo>
                    <a:pt x="18230" y="2508490"/>
                  </a:lnTo>
                  <a:lnTo>
                    <a:pt x="12703" y="2461524"/>
                  </a:lnTo>
                  <a:lnTo>
                    <a:pt x="8157" y="2414264"/>
                  </a:lnTo>
                  <a:lnTo>
                    <a:pt x="4604" y="2366721"/>
                  </a:lnTo>
                  <a:lnTo>
                    <a:pt x="2053" y="2318906"/>
                  </a:lnTo>
                  <a:lnTo>
                    <a:pt x="515" y="2270828"/>
                  </a:lnTo>
                  <a:lnTo>
                    <a:pt x="0" y="2222498"/>
                  </a:lnTo>
                  <a:lnTo>
                    <a:pt x="515" y="2174169"/>
                  </a:lnTo>
                  <a:lnTo>
                    <a:pt x="2053" y="2126091"/>
                  </a:lnTo>
                  <a:lnTo>
                    <a:pt x="4604" y="2078275"/>
                  </a:lnTo>
                  <a:lnTo>
                    <a:pt x="8157" y="2030732"/>
                  </a:lnTo>
                  <a:lnTo>
                    <a:pt x="12703" y="1983473"/>
                  </a:lnTo>
                  <a:lnTo>
                    <a:pt x="18230" y="1936507"/>
                  </a:lnTo>
                  <a:lnTo>
                    <a:pt x="24728" y="1889844"/>
                  </a:lnTo>
                  <a:lnTo>
                    <a:pt x="32186" y="1843497"/>
                  </a:lnTo>
                  <a:lnTo>
                    <a:pt x="40595" y="1797474"/>
                  </a:lnTo>
                  <a:lnTo>
                    <a:pt x="49944" y="1751786"/>
                  </a:lnTo>
                  <a:lnTo>
                    <a:pt x="60222" y="1706444"/>
                  </a:lnTo>
                  <a:lnTo>
                    <a:pt x="71419" y="1661458"/>
                  </a:lnTo>
                  <a:lnTo>
                    <a:pt x="83525" y="1616838"/>
                  </a:lnTo>
                  <a:lnTo>
                    <a:pt x="96529" y="1572596"/>
                  </a:lnTo>
                  <a:lnTo>
                    <a:pt x="110420" y="1528740"/>
                  </a:lnTo>
                  <a:lnTo>
                    <a:pt x="125189" y="1485283"/>
                  </a:lnTo>
                  <a:lnTo>
                    <a:pt x="140825" y="1442234"/>
                  </a:lnTo>
                  <a:lnTo>
                    <a:pt x="157317" y="1399603"/>
                  </a:lnTo>
                  <a:lnTo>
                    <a:pt x="174655" y="1357401"/>
                  </a:lnTo>
                  <a:lnTo>
                    <a:pt x="192828" y="1315639"/>
                  </a:lnTo>
                  <a:lnTo>
                    <a:pt x="211827" y="1274327"/>
                  </a:lnTo>
                  <a:lnTo>
                    <a:pt x="231641" y="1233475"/>
                  </a:lnTo>
                  <a:lnTo>
                    <a:pt x="252258" y="1193094"/>
                  </a:lnTo>
                  <a:lnTo>
                    <a:pt x="273670" y="1153194"/>
                  </a:lnTo>
                  <a:lnTo>
                    <a:pt x="295865" y="1113786"/>
                  </a:lnTo>
                  <a:lnTo>
                    <a:pt x="318834" y="1074879"/>
                  </a:lnTo>
                  <a:lnTo>
                    <a:pt x="342564" y="1036485"/>
                  </a:lnTo>
                  <a:lnTo>
                    <a:pt x="367047" y="998614"/>
                  </a:lnTo>
                  <a:lnTo>
                    <a:pt x="392272" y="961276"/>
                  </a:lnTo>
                  <a:lnTo>
                    <a:pt x="418228" y="924482"/>
                  </a:lnTo>
                  <a:lnTo>
                    <a:pt x="444905" y="888242"/>
                  </a:lnTo>
                  <a:lnTo>
                    <a:pt x="472293" y="852567"/>
                  </a:lnTo>
                  <a:lnTo>
                    <a:pt x="500381" y="817467"/>
                  </a:lnTo>
                  <a:lnTo>
                    <a:pt x="529158" y="782952"/>
                  </a:lnTo>
                  <a:lnTo>
                    <a:pt x="558614" y="749032"/>
                  </a:lnTo>
                  <a:lnTo>
                    <a:pt x="588740" y="715720"/>
                  </a:lnTo>
                  <a:lnTo>
                    <a:pt x="619523" y="683023"/>
                  </a:lnTo>
                  <a:lnTo>
                    <a:pt x="650955" y="650954"/>
                  </a:lnTo>
                  <a:lnTo>
                    <a:pt x="683024" y="619523"/>
                  </a:lnTo>
                  <a:lnTo>
                    <a:pt x="715720" y="588739"/>
                  </a:lnTo>
                  <a:lnTo>
                    <a:pt x="749033" y="558614"/>
                  </a:lnTo>
                  <a:lnTo>
                    <a:pt x="782952" y="529157"/>
                  </a:lnTo>
                  <a:lnTo>
                    <a:pt x="817467" y="500380"/>
                  </a:lnTo>
                  <a:lnTo>
                    <a:pt x="852568" y="472292"/>
                  </a:lnTo>
                  <a:lnTo>
                    <a:pt x="888243" y="444905"/>
                  </a:lnTo>
                  <a:lnTo>
                    <a:pt x="924483" y="418228"/>
                  </a:lnTo>
                  <a:lnTo>
                    <a:pt x="961277" y="392272"/>
                  </a:lnTo>
                  <a:lnTo>
                    <a:pt x="998615" y="367047"/>
                  </a:lnTo>
                  <a:lnTo>
                    <a:pt x="1036486" y="342564"/>
                  </a:lnTo>
                  <a:lnTo>
                    <a:pt x="1074880" y="318833"/>
                  </a:lnTo>
                  <a:lnTo>
                    <a:pt x="1113786" y="295865"/>
                  </a:lnTo>
                  <a:lnTo>
                    <a:pt x="1153195" y="273670"/>
                  </a:lnTo>
                  <a:lnTo>
                    <a:pt x="1193095" y="252258"/>
                  </a:lnTo>
                  <a:lnTo>
                    <a:pt x="1233476" y="231640"/>
                  </a:lnTo>
                  <a:lnTo>
                    <a:pt x="1274328" y="211827"/>
                  </a:lnTo>
                  <a:lnTo>
                    <a:pt x="1315640" y="192828"/>
                  </a:lnTo>
                  <a:lnTo>
                    <a:pt x="1357402" y="174654"/>
                  </a:lnTo>
                  <a:lnTo>
                    <a:pt x="1399604" y="157316"/>
                  </a:lnTo>
                  <a:lnTo>
                    <a:pt x="1442235" y="140824"/>
                  </a:lnTo>
                  <a:lnTo>
                    <a:pt x="1485284" y="125189"/>
                  </a:lnTo>
                  <a:lnTo>
                    <a:pt x="1528741" y="110420"/>
                  </a:lnTo>
                  <a:lnTo>
                    <a:pt x="1572597" y="96529"/>
                  </a:lnTo>
                  <a:lnTo>
                    <a:pt x="1616839" y="83525"/>
                  </a:lnTo>
                  <a:lnTo>
                    <a:pt x="1661459" y="71419"/>
                  </a:lnTo>
                  <a:lnTo>
                    <a:pt x="1706445" y="60222"/>
                  </a:lnTo>
                  <a:lnTo>
                    <a:pt x="1751787" y="49944"/>
                  </a:lnTo>
                  <a:lnTo>
                    <a:pt x="1797475" y="40595"/>
                  </a:lnTo>
                  <a:lnTo>
                    <a:pt x="1843498" y="32186"/>
                  </a:lnTo>
                  <a:lnTo>
                    <a:pt x="1889846" y="24728"/>
                  </a:lnTo>
                  <a:lnTo>
                    <a:pt x="1936508" y="18230"/>
                  </a:lnTo>
                  <a:lnTo>
                    <a:pt x="1983474" y="12703"/>
                  </a:lnTo>
                  <a:lnTo>
                    <a:pt x="2030734" y="8157"/>
                  </a:lnTo>
                  <a:lnTo>
                    <a:pt x="2078277" y="4604"/>
                  </a:lnTo>
                  <a:lnTo>
                    <a:pt x="2126092" y="2053"/>
                  </a:lnTo>
                  <a:lnTo>
                    <a:pt x="2174170" y="515"/>
                  </a:lnTo>
                  <a:lnTo>
                    <a:pt x="2222500" y="0"/>
                  </a:lnTo>
                  <a:close/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1079" y="996546"/>
            <a:ext cx="82632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(d)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(AB)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9" name="object 9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3422325" y="4625981"/>
            <a:ext cx="4539615" cy="94615"/>
            <a:chOff x="3422325" y="4625981"/>
            <a:chExt cx="4539615" cy="94615"/>
          </a:xfrm>
        </p:grpSpPr>
        <p:sp>
          <p:nvSpPr>
            <p:cNvPr id="13" name="object 13"/>
            <p:cNvSpPr/>
            <p:nvPr/>
          </p:nvSpPr>
          <p:spPr>
            <a:xfrm>
              <a:off x="3469424" y="4673080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50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2325" y="4625981"/>
              <a:ext cx="94197" cy="9419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4825" y="4625981"/>
              <a:ext cx="94197" cy="9419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7325" y="4625981"/>
              <a:ext cx="94197" cy="94197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731675" y="2108422"/>
            <a:ext cx="1885314" cy="94615"/>
            <a:chOff x="731675" y="2108422"/>
            <a:chExt cx="1885314" cy="94615"/>
          </a:xfrm>
        </p:grpSpPr>
        <p:sp>
          <p:nvSpPr>
            <p:cNvPr id="18" name="object 18"/>
            <p:cNvSpPr/>
            <p:nvPr/>
          </p:nvSpPr>
          <p:spPr>
            <a:xfrm>
              <a:off x="778774" y="2155521"/>
              <a:ext cx="1790700" cy="0"/>
            </a:xfrm>
            <a:custGeom>
              <a:avLst/>
              <a:gdLst/>
              <a:ahLst/>
              <a:cxnLst/>
              <a:rect l="l" t="t" r="r" b="b"/>
              <a:pathLst>
                <a:path w="1790700" h="0">
                  <a:moveTo>
                    <a:pt x="0" y="0"/>
                  </a:moveTo>
                  <a:lnTo>
                    <a:pt x="17907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675" y="2108422"/>
              <a:ext cx="94197" cy="9419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2375" y="2108422"/>
              <a:ext cx="94198" cy="9419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814318" y="1431467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50880" y="4402317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6980000">
            <a:off x="2987082" y="5369397"/>
            <a:ext cx="38887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64"/>
              </a:lnSpc>
            </a:pPr>
            <a:r>
              <a:rPr dirty="0" sz="1800" spc="15">
                <a:solidFill>
                  <a:srgbClr val="00A650"/>
                </a:solidFill>
                <a:latin typeface="Arial"/>
                <a:cs typeface="Arial"/>
              </a:rPr>
              <a:t>AB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5381" y="2006326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82482" y="2019027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55430" y="1620665"/>
            <a:ext cx="2209800" cy="381000"/>
          </a:xfrm>
          <a:prstGeom prst="rect">
            <a:avLst/>
          </a:prstGeom>
          <a:solidFill>
            <a:srgbClr val="C7C4E2"/>
          </a:solidFill>
        </p:spPr>
        <p:txBody>
          <a:bodyPr wrap="square" lIns="0" tIns="30480" rIns="0" bIns="0" rtlCol="0" vert="horz">
            <a:spAutoFit/>
          </a:bodyPr>
          <a:lstStyle/>
          <a:p>
            <a:pPr marL="312420">
              <a:lnSpc>
                <a:spcPct val="100000"/>
              </a:lnSpc>
              <a:spcBef>
                <a:spcPts val="240"/>
              </a:spcBef>
            </a:pP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2ª</a:t>
            </a:r>
            <a:r>
              <a:rPr dirty="0" sz="20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SOLUCIÓN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07194" y="4479872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20501" y="4479872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864411" y="4981265"/>
            <a:ext cx="2372995" cy="1487170"/>
            <a:chOff x="2864411" y="4981265"/>
            <a:chExt cx="2372995" cy="1487170"/>
          </a:xfrm>
        </p:grpSpPr>
        <p:sp>
          <p:nvSpPr>
            <p:cNvPr id="30" name="object 30"/>
            <p:cNvSpPr/>
            <p:nvPr/>
          </p:nvSpPr>
          <p:spPr>
            <a:xfrm>
              <a:off x="2868912" y="4985765"/>
              <a:ext cx="2364105" cy="1478280"/>
            </a:xfrm>
            <a:custGeom>
              <a:avLst/>
              <a:gdLst/>
              <a:ahLst/>
              <a:cxnLst/>
              <a:rect l="l" t="t" r="r" b="b"/>
              <a:pathLst>
                <a:path w="2364104" h="1478279">
                  <a:moveTo>
                    <a:pt x="2363712" y="0"/>
                  </a:moveTo>
                  <a:lnTo>
                    <a:pt x="2354501" y="48147"/>
                  </a:lnTo>
                  <a:lnTo>
                    <a:pt x="2344045" y="95782"/>
                  </a:lnTo>
                  <a:lnTo>
                    <a:pt x="2332363" y="142891"/>
                  </a:lnTo>
                  <a:lnTo>
                    <a:pt x="2319473" y="189456"/>
                  </a:lnTo>
                  <a:lnTo>
                    <a:pt x="2305396" y="235464"/>
                  </a:lnTo>
                  <a:lnTo>
                    <a:pt x="2290148" y="280896"/>
                  </a:lnTo>
                  <a:lnTo>
                    <a:pt x="2273750" y="325739"/>
                  </a:lnTo>
                  <a:lnTo>
                    <a:pt x="2256220" y="369976"/>
                  </a:lnTo>
                  <a:lnTo>
                    <a:pt x="2237576" y="413591"/>
                  </a:lnTo>
                  <a:lnTo>
                    <a:pt x="2217838" y="456568"/>
                  </a:lnTo>
                  <a:lnTo>
                    <a:pt x="2197024" y="498893"/>
                  </a:lnTo>
                  <a:lnTo>
                    <a:pt x="2175154" y="540548"/>
                  </a:lnTo>
                  <a:lnTo>
                    <a:pt x="2152245" y="581519"/>
                  </a:lnTo>
                  <a:lnTo>
                    <a:pt x="2128317" y="621790"/>
                  </a:lnTo>
                  <a:lnTo>
                    <a:pt x="2103389" y="661344"/>
                  </a:lnTo>
                  <a:lnTo>
                    <a:pt x="2077479" y="700167"/>
                  </a:lnTo>
                  <a:lnTo>
                    <a:pt x="2050606" y="738241"/>
                  </a:lnTo>
                  <a:lnTo>
                    <a:pt x="2022790" y="775552"/>
                  </a:lnTo>
                  <a:lnTo>
                    <a:pt x="1994047" y="812084"/>
                  </a:lnTo>
                  <a:lnTo>
                    <a:pt x="1964399" y="847821"/>
                  </a:lnTo>
                  <a:lnTo>
                    <a:pt x="1933863" y="882748"/>
                  </a:lnTo>
                  <a:lnTo>
                    <a:pt x="1902457" y="916847"/>
                  </a:lnTo>
                  <a:lnTo>
                    <a:pt x="1870202" y="950105"/>
                  </a:lnTo>
                  <a:lnTo>
                    <a:pt x="1837116" y="982504"/>
                  </a:lnTo>
                  <a:lnTo>
                    <a:pt x="1803217" y="1014030"/>
                  </a:lnTo>
                  <a:lnTo>
                    <a:pt x="1768524" y="1044666"/>
                  </a:lnTo>
                  <a:lnTo>
                    <a:pt x="1733057" y="1074397"/>
                  </a:lnTo>
                  <a:lnTo>
                    <a:pt x="1696833" y="1103207"/>
                  </a:lnTo>
                  <a:lnTo>
                    <a:pt x="1659873" y="1131080"/>
                  </a:lnTo>
                  <a:lnTo>
                    <a:pt x="1622193" y="1158001"/>
                  </a:lnTo>
                  <a:lnTo>
                    <a:pt x="1583814" y="1183953"/>
                  </a:lnTo>
                  <a:lnTo>
                    <a:pt x="1544755" y="1208921"/>
                  </a:lnTo>
                  <a:lnTo>
                    <a:pt x="1505033" y="1232890"/>
                  </a:lnTo>
                  <a:lnTo>
                    <a:pt x="1464668" y="1255843"/>
                  </a:lnTo>
                  <a:lnTo>
                    <a:pt x="1423678" y="1277764"/>
                  </a:lnTo>
                  <a:lnTo>
                    <a:pt x="1382083" y="1298638"/>
                  </a:lnTo>
                  <a:lnTo>
                    <a:pt x="1339901" y="1318450"/>
                  </a:lnTo>
                  <a:lnTo>
                    <a:pt x="1297150" y="1337183"/>
                  </a:lnTo>
                  <a:lnTo>
                    <a:pt x="1253851" y="1354821"/>
                  </a:lnTo>
                  <a:lnTo>
                    <a:pt x="1210021" y="1371350"/>
                  </a:lnTo>
                  <a:lnTo>
                    <a:pt x="1165679" y="1386752"/>
                  </a:lnTo>
                  <a:lnTo>
                    <a:pt x="1120845" y="1401013"/>
                  </a:lnTo>
                  <a:lnTo>
                    <a:pt x="1075536" y="1414116"/>
                  </a:lnTo>
                  <a:lnTo>
                    <a:pt x="1029772" y="1426047"/>
                  </a:lnTo>
                  <a:lnTo>
                    <a:pt x="983572" y="1436788"/>
                  </a:lnTo>
                  <a:lnTo>
                    <a:pt x="936954" y="1446325"/>
                  </a:lnTo>
                  <a:lnTo>
                    <a:pt x="889937" y="1454641"/>
                  </a:lnTo>
                  <a:lnTo>
                    <a:pt x="842540" y="1461721"/>
                  </a:lnTo>
                  <a:lnTo>
                    <a:pt x="794781" y="1467549"/>
                  </a:lnTo>
                  <a:lnTo>
                    <a:pt x="746681" y="1472109"/>
                  </a:lnTo>
                  <a:lnTo>
                    <a:pt x="698256" y="1475386"/>
                  </a:lnTo>
                  <a:lnTo>
                    <a:pt x="649527" y="1477364"/>
                  </a:lnTo>
                  <a:lnTo>
                    <a:pt x="600511" y="1478027"/>
                  </a:lnTo>
                  <a:lnTo>
                    <a:pt x="549392" y="1477297"/>
                  </a:lnTo>
                  <a:lnTo>
                    <a:pt x="498366" y="1475111"/>
                  </a:lnTo>
                  <a:lnTo>
                    <a:pt x="447464" y="1471475"/>
                  </a:lnTo>
                  <a:lnTo>
                    <a:pt x="396717" y="1466393"/>
                  </a:lnTo>
                  <a:lnTo>
                    <a:pt x="346156" y="1459870"/>
                  </a:lnTo>
                  <a:lnTo>
                    <a:pt x="295811" y="1451913"/>
                  </a:lnTo>
                  <a:lnTo>
                    <a:pt x="245713" y="1442527"/>
                  </a:lnTo>
                  <a:lnTo>
                    <a:pt x="195892" y="1431715"/>
                  </a:lnTo>
                  <a:lnTo>
                    <a:pt x="146380" y="1419485"/>
                  </a:lnTo>
                  <a:lnTo>
                    <a:pt x="97207" y="1405841"/>
                  </a:lnTo>
                  <a:lnTo>
                    <a:pt x="48403" y="1390788"/>
                  </a:lnTo>
                  <a:lnTo>
                    <a:pt x="0" y="1374333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3873" y="6265094"/>
              <a:ext cx="94197" cy="94197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99370" y="6356528"/>
            <a:ext cx="180975" cy="3429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106680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31F20"/>
                </a:solidFill>
                <a:latin typeface="Arial"/>
                <a:cs typeface="Arial"/>
              </a:rPr>
              <a:t>CUADRADOS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9512" y="978601"/>
            <a:ext cx="50203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CUADRADO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231F20"/>
                </a:solidFill>
                <a:latin typeface="Arial"/>
                <a:cs typeface="Arial"/>
              </a:rPr>
              <a:t>CONOCIDO</a:t>
            </a:r>
            <a:r>
              <a:rPr dirty="0" sz="1600" spc="6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4963" y="1875621"/>
            <a:ext cx="3041015" cy="94615"/>
            <a:chOff x="754963" y="1875621"/>
            <a:chExt cx="3041015" cy="94615"/>
          </a:xfrm>
        </p:grpSpPr>
        <p:sp>
          <p:nvSpPr>
            <p:cNvPr id="6" name="object 6"/>
            <p:cNvSpPr/>
            <p:nvPr/>
          </p:nvSpPr>
          <p:spPr>
            <a:xfrm>
              <a:off x="802062" y="1922719"/>
              <a:ext cx="2984500" cy="0"/>
            </a:xfrm>
            <a:custGeom>
              <a:avLst/>
              <a:gdLst/>
              <a:ahLst/>
              <a:cxnLst/>
              <a:rect l="l" t="t" r="r" b="b"/>
              <a:pathLst>
                <a:path w="2984500" h="0">
                  <a:moveTo>
                    <a:pt x="0" y="0"/>
                  </a:moveTo>
                  <a:lnTo>
                    <a:pt x="29845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63" y="1875621"/>
              <a:ext cx="94197" cy="941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1368" y="1875621"/>
              <a:ext cx="94197" cy="9419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61529" y="1738738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7172" y="1731600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23351" y="2446081"/>
            <a:ext cx="4895850" cy="4454525"/>
            <a:chOff x="3023351" y="2446081"/>
            <a:chExt cx="4895850" cy="4454525"/>
          </a:xfrm>
        </p:grpSpPr>
        <p:sp>
          <p:nvSpPr>
            <p:cNvPr id="3" name="object 3"/>
            <p:cNvSpPr/>
            <p:nvPr/>
          </p:nvSpPr>
          <p:spPr>
            <a:xfrm>
              <a:off x="4043606" y="5945463"/>
              <a:ext cx="483870" cy="367030"/>
            </a:xfrm>
            <a:custGeom>
              <a:avLst/>
              <a:gdLst/>
              <a:ahLst/>
              <a:cxnLst/>
              <a:rect l="l" t="t" r="r" b="b"/>
              <a:pathLst>
                <a:path w="483870" h="367029">
                  <a:moveTo>
                    <a:pt x="131390" y="0"/>
                  </a:moveTo>
                  <a:lnTo>
                    <a:pt x="87254" y="4618"/>
                  </a:lnTo>
                  <a:lnTo>
                    <a:pt x="43306" y="14773"/>
                  </a:lnTo>
                  <a:lnTo>
                    <a:pt x="0" y="30640"/>
                  </a:lnTo>
                  <a:lnTo>
                    <a:pt x="147365" y="366729"/>
                  </a:lnTo>
                  <a:lnTo>
                    <a:pt x="483454" y="219363"/>
                  </a:lnTo>
                  <a:lnTo>
                    <a:pt x="462350" y="178352"/>
                  </a:lnTo>
                  <a:lnTo>
                    <a:pt x="436904" y="141109"/>
                  </a:lnTo>
                  <a:lnTo>
                    <a:pt x="407569" y="107809"/>
                  </a:lnTo>
                  <a:lnTo>
                    <a:pt x="374798" y="78631"/>
                  </a:lnTo>
                  <a:lnTo>
                    <a:pt x="339044" y="53750"/>
                  </a:lnTo>
                  <a:lnTo>
                    <a:pt x="300761" y="33343"/>
                  </a:lnTo>
                  <a:lnTo>
                    <a:pt x="260400" y="17588"/>
                  </a:lnTo>
                  <a:lnTo>
                    <a:pt x="218416" y="6661"/>
                  </a:lnTo>
                  <a:lnTo>
                    <a:pt x="175262" y="739"/>
                  </a:lnTo>
                  <a:lnTo>
                    <a:pt x="131390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043606" y="5945463"/>
              <a:ext cx="483870" cy="367030"/>
            </a:xfrm>
            <a:custGeom>
              <a:avLst/>
              <a:gdLst/>
              <a:ahLst/>
              <a:cxnLst/>
              <a:rect l="l" t="t" r="r" b="b"/>
              <a:pathLst>
                <a:path w="483870" h="367029">
                  <a:moveTo>
                    <a:pt x="147365" y="366729"/>
                  </a:moveTo>
                  <a:lnTo>
                    <a:pt x="0" y="30640"/>
                  </a:lnTo>
                  <a:lnTo>
                    <a:pt x="43306" y="14773"/>
                  </a:lnTo>
                  <a:lnTo>
                    <a:pt x="87254" y="4618"/>
                  </a:lnTo>
                  <a:lnTo>
                    <a:pt x="131390" y="0"/>
                  </a:lnTo>
                  <a:lnTo>
                    <a:pt x="175262" y="739"/>
                  </a:lnTo>
                  <a:lnTo>
                    <a:pt x="218416" y="6661"/>
                  </a:lnTo>
                  <a:lnTo>
                    <a:pt x="260400" y="17588"/>
                  </a:lnTo>
                  <a:lnTo>
                    <a:pt x="300761" y="33343"/>
                  </a:lnTo>
                  <a:lnTo>
                    <a:pt x="339044" y="53750"/>
                  </a:lnTo>
                  <a:lnTo>
                    <a:pt x="374798" y="78631"/>
                  </a:lnTo>
                  <a:lnTo>
                    <a:pt x="407569" y="107809"/>
                  </a:lnTo>
                  <a:lnTo>
                    <a:pt x="436904" y="141109"/>
                  </a:lnTo>
                  <a:lnTo>
                    <a:pt x="462350" y="178352"/>
                  </a:lnTo>
                  <a:lnTo>
                    <a:pt x="483454" y="219363"/>
                  </a:lnTo>
                  <a:lnTo>
                    <a:pt x="147365" y="366729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8086" y="6070352"/>
              <a:ext cx="82404" cy="824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69424" y="4673080"/>
              <a:ext cx="721995" cy="1639570"/>
            </a:xfrm>
            <a:custGeom>
              <a:avLst/>
              <a:gdLst/>
              <a:ahLst/>
              <a:cxnLst/>
              <a:rect l="l" t="t" r="r" b="b"/>
              <a:pathLst>
                <a:path w="721995" h="1639570">
                  <a:moveTo>
                    <a:pt x="0" y="0"/>
                  </a:moveTo>
                  <a:lnTo>
                    <a:pt x="721547" y="163911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23351" y="4672000"/>
              <a:ext cx="450850" cy="1739900"/>
            </a:xfrm>
            <a:custGeom>
              <a:avLst/>
              <a:gdLst/>
              <a:ahLst/>
              <a:cxnLst/>
              <a:rect l="l" t="t" r="r" b="b"/>
              <a:pathLst>
                <a:path w="450850" h="1739900">
                  <a:moveTo>
                    <a:pt x="0" y="1643104"/>
                  </a:moveTo>
                  <a:lnTo>
                    <a:pt x="15746" y="1739318"/>
                  </a:lnTo>
                  <a:lnTo>
                    <a:pt x="47994" y="1696683"/>
                  </a:lnTo>
                  <a:lnTo>
                    <a:pt x="30934" y="1696683"/>
                  </a:lnTo>
                  <a:lnTo>
                    <a:pt x="22200" y="1694522"/>
                  </a:lnTo>
                  <a:lnTo>
                    <a:pt x="30638" y="1660439"/>
                  </a:lnTo>
                  <a:lnTo>
                    <a:pt x="28065" y="1659596"/>
                  </a:lnTo>
                  <a:lnTo>
                    <a:pt x="25797" y="1658764"/>
                  </a:lnTo>
                  <a:lnTo>
                    <a:pt x="2052" y="1644811"/>
                  </a:lnTo>
                  <a:lnTo>
                    <a:pt x="0" y="1643104"/>
                  </a:lnTo>
                  <a:close/>
                </a:path>
                <a:path w="450850" h="1739900">
                  <a:moveTo>
                    <a:pt x="30638" y="1660439"/>
                  </a:moveTo>
                  <a:lnTo>
                    <a:pt x="22200" y="1694522"/>
                  </a:lnTo>
                  <a:lnTo>
                    <a:pt x="30934" y="1696683"/>
                  </a:lnTo>
                  <a:lnTo>
                    <a:pt x="39274" y="1662997"/>
                  </a:lnTo>
                  <a:lnTo>
                    <a:pt x="39323" y="1662591"/>
                  </a:lnTo>
                  <a:lnTo>
                    <a:pt x="37313" y="1662191"/>
                  </a:lnTo>
                  <a:lnTo>
                    <a:pt x="34974" y="1661651"/>
                  </a:lnTo>
                  <a:lnTo>
                    <a:pt x="32651" y="1661039"/>
                  </a:lnTo>
                  <a:lnTo>
                    <a:pt x="30638" y="1660439"/>
                  </a:lnTo>
                  <a:close/>
                </a:path>
                <a:path w="450850" h="1739900">
                  <a:moveTo>
                    <a:pt x="39372" y="1662600"/>
                  </a:moveTo>
                  <a:lnTo>
                    <a:pt x="30934" y="1696683"/>
                  </a:lnTo>
                  <a:lnTo>
                    <a:pt x="47994" y="1696683"/>
                  </a:lnTo>
                  <a:lnTo>
                    <a:pt x="72761" y="1663937"/>
                  </a:lnTo>
                  <a:lnTo>
                    <a:pt x="54190" y="1663937"/>
                  </a:lnTo>
                  <a:lnTo>
                    <a:pt x="51724" y="1663905"/>
                  </a:lnTo>
                  <a:lnTo>
                    <a:pt x="49277" y="1663804"/>
                  </a:lnTo>
                  <a:lnTo>
                    <a:pt x="46850" y="1663628"/>
                  </a:lnTo>
                  <a:lnTo>
                    <a:pt x="44438" y="1663376"/>
                  </a:lnTo>
                  <a:lnTo>
                    <a:pt x="42044" y="1663056"/>
                  </a:lnTo>
                  <a:lnTo>
                    <a:pt x="39372" y="1662600"/>
                  </a:lnTo>
                  <a:close/>
                </a:path>
                <a:path w="450850" h="1739900">
                  <a:moveTo>
                    <a:pt x="74559" y="1661561"/>
                  </a:moveTo>
                  <a:lnTo>
                    <a:pt x="54190" y="1663937"/>
                  </a:lnTo>
                  <a:lnTo>
                    <a:pt x="72761" y="1663937"/>
                  </a:lnTo>
                  <a:lnTo>
                    <a:pt x="74559" y="1661561"/>
                  </a:lnTo>
                  <a:close/>
                </a:path>
                <a:path w="450850" h="1739900">
                  <a:moveTo>
                    <a:pt x="441706" y="0"/>
                  </a:moveTo>
                  <a:lnTo>
                    <a:pt x="30638" y="1660439"/>
                  </a:lnTo>
                  <a:lnTo>
                    <a:pt x="32651" y="1661039"/>
                  </a:lnTo>
                  <a:lnTo>
                    <a:pt x="34974" y="1661651"/>
                  </a:lnTo>
                  <a:lnTo>
                    <a:pt x="37313" y="1662191"/>
                  </a:lnTo>
                  <a:lnTo>
                    <a:pt x="39372" y="1662600"/>
                  </a:lnTo>
                  <a:lnTo>
                    <a:pt x="450439" y="2160"/>
                  </a:lnTo>
                  <a:lnTo>
                    <a:pt x="441706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469424" y="2450581"/>
              <a:ext cx="4445000" cy="4445000"/>
            </a:xfrm>
            <a:custGeom>
              <a:avLst/>
              <a:gdLst/>
              <a:ahLst/>
              <a:cxnLst/>
              <a:rect l="l" t="t" r="r" b="b"/>
              <a:pathLst>
                <a:path w="4445000" h="4445000">
                  <a:moveTo>
                    <a:pt x="2222500" y="0"/>
                  </a:moveTo>
                  <a:lnTo>
                    <a:pt x="2270829" y="515"/>
                  </a:lnTo>
                  <a:lnTo>
                    <a:pt x="2318907" y="2053"/>
                  </a:lnTo>
                  <a:lnTo>
                    <a:pt x="2366722" y="4604"/>
                  </a:lnTo>
                  <a:lnTo>
                    <a:pt x="2414265" y="8157"/>
                  </a:lnTo>
                  <a:lnTo>
                    <a:pt x="2461525" y="12703"/>
                  </a:lnTo>
                  <a:lnTo>
                    <a:pt x="2508491" y="18230"/>
                  </a:lnTo>
                  <a:lnTo>
                    <a:pt x="2555153" y="24728"/>
                  </a:lnTo>
                  <a:lnTo>
                    <a:pt x="2601501" y="32186"/>
                  </a:lnTo>
                  <a:lnTo>
                    <a:pt x="2647524" y="40595"/>
                  </a:lnTo>
                  <a:lnTo>
                    <a:pt x="2693212" y="49944"/>
                  </a:lnTo>
                  <a:lnTo>
                    <a:pt x="2738554" y="60222"/>
                  </a:lnTo>
                  <a:lnTo>
                    <a:pt x="2783540" y="71419"/>
                  </a:lnTo>
                  <a:lnTo>
                    <a:pt x="2828160" y="83525"/>
                  </a:lnTo>
                  <a:lnTo>
                    <a:pt x="2872402" y="96529"/>
                  </a:lnTo>
                  <a:lnTo>
                    <a:pt x="2916258" y="110420"/>
                  </a:lnTo>
                  <a:lnTo>
                    <a:pt x="2959715" y="125189"/>
                  </a:lnTo>
                  <a:lnTo>
                    <a:pt x="3002764" y="140824"/>
                  </a:lnTo>
                  <a:lnTo>
                    <a:pt x="3045395" y="157316"/>
                  </a:lnTo>
                  <a:lnTo>
                    <a:pt x="3087597" y="174654"/>
                  </a:lnTo>
                  <a:lnTo>
                    <a:pt x="3129359" y="192828"/>
                  </a:lnTo>
                  <a:lnTo>
                    <a:pt x="3170671" y="211827"/>
                  </a:lnTo>
                  <a:lnTo>
                    <a:pt x="3211523" y="231640"/>
                  </a:lnTo>
                  <a:lnTo>
                    <a:pt x="3251904" y="252258"/>
                  </a:lnTo>
                  <a:lnTo>
                    <a:pt x="3291804" y="273670"/>
                  </a:lnTo>
                  <a:lnTo>
                    <a:pt x="3331213" y="295865"/>
                  </a:lnTo>
                  <a:lnTo>
                    <a:pt x="3370119" y="318833"/>
                  </a:lnTo>
                  <a:lnTo>
                    <a:pt x="3408513" y="342564"/>
                  </a:lnTo>
                  <a:lnTo>
                    <a:pt x="3446384" y="367047"/>
                  </a:lnTo>
                  <a:lnTo>
                    <a:pt x="3483722" y="392272"/>
                  </a:lnTo>
                  <a:lnTo>
                    <a:pt x="3520516" y="418228"/>
                  </a:lnTo>
                  <a:lnTo>
                    <a:pt x="3556756" y="444905"/>
                  </a:lnTo>
                  <a:lnTo>
                    <a:pt x="3592431" y="472292"/>
                  </a:lnTo>
                  <a:lnTo>
                    <a:pt x="3627532" y="500380"/>
                  </a:lnTo>
                  <a:lnTo>
                    <a:pt x="3662047" y="529157"/>
                  </a:lnTo>
                  <a:lnTo>
                    <a:pt x="3695966" y="558614"/>
                  </a:lnTo>
                  <a:lnTo>
                    <a:pt x="3729279" y="588739"/>
                  </a:lnTo>
                  <a:lnTo>
                    <a:pt x="3761975" y="619523"/>
                  </a:lnTo>
                  <a:lnTo>
                    <a:pt x="3794044" y="650954"/>
                  </a:lnTo>
                  <a:lnTo>
                    <a:pt x="3825476" y="683023"/>
                  </a:lnTo>
                  <a:lnTo>
                    <a:pt x="3856259" y="715720"/>
                  </a:lnTo>
                  <a:lnTo>
                    <a:pt x="3886385" y="749032"/>
                  </a:lnTo>
                  <a:lnTo>
                    <a:pt x="3915841" y="782952"/>
                  </a:lnTo>
                  <a:lnTo>
                    <a:pt x="3944618" y="817467"/>
                  </a:lnTo>
                  <a:lnTo>
                    <a:pt x="3972706" y="852567"/>
                  </a:lnTo>
                  <a:lnTo>
                    <a:pt x="4000094" y="888242"/>
                  </a:lnTo>
                  <a:lnTo>
                    <a:pt x="4026771" y="924482"/>
                  </a:lnTo>
                  <a:lnTo>
                    <a:pt x="4052727" y="961276"/>
                  </a:lnTo>
                  <a:lnTo>
                    <a:pt x="4077952" y="998614"/>
                  </a:lnTo>
                  <a:lnTo>
                    <a:pt x="4102435" y="1036485"/>
                  </a:lnTo>
                  <a:lnTo>
                    <a:pt x="4126165" y="1074879"/>
                  </a:lnTo>
                  <a:lnTo>
                    <a:pt x="4149134" y="1113786"/>
                  </a:lnTo>
                  <a:lnTo>
                    <a:pt x="4171329" y="1153194"/>
                  </a:lnTo>
                  <a:lnTo>
                    <a:pt x="4192741" y="1193094"/>
                  </a:lnTo>
                  <a:lnTo>
                    <a:pt x="4213358" y="1233475"/>
                  </a:lnTo>
                  <a:lnTo>
                    <a:pt x="4233172" y="1274327"/>
                  </a:lnTo>
                  <a:lnTo>
                    <a:pt x="4252171" y="1315639"/>
                  </a:lnTo>
                  <a:lnTo>
                    <a:pt x="4270344" y="1357401"/>
                  </a:lnTo>
                  <a:lnTo>
                    <a:pt x="4287682" y="1399603"/>
                  </a:lnTo>
                  <a:lnTo>
                    <a:pt x="4304174" y="1442234"/>
                  </a:lnTo>
                  <a:lnTo>
                    <a:pt x="4319810" y="1485283"/>
                  </a:lnTo>
                  <a:lnTo>
                    <a:pt x="4334579" y="1528740"/>
                  </a:lnTo>
                  <a:lnTo>
                    <a:pt x="4348470" y="1572596"/>
                  </a:lnTo>
                  <a:lnTo>
                    <a:pt x="4361474" y="1616838"/>
                  </a:lnTo>
                  <a:lnTo>
                    <a:pt x="4373580" y="1661458"/>
                  </a:lnTo>
                  <a:lnTo>
                    <a:pt x="4384777" y="1706444"/>
                  </a:lnTo>
                  <a:lnTo>
                    <a:pt x="4395055" y="1751786"/>
                  </a:lnTo>
                  <a:lnTo>
                    <a:pt x="4404404" y="1797474"/>
                  </a:lnTo>
                  <a:lnTo>
                    <a:pt x="4412813" y="1843497"/>
                  </a:lnTo>
                  <a:lnTo>
                    <a:pt x="4420271" y="1889844"/>
                  </a:lnTo>
                  <a:lnTo>
                    <a:pt x="4426769" y="1936507"/>
                  </a:lnTo>
                  <a:lnTo>
                    <a:pt x="4432296" y="1983473"/>
                  </a:lnTo>
                  <a:lnTo>
                    <a:pt x="4436842" y="2030732"/>
                  </a:lnTo>
                  <a:lnTo>
                    <a:pt x="4440395" y="2078275"/>
                  </a:lnTo>
                  <a:lnTo>
                    <a:pt x="4442946" y="2126091"/>
                  </a:lnTo>
                  <a:lnTo>
                    <a:pt x="4444484" y="2174169"/>
                  </a:lnTo>
                  <a:lnTo>
                    <a:pt x="4445000" y="2222498"/>
                  </a:lnTo>
                  <a:lnTo>
                    <a:pt x="4444484" y="2270828"/>
                  </a:lnTo>
                  <a:lnTo>
                    <a:pt x="4442946" y="2318906"/>
                  </a:lnTo>
                  <a:lnTo>
                    <a:pt x="4440395" y="2366721"/>
                  </a:lnTo>
                  <a:lnTo>
                    <a:pt x="4436842" y="2414264"/>
                  </a:lnTo>
                  <a:lnTo>
                    <a:pt x="4432296" y="2461524"/>
                  </a:lnTo>
                  <a:lnTo>
                    <a:pt x="4426769" y="2508490"/>
                  </a:lnTo>
                  <a:lnTo>
                    <a:pt x="4420271" y="2555152"/>
                  </a:lnTo>
                  <a:lnTo>
                    <a:pt x="4412813" y="2601500"/>
                  </a:lnTo>
                  <a:lnTo>
                    <a:pt x="4404404" y="2647523"/>
                  </a:lnTo>
                  <a:lnTo>
                    <a:pt x="4395055" y="2693211"/>
                  </a:lnTo>
                  <a:lnTo>
                    <a:pt x="4384777" y="2738553"/>
                  </a:lnTo>
                  <a:lnTo>
                    <a:pt x="4373580" y="2783539"/>
                  </a:lnTo>
                  <a:lnTo>
                    <a:pt x="4361474" y="2828158"/>
                  </a:lnTo>
                  <a:lnTo>
                    <a:pt x="4348470" y="2872401"/>
                  </a:lnTo>
                  <a:lnTo>
                    <a:pt x="4334579" y="2916256"/>
                  </a:lnTo>
                  <a:lnTo>
                    <a:pt x="4319810" y="2959714"/>
                  </a:lnTo>
                  <a:lnTo>
                    <a:pt x="4304174" y="3002763"/>
                  </a:lnTo>
                  <a:lnTo>
                    <a:pt x="4287682" y="3045394"/>
                  </a:lnTo>
                  <a:lnTo>
                    <a:pt x="4270344" y="3087595"/>
                  </a:lnTo>
                  <a:lnTo>
                    <a:pt x="4252171" y="3129357"/>
                  </a:lnTo>
                  <a:lnTo>
                    <a:pt x="4233172" y="3170670"/>
                  </a:lnTo>
                  <a:lnTo>
                    <a:pt x="4213358" y="3211522"/>
                  </a:lnTo>
                  <a:lnTo>
                    <a:pt x="4192741" y="3251903"/>
                  </a:lnTo>
                  <a:lnTo>
                    <a:pt x="4171329" y="3291803"/>
                  </a:lnTo>
                  <a:lnTo>
                    <a:pt x="4149134" y="3331211"/>
                  </a:lnTo>
                  <a:lnTo>
                    <a:pt x="4126165" y="3370118"/>
                  </a:lnTo>
                  <a:lnTo>
                    <a:pt x="4102435" y="3408512"/>
                  </a:lnTo>
                  <a:lnTo>
                    <a:pt x="4077952" y="3446383"/>
                  </a:lnTo>
                  <a:lnTo>
                    <a:pt x="4052727" y="3483721"/>
                  </a:lnTo>
                  <a:lnTo>
                    <a:pt x="4026771" y="3520515"/>
                  </a:lnTo>
                  <a:lnTo>
                    <a:pt x="4000094" y="3556755"/>
                  </a:lnTo>
                  <a:lnTo>
                    <a:pt x="3972706" y="3592430"/>
                  </a:lnTo>
                  <a:lnTo>
                    <a:pt x="3944618" y="3627530"/>
                  </a:lnTo>
                  <a:lnTo>
                    <a:pt x="3915841" y="3662045"/>
                  </a:lnTo>
                  <a:lnTo>
                    <a:pt x="3886385" y="3695965"/>
                  </a:lnTo>
                  <a:lnTo>
                    <a:pt x="3856259" y="3729278"/>
                  </a:lnTo>
                  <a:lnTo>
                    <a:pt x="3825476" y="3761974"/>
                  </a:lnTo>
                  <a:lnTo>
                    <a:pt x="3794044" y="3794043"/>
                  </a:lnTo>
                  <a:lnTo>
                    <a:pt x="3761975" y="3825475"/>
                  </a:lnTo>
                  <a:lnTo>
                    <a:pt x="3729279" y="3856258"/>
                  </a:lnTo>
                  <a:lnTo>
                    <a:pt x="3695966" y="3886383"/>
                  </a:lnTo>
                  <a:lnTo>
                    <a:pt x="3662047" y="3915840"/>
                  </a:lnTo>
                  <a:lnTo>
                    <a:pt x="3627532" y="3944617"/>
                  </a:lnTo>
                  <a:lnTo>
                    <a:pt x="3592431" y="3972705"/>
                  </a:lnTo>
                  <a:lnTo>
                    <a:pt x="3556756" y="4000092"/>
                  </a:lnTo>
                  <a:lnTo>
                    <a:pt x="3520516" y="4026769"/>
                  </a:lnTo>
                  <a:lnTo>
                    <a:pt x="3483722" y="4052726"/>
                  </a:lnTo>
                  <a:lnTo>
                    <a:pt x="3446384" y="4077950"/>
                  </a:lnTo>
                  <a:lnTo>
                    <a:pt x="3408513" y="4102433"/>
                  </a:lnTo>
                  <a:lnTo>
                    <a:pt x="3370119" y="4126164"/>
                  </a:lnTo>
                  <a:lnTo>
                    <a:pt x="3331213" y="4149132"/>
                  </a:lnTo>
                  <a:lnTo>
                    <a:pt x="3291804" y="4171328"/>
                  </a:lnTo>
                  <a:lnTo>
                    <a:pt x="3251904" y="4192739"/>
                  </a:lnTo>
                  <a:lnTo>
                    <a:pt x="3211523" y="4213357"/>
                  </a:lnTo>
                  <a:lnTo>
                    <a:pt x="3170671" y="4233171"/>
                  </a:lnTo>
                  <a:lnTo>
                    <a:pt x="3129359" y="4252169"/>
                  </a:lnTo>
                  <a:lnTo>
                    <a:pt x="3087597" y="4270343"/>
                  </a:lnTo>
                  <a:lnTo>
                    <a:pt x="3045395" y="4287681"/>
                  </a:lnTo>
                  <a:lnTo>
                    <a:pt x="3002764" y="4304173"/>
                  </a:lnTo>
                  <a:lnTo>
                    <a:pt x="2959715" y="4319809"/>
                  </a:lnTo>
                  <a:lnTo>
                    <a:pt x="2916258" y="4334578"/>
                  </a:lnTo>
                  <a:lnTo>
                    <a:pt x="2872402" y="4348469"/>
                  </a:lnTo>
                  <a:lnTo>
                    <a:pt x="2828160" y="4361473"/>
                  </a:lnTo>
                  <a:lnTo>
                    <a:pt x="2783540" y="4373578"/>
                  </a:lnTo>
                  <a:lnTo>
                    <a:pt x="2738554" y="4384776"/>
                  </a:lnTo>
                  <a:lnTo>
                    <a:pt x="2693212" y="4395054"/>
                  </a:lnTo>
                  <a:lnTo>
                    <a:pt x="2647524" y="4404402"/>
                  </a:lnTo>
                  <a:lnTo>
                    <a:pt x="2601501" y="4412811"/>
                  </a:lnTo>
                  <a:lnTo>
                    <a:pt x="2555153" y="4420270"/>
                  </a:lnTo>
                  <a:lnTo>
                    <a:pt x="2508491" y="4426768"/>
                  </a:lnTo>
                  <a:lnTo>
                    <a:pt x="2461525" y="4432295"/>
                  </a:lnTo>
                  <a:lnTo>
                    <a:pt x="2414265" y="4436840"/>
                  </a:lnTo>
                  <a:lnTo>
                    <a:pt x="2366722" y="4440394"/>
                  </a:lnTo>
                  <a:lnTo>
                    <a:pt x="2318907" y="4442945"/>
                  </a:lnTo>
                  <a:lnTo>
                    <a:pt x="2270829" y="4444483"/>
                  </a:lnTo>
                  <a:lnTo>
                    <a:pt x="2222500" y="4444998"/>
                  </a:lnTo>
                  <a:lnTo>
                    <a:pt x="2174170" y="4444483"/>
                  </a:lnTo>
                  <a:lnTo>
                    <a:pt x="2126092" y="4442945"/>
                  </a:lnTo>
                  <a:lnTo>
                    <a:pt x="2078277" y="4440394"/>
                  </a:lnTo>
                  <a:lnTo>
                    <a:pt x="2030734" y="4436840"/>
                  </a:lnTo>
                  <a:lnTo>
                    <a:pt x="1983474" y="4432295"/>
                  </a:lnTo>
                  <a:lnTo>
                    <a:pt x="1936508" y="4426768"/>
                  </a:lnTo>
                  <a:lnTo>
                    <a:pt x="1889846" y="4420270"/>
                  </a:lnTo>
                  <a:lnTo>
                    <a:pt x="1843498" y="4412811"/>
                  </a:lnTo>
                  <a:lnTo>
                    <a:pt x="1797475" y="4404402"/>
                  </a:lnTo>
                  <a:lnTo>
                    <a:pt x="1751787" y="4395054"/>
                  </a:lnTo>
                  <a:lnTo>
                    <a:pt x="1706445" y="4384776"/>
                  </a:lnTo>
                  <a:lnTo>
                    <a:pt x="1661459" y="4373578"/>
                  </a:lnTo>
                  <a:lnTo>
                    <a:pt x="1616839" y="4361473"/>
                  </a:lnTo>
                  <a:lnTo>
                    <a:pt x="1572597" y="4348469"/>
                  </a:lnTo>
                  <a:lnTo>
                    <a:pt x="1528741" y="4334578"/>
                  </a:lnTo>
                  <a:lnTo>
                    <a:pt x="1485284" y="4319809"/>
                  </a:lnTo>
                  <a:lnTo>
                    <a:pt x="1442235" y="4304173"/>
                  </a:lnTo>
                  <a:lnTo>
                    <a:pt x="1399604" y="4287681"/>
                  </a:lnTo>
                  <a:lnTo>
                    <a:pt x="1357402" y="4270343"/>
                  </a:lnTo>
                  <a:lnTo>
                    <a:pt x="1315640" y="4252169"/>
                  </a:lnTo>
                  <a:lnTo>
                    <a:pt x="1274328" y="4233171"/>
                  </a:lnTo>
                  <a:lnTo>
                    <a:pt x="1233476" y="4213357"/>
                  </a:lnTo>
                  <a:lnTo>
                    <a:pt x="1193095" y="4192739"/>
                  </a:lnTo>
                  <a:lnTo>
                    <a:pt x="1153195" y="4171328"/>
                  </a:lnTo>
                  <a:lnTo>
                    <a:pt x="1113786" y="4149132"/>
                  </a:lnTo>
                  <a:lnTo>
                    <a:pt x="1074880" y="4126164"/>
                  </a:lnTo>
                  <a:lnTo>
                    <a:pt x="1036486" y="4102433"/>
                  </a:lnTo>
                  <a:lnTo>
                    <a:pt x="998615" y="4077950"/>
                  </a:lnTo>
                  <a:lnTo>
                    <a:pt x="961277" y="4052726"/>
                  </a:lnTo>
                  <a:lnTo>
                    <a:pt x="924483" y="4026769"/>
                  </a:lnTo>
                  <a:lnTo>
                    <a:pt x="888243" y="4000092"/>
                  </a:lnTo>
                  <a:lnTo>
                    <a:pt x="852568" y="3972705"/>
                  </a:lnTo>
                  <a:lnTo>
                    <a:pt x="817467" y="3944617"/>
                  </a:lnTo>
                  <a:lnTo>
                    <a:pt x="782952" y="3915840"/>
                  </a:lnTo>
                  <a:lnTo>
                    <a:pt x="749033" y="3886383"/>
                  </a:lnTo>
                  <a:lnTo>
                    <a:pt x="715720" y="3856258"/>
                  </a:lnTo>
                  <a:lnTo>
                    <a:pt x="683024" y="3825475"/>
                  </a:lnTo>
                  <a:lnTo>
                    <a:pt x="650955" y="3794043"/>
                  </a:lnTo>
                  <a:lnTo>
                    <a:pt x="619523" y="3761974"/>
                  </a:lnTo>
                  <a:lnTo>
                    <a:pt x="588740" y="3729278"/>
                  </a:lnTo>
                  <a:lnTo>
                    <a:pt x="558614" y="3695965"/>
                  </a:lnTo>
                  <a:lnTo>
                    <a:pt x="529158" y="3662045"/>
                  </a:lnTo>
                  <a:lnTo>
                    <a:pt x="500381" y="3627530"/>
                  </a:lnTo>
                  <a:lnTo>
                    <a:pt x="472293" y="3592430"/>
                  </a:lnTo>
                  <a:lnTo>
                    <a:pt x="444905" y="3556755"/>
                  </a:lnTo>
                  <a:lnTo>
                    <a:pt x="418228" y="3520515"/>
                  </a:lnTo>
                  <a:lnTo>
                    <a:pt x="392272" y="3483721"/>
                  </a:lnTo>
                  <a:lnTo>
                    <a:pt x="367047" y="3446383"/>
                  </a:lnTo>
                  <a:lnTo>
                    <a:pt x="342564" y="3408512"/>
                  </a:lnTo>
                  <a:lnTo>
                    <a:pt x="318834" y="3370118"/>
                  </a:lnTo>
                  <a:lnTo>
                    <a:pt x="295865" y="3331211"/>
                  </a:lnTo>
                  <a:lnTo>
                    <a:pt x="273670" y="3291803"/>
                  </a:lnTo>
                  <a:lnTo>
                    <a:pt x="252258" y="3251903"/>
                  </a:lnTo>
                  <a:lnTo>
                    <a:pt x="231641" y="3211522"/>
                  </a:lnTo>
                  <a:lnTo>
                    <a:pt x="211827" y="3170670"/>
                  </a:lnTo>
                  <a:lnTo>
                    <a:pt x="192828" y="3129357"/>
                  </a:lnTo>
                  <a:lnTo>
                    <a:pt x="174655" y="3087595"/>
                  </a:lnTo>
                  <a:lnTo>
                    <a:pt x="157317" y="3045394"/>
                  </a:lnTo>
                  <a:lnTo>
                    <a:pt x="140825" y="3002763"/>
                  </a:lnTo>
                  <a:lnTo>
                    <a:pt x="125189" y="2959714"/>
                  </a:lnTo>
                  <a:lnTo>
                    <a:pt x="110420" y="2916256"/>
                  </a:lnTo>
                  <a:lnTo>
                    <a:pt x="96529" y="2872401"/>
                  </a:lnTo>
                  <a:lnTo>
                    <a:pt x="83525" y="2828158"/>
                  </a:lnTo>
                  <a:lnTo>
                    <a:pt x="71419" y="2783539"/>
                  </a:lnTo>
                  <a:lnTo>
                    <a:pt x="60222" y="2738553"/>
                  </a:lnTo>
                  <a:lnTo>
                    <a:pt x="49944" y="2693211"/>
                  </a:lnTo>
                  <a:lnTo>
                    <a:pt x="40595" y="2647523"/>
                  </a:lnTo>
                  <a:lnTo>
                    <a:pt x="32186" y="2601500"/>
                  </a:lnTo>
                  <a:lnTo>
                    <a:pt x="24728" y="2555152"/>
                  </a:lnTo>
                  <a:lnTo>
                    <a:pt x="18230" y="2508490"/>
                  </a:lnTo>
                  <a:lnTo>
                    <a:pt x="12703" y="2461524"/>
                  </a:lnTo>
                  <a:lnTo>
                    <a:pt x="8157" y="2414264"/>
                  </a:lnTo>
                  <a:lnTo>
                    <a:pt x="4604" y="2366721"/>
                  </a:lnTo>
                  <a:lnTo>
                    <a:pt x="2053" y="2318906"/>
                  </a:lnTo>
                  <a:lnTo>
                    <a:pt x="515" y="2270828"/>
                  </a:lnTo>
                  <a:lnTo>
                    <a:pt x="0" y="2222498"/>
                  </a:lnTo>
                  <a:lnTo>
                    <a:pt x="515" y="2174169"/>
                  </a:lnTo>
                  <a:lnTo>
                    <a:pt x="2053" y="2126091"/>
                  </a:lnTo>
                  <a:lnTo>
                    <a:pt x="4604" y="2078275"/>
                  </a:lnTo>
                  <a:lnTo>
                    <a:pt x="8157" y="2030732"/>
                  </a:lnTo>
                  <a:lnTo>
                    <a:pt x="12703" y="1983473"/>
                  </a:lnTo>
                  <a:lnTo>
                    <a:pt x="18230" y="1936507"/>
                  </a:lnTo>
                  <a:lnTo>
                    <a:pt x="24728" y="1889844"/>
                  </a:lnTo>
                  <a:lnTo>
                    <a:pt x="32186" y="1843497"/>
                  </a:lnTo>
                  <a:lnTo>
                    <a:pt x="40595" y="1797474"/>
                  </a:lnTo>
                  <a:lnTo>
                    <a:pt x="49944" y="1751786"/>
                  </a:lnTo>
                  <a:lnTo>
                    <a:pt x="60222" y="1706444"/>
                  </a:lnTo>
                  <a:lnTo>
                    <a:pt x="71419" y="1661458"/>
                  </a:lnTo>
                  <a:lnTo>
                    <a:pt x="83525" y="1616838"/>
                  </a:lnTo>
                  <a:lnTo>
                    <a:pt x="96529" y="1572596"/>
                  </a:lnTo>
                  <a:lnTo>
                    <a:pt x="110420" y="1528740"/>
                  </a:lnTo>
                  <a:lnTo>
                    <a:pt x="125189" y="1485283"/>
                  </a:lnTo>
                  <a:lnTo>
                    <a:pt x="140825" y="1442234"/>
                  </a:lnTo>
                  <a:lnTo>
                    <a:pt x="157317" y="1399603"/>
                  </a:lnTo>
                  <a:lnTo>
                    <a:pt x="174655" y="1357401"/>
                  </a:lnTo>
                  <a:lnTo>
                    <a:pt x="192828" y="1315639"/>
                  </a:lnTo>
                  <a:lnTo>
                    <a:pt x="211827" y="1274327"/>
                  </a:lnTo>
                  <a:lnTo>
                    <a:pt x="231641" y="1233475"/>
                  </a:lnTo>
                  <a:lnTo>
                    <a:pt x="252258" y="1193094"/>
                  </a:lnTo>
                  <a:lnTo>
                    <a:pt x="273670" y="1153194"/>
                  </a:lnTo>
                  <a:lnTo>
                    <a:pt x="295865" y="1113786"/>
                  </a:lnTo>
                  <a:lnTo>
                    <a:pt x="318834" y="1074879"/>
                  </a:lnTo>
                  <a:lnTo>
                    <a:pt x="342564" y="1036485"/>
                  </a:lnTo>
                  <a:lnTo>
                    <a:pt x="367047" y="998614"/>
                  </a:lnTo>
                  <a:lnTo>
                    <a:pt x="392272" y="961276"/>
                  </a:lnTo>
                  <a:lnTo>
                    <a:pt x="418228" y="924482"/>
                  </a:lnTo>
                  <a:lnTo>
                    <a:pt x="444905" y="888242"/>
                  </a:lnTo>
                  <a:lnTo>
                    <a:pt x="472293" y="852567"/>
                  </a:lnTo>
                  <a:lnTo>
                    <a:pt x="500381" y="817467"/>
                  </a:lnTo>
                  <a:lnTo>
                    <a:pt x="529158" y="782952"/>
                  </a:lnTo>
                  <a:lnTo>
                    <a:pt x="558614" y="749032"/>
                  </a:lnTo>
                  <a:lnTo>
                    <a:pt x="588740" y="715720"/>
                  </a:lnTo>
                  <a:lnTo>
                    <a:pt x="619523" y="683023"/>
                  </a:lnTo>
                  <a:lnTo>
                    <a:pt x="650955" y="650954"/>
                  </a:lnTo>
                  <a:lnTo>
                    <a:pt x="683024" y="619523"/>
                  </a:lnTo>
                  <a:lnTo>
                    <a:pt x="715720" y="588739"/>
                  </a:lnTo>
                  <a:lnTo>
                    <a:pt x="749033" y="558614"/>
                  </a:lnTo>
                  <a:lnTo>
                    <a:pt x="782952" y="529157"/>
                  </a:lnTo>
                  <a:lnTo>
                    <a:pt x="817467" y="500380"/>
                  </a:lnTo>
                  <a:lnTo>
                    <a:pt x="852568" y="472292"/>
                  </a:lnTo>
                  <a:lnTo>
                    <a:pt x="888243" y="444905"/>
                  </a:lnTo>
                  <a:lnTo>
                    <a:pt x="924483" y="418228"/>
                  </a:lnTo>
                  <a:lnTo>
                    <a:pt x="961277" y="392272"/>
                  </a:lnTo>
                  <a:lnTo>
                    <a:pt x="998615" y="367047"/>
                  </a:lnTo>
                  <a:lnTo>
                    <a:pt x="1036486" y="342564"/>
                  </a:lnTo>
                  <a:lnTo>
                    <a:pt x="1074880" y="318833"/>
                  </a:lnTo>
                  <a:lnTo>
                    <a:pt x="1113786" y="295865"/>
                  </a:lnTo>
                  <a:lnTo>
                    <a:pt x="1153195" y="273670"/>
                  </a:lnTo>
                  <a:lnTo>
                    <a:pt x="1193095" y="252258"/>
                  </a:lnTo>
                  <a:lnTo>
                    <a:pt x="1233476" y="231640"/>
                  </a:lnTo>
                  <a:lnTo>
                    <a:pt x="1274328" y="211827"/>
                  </a:lnTo>
                  <a:lnTo>
                    <a:pt x="1315640" y="192828"/>
                  </a:lnTo>
                  <a:lnTo>
                    <a:pt x="1357402" y="174654"/>
                  </a:lnTo>
                  <a:lnTo>
                    <a:pt x="1399604" y="157316"/>
                  </a:lnTo>
                  <a:lnTo>
                    <a:pt x="1442235" y="140824"/>
                  </a:lnTo>
                  <a:lnTo>
                    <a:pt x="1485284" y="125189"/>
                  </a:lnTo>
                  <a:lnTo>
                    <a:pt x="1528741" y="110420"/>
                  </a:lnTo>
                  <a:lnTo>
                    <a:pt x="1572597" y="96529"/>
                  </a:lnTo>
                  <a:lnTo>
                    <a:pt x="1616839" y="83525"/>
                  </a:lnTo>
                  <a:lnTo>
                    <a:pt x="1661459" y="71419"/>
                  </a:lnTo>
                  <a:lnTo>
                    <a:pt x="1706445" y="60222"/>
                  </a:lnTo>
                  <a:lnTo>
                    <a:pt x="1751787" y="49944"/>
                  </a:lnTo>
                  <a:lnTo>
                    <a:pt x="1797475" y="40595"/>
                  </a:lnTo>
                  <a:lnTo>
                    <a:pt x="1843498" y="32186"/>
                  </a:lnTo>
                  <a:lnTo>
                    <a:pt x="1889846" y="24728"/>
                  </a:lnTo>
                  <a:lnTo>
                    <a:pt x="1936508" y="18230"/>
                  </a:lnTo>
                  <a:lnTo>
                    <a:pt x="1983474" y="12703"/>
                  </a:lnTo>
                  <a:lnTo>
                    <a:pt x="2030734" y="8157"/>
                  </a:lnTo>
                  <a:lnTo>
                    <a:pt x="2078277" y="4604"/>
                  </a:lnTo>
                  <a:lnTo>
                    <a:pt x="2126092" y="2053"/>
                  </a:lnTo>
                  <a:lnTo>
                    <a:pt x="2174170" y="515"/>
                  </a:lnTo>
                  <a:lnTo>
                    <a:pt x="2222500" y="0"/>
                  </a:lnTo>
                  <a:close/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1079" y="996546"/>
            <a:ext cx="82632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(d)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(AB)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13" name="object 13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3422325" y="4625981"/>
            <a:ext cx="4539615" cy="94615"/>
            <a:chOff x="3422325" y="4625981"/>
            <a:chExt cx="4539615" cy="94615"/>
          </a:xfrm>
        </p:grpSpPr>
        <p:sp>
          <p:nvSpPr>
            <p:cNvPr id="17" name="object 17"/>
            <p:cNvSpPr/>
            <p:nvPr/>
          </p:nvSpPr>
          <p:spPr>
            <a:xfrm>
              <a:off x="3469424" y="4673080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50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2325" y="4625981"/>
              <a:ext cx="94197" cy="9419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44825" y="4625981"/>
              <a:ext cx="94197" cy="9419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7325" y="4625981"/>
              <a:ext cx="94197" cy="94197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731675" y="2108422"/>
            <a:ext cx="1885314" cy="94615"/>
            <a:chOff x="731675" y="2108422"/>
            <a:chExt cx="1885314" cy="94615"/>
          </a:xfrm>
        </p:grpSpPr>
        <p:sp>
          <p:nvSpPr>
            <p:cNvPr id="22" name="object 22"/>
            <p:cNvSpPr/>
            <p:nvPr/>
          </p:nvSpPr>
          <p:spPr>
            <a:xfrm>
              <a:off x="778774" y="2155521"/>
              <a:ext cx="1790700" cy="0"/>
            </a:xfrm>
            <a:custGeom>
              <a:avLst/>
              <a:gdLst/>
              <a:ahLst/>
              <a:cxnLst/>
              <a:rect l="l" t="t" r="r" b="b"/>
              <a:pathLst>
                <a:path w="1790700" h="0">
                  <a:moveTo>
                    <a:pt x="0" y="0"/>
                  </a:moveTo>
                  <a:lnTo>
                    <a:pt x="17907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675" y="2108422"/>
              <a:ext cx="94197" cy="9419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2375" y="2108422"/>
              <a:ext cx="94198" cy="9419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814318" y="1431467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50880" y="4402317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6980000">
            <a:off x="2987082" y="5369397"/>
            <a:ext cx="38887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64"/>
              </a:lnSpc>
            </a:pPr>
            <a:r>
              <a:rPr dirty="0" sz="1800" spc="15">
                <a:solidFill>
                  <a:srgbClr val="00A650"/>
                </a:solidFill>
                <a:latin typeface="Arial"/>
                <a:cs typeface="Arial"/>
              </a:rPr>
              <a:t>AB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5381" y="2006326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82482" y="2019027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55430" y="1620665"/>
            <a:ext cx="2209800" cy="381000"/>
          </a:xfrm>
          <a:prstGeom prst="rect">
            <a:avLst/>
          </a:prstGeom>
          <a:solidFill>
            <a:srgbClr val="C7C4E2"/>
          </a:solidFill>
        </p:spPr>
        <p:txBody>
          <a:bodyPr wrap="square" lIns="0" tIns="30480" rIns="0" bIns="0" rtlCol="0" vert="horz">
            <a:spAutoFit/>
          </a:bodyPr>
          <a:lstStyle/>
          <a:p>
            <a:pPr marL="312420">
              <a:lnSpc>
                <a:spcPct val="100000"/>
              </a:lnSpc>
              <a:spcBef>
                <a:spcPts val="240"/>
              </a:spcBef>
            </a:pP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2ª</a:t>
            </a:r>
            <a:r>
              <a:rPr dirty="0" sz="20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SOLUCIÓN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07194" y="4479872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20501" y="4479872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864411" y="4668580"/>
            <a:ext cx="5054600" cy="1800225"/>
            <a:chOff x="2864411" y="4668580"/>
            <a:chExt cx="5054600" cy="1800225"/>
          </a:xfrm>
        </p:grpSpPr>
        <p:sp>
          <p:nvSpPr>
            <p:cNvPr id="34" name="object 34"/>
            <p:cNvSpPr/>
            <p:nvPr/>
          </p:nvSpPr>
          <p:spPr>
            <a:xfrm>
              <a:off x="2868912" y="4985765"/>
              <a:ext cx="2364105" cy="1478280"/>
            </a:xfrm>
            <a:custGeom>
              <a:avLst/>
              <a:gdLst/>
              <a:ahLst/>
              <a:cxnLst/>
              <a:rect l="l" t="t" r="r" b="b"/>
              <a:pathLst>
                <a:path w="2364104" h="1478279">
                  <a:moveTo>
                    <a:pt x="2363712" y="0"/>
                  </a:moveTo>
                  <a:lnTo>
                    <a:pt x="2354501" y="48147"/>
                  </a:lnTo>
                  <a:lnTo>
                    <a:pt x="2344045" y="95782"/>
                  </a:lnTo>
                  <a:lnTo>
                    <a:pt x="2332363" y="142891"/>
                  </a:lnTo>
                  <a:lnTo>
                    <a:pt x="2319473" y="189456"/>
                  </a:lnTo>
                  <a:lnTo>
                    <a:pt x="2305396" y="235464"/>
                  </a:lnTo>
                  <a:lnTo>
                    <a:pt x="2290148" y="280896"/>
                  </a:lnTo>
                  <a:lnTo>
                    <a:pt x="2273750" y="325739"/>
                  </a:lnTo>
                  <a:lnTo>
                    <a:pt x="2256220" y="369976"/>
                  </a:lnTo>
                  <a:lnTo>
                    <a:pt x="2237576" y="413591"/>
                  </a:lnTo>
                  <a:lnTo>
                    <a:pt x="2217838" y="456568"/>
                  </a:lnTo>
                  <a:lnTo>
                    <a:pt x="2197024" y="498893"/>
                  </a:lnTo>
                  <a:lnTo>
                    <a:pt x="2175154" y="540548"/>
                  </a:lnTo>
                  <a:lnTo>
                    <a:pt x="2152245" y="581519"/>
                  </a:lnTo>
                  <a:lnTo>
                    <a:pt x="2128317" y="621790"/>
                  </a:lnTo>
                  <a:lnTo>
                    <a:pt x="2103389" y="661344"/>
                  </a:lnTo>
                  <a:lnTo>
                    <a:pt x="2077479" y="700167"/>
                  </a:lnTo>
                  <a:lnTo>
                    <a:pt x="2050606" y="738241"/>
                  </a:lnTo>
                  <a:lnTo>
                    <a:pt x="2022790" y="775552"/>
                  </a:lnTo>
                  <a:lnTo>
                    <a:pt x="1994047" y="812084"/>
                  </a:lnTo>
                  <a:lnTo>
                    <a:pt x="1964399" y="847821"/>
                  </a:lnTo>
                  <a:lnTo>
                    <a:pt x="1933863" y="882748"/>
                  </a:lnTo>
                  <a:lnTo>
                    <a:pt x="1902457" y="916847"/>
                  </a:lnTo>
                  <a:lnTo>
                    <a:pt x="1870202" y="950105"/>
                  </a:lnTo>
                  <a:lnTo>
                    <a:pt x="1837116" y="982504"/>
                  </a:lnTo>
                  <a:lnTo>
                    <a:pt x="1803217" y="1014030"/>
                  </a:lnTo>
                  <a:lnTo>
                    <a:pt x="1768524" y="1044666"/>
                  </a:lnTo>
                  <a:lnTo>
                    <a:pt x="1733057" y="1074397"/>
                  </a:lnTo>
                  <a:lnTo>
                    <a:pt x="1696833" y="1103207"/>
                  </a:lnTo>
                  <a:lnTo>
                    <a:pt x="1659873" y="1131080"/>
                  </a:lnTo>
                  <a:lnTo>
                    <a:pt x="1622193" y="1158001"/>
                  </a:lnTo>
                  <a:lnTo>
                    <a:pt x="1583814" y="1183953"/>
                  </a:lnTo>
                  <a:lnTo>
                    <a:pt x="1544755" y="1208921"/>
                  </a:lnTo>
                  <a:lnTo>
                    <a:pt x="1505033" y="1232890"/>
                  </a:lnTo>
                  <a:lnTo>
                    <a:pt x="1464668" y="1255843"/>
                  </a:lnTo>
                  <a:lnTo>
                    <a:pt x="1423678" y="1277764"/>
                  </a:lnTo>
                  <a:lnTo>
                    <a:pt x="1382083" y="1298638"/>
                  </a:lnTo>
                  <a:lnTo>
                    <a:pt x="1339901" y="1318450"/>
                  </a:lnTo>
                  <a:lnTo>
                    <a:pt x="1297150" y="1337183"/>
                  </a:lnTo>
                  <a:lnTo>
                    <a:pt x="1253851" y="1354821"/>
                  </a:lnTo>
                  <a:lnTo>
                    <a:pt x="1210021" y="1371350"/>
                  </a:lnTo>
                  <a:lnTo>
                    <a:pt x="1165679" y="1386752"/>
                  </a:lnTo>
                  <a:lnTo>
                    <a:pt x="1120845" y="1401013"/>
                  </a:lnTo>
                  <a:lnTo>
                    <a:pt x="1075536" y="1414116"/>
                  </a:lnTo>
                  <a:lnTo>
                    <a:pt x="1029772" y="1426047"/>
                  </a:lnTo>
                  <a:lnTo>
                    <a:pt x="983572" y="1436788"/>
                  </a:lnTo>
                  <a:lnTo>
                    <a:pt x="936954" y="1446325"/>
                  </a:lnTo>
                  <a:lnTo>
                    <a:pt x="889937" y="1454641"/>
                  </a:lnTo>
                  <a:lnTo>
                    <a:pt x="842540" y="1461721"/>
                  </a:lnTo>
                  <a:lnTo>
                    <a:pt x="794781" y="1467549"/>
                  </a:lnTo>
                  <a:lnTo>
                    <a:pt x="746681" y="1472109"/>
                  </a:lnTo>
                  <a:lnTo>
                    <a:pt x="698256" y="1475386"/>
                  </a:lnTo>
                  <a:lnTo>
                    <a:pt x="649527" y="1477364"/>
                  </a:lnTo>
                  <a:lnTo>
                    <a:pt x="600511" y="1478027"/>
                  </a:lnTo>
                  <a:lnTo>
                    <a:pt x="549392" y="1477297"/>
                  </a:lnTo>
                  <a:lnTo>
                    <a:pt x="498366" y="1475111"/>
                  </a:lnTo>
                  <a:lnTo>
                    <a:pt x="447464" y="1471475"/>
                  </a:lnTo>
                  <a:lnTo>
                    <a:pt x="396717" y="1466393"/>
                  </a:lnTo>
                  <a:lnTo>
                    <a:pt x="346156" y="1459870"/>
                  </a:lnTo>
                  <a:lnTo>
                    <a:pt x="295811" y="1451913"/>
                  </a:lnTo>
                  <a:lnTo>
                    <a:pt x="245713" y="1442527"/>
                  </a:lnTo>
                  <a:lnTo>
                    <a:pt x="195892" y="1431715"/>
                  </a:lnTo>
                  <a:lnTo>
                    <a:pt x="146380" y="1419485"/>
                  </a:lnTo>
                  <a:lnTo>
                    <a:pt x="97207" y="1405841"/>
                  </a:lnTo>
                  <a:lnTo>
                    <a:pt x="48403" y="1390788"/>
                  </a:lnTo>
                  <a:lnTo>
                    <a:pt x="0" y="1374333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3873" y="6265094"/>
              <a:ext cx="94197" cy="9419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190972" y="4673080"/>
              <a:ext cx="3723640" cy="1639570"/>
            </a:xfrm>
            <a:custGeom>
              <a:avLst/>
              <a:gdLst/>
              <a:ahLst/>
              <a:cxnLst/>
              <a:rect l="l" t="t" r="r" b="b"/>
              <a:pathLst>
                <a:path w="3723640" h="1639570">
                  <a:moveTo>
                    <a:pt x="3723452" y="0"/>
                  </a:moveTo>
                  <a:lnTo>
                    <a:pt x="0" y="163911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99370" y="6356528"/>
            <a:ext cx="180975" cy="3429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39106" y="5940963"/>
            <a:ext cx="492759" cy="375920"/>
            <a:chOff x="4039106" y="5940963"/>
            <a:chExt cx="492759" cy="375920"/>
          </a:xfrm>
        </p:grpSpPr>
        <p:sp>
          <p:nvSpPr>
            <p:cNvPr id="3" name="object 3"/>
            <p:cNvSpPr/>
            <p:nvPr/>
          </p:nvSpPr>
          <p:spPr>
            <a:xfrm>
              <a:off x="4043606" y="5945463"/>
              <a:ext cx="483870" cy="367030"/>
            </a:xfrm>
            <a:custGeom>
              <a:avLst/>
              <a:gdLst/>
              <a:ahLst/>
              <a:cxnLst/>
              <a:rect l="l" t="t" r="r" b="b"/>
              <a:pathLst>
                <a:path w="483870" h="367029">
                  <a:moveTo>
                    <a:pt x="131390" y="0"/>
                  </a:moveTo>
                  <a:lnTo>
                    <a:pt x="87254" y="4618"/>
                  </a:lnTo>
                  <a:lnTo>
                    <a:pt x="43306" y="14773"/>
                  </a:lnTo>
                  <a:lnTo>
                    <a:pt x="0" y="30640"/>
                  </a:lnTo>
                  <a:lnTo>
                    <a:pt x="147365" y="366729"/>
                  </a:lnTo>
                  <a:lnTo>
                    <a:pt x="483454" y="219363"/>
                  </a:lnTo>
                  <a:lnTo>
                    <a:pt x="462350" y="178352"/>
                  </a:lnTo>
                  <a:lnTo>
                    <a:pt x="436904" y="141109"/>
                  </a:lnTo>
                  <a:lnTo>
                    <a:pt x="407569" y="107809"/>
                  </a:lnTo>
                  <a:lnTo>
                    <a:pt x="374798" y="78631"/>
                  </a:lnTo>
                  <a:lnTo>
                    <a:pt x="339044" y="53750"/>
                  </a:lnTo>
                  <a:lnTo>
                    <a:pt x="300761" y="33343"/>
                  </a:lnTo>
                  <a:lnTo>
                    <a:pt x="260400" y="17588"/>
                  </a:lnTo>
                  <a:lnTo>
                    <a:pt x="218416" y="6661"/>
                  </a:lnTo>
                  <a:lnTo>
                    <a:pt x="175262" y="739"/>
                  </a:lnTo>
                  <a:lnTo>
                    <a:pt x="131390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043606" y="5945463"/>
              <a:ext cx="483870" cy="367030"/>
            </a:xfrm>
            <a:custGeom>
              <a:avLst/>
              <a:gdLst/>
              <a:ahLst/>
              <a:cxnLst/>
              <a:rect l="l" t="t" r="r" b="b"/>
              <a:pathLst>
                <a:path w="483870" h="367029">
                  <a:moveTo>
                    <a:pt x="147365" y="366729"/>
                  </a:moveTo>
                  <a:lnTo>
                    <a:pt x="0" y="30640"/>
                  </a:lnTo>
                  <a:lnTo>
                    <a:pt x="43306" y="14773"/>
                  </a:lnTo>
                  <a:lnTo>
                    <a:pt x="87254" y="4618"/>
                  </a:lnTo>
                  <a:lnTo>
                    <a:pt x="131390" y="0"/>
                  </a:lnTo>
                  <a:lnTo>
                    <a:pt x="175262" y="739"/>
                  </a:lnTo>
                  <a:lnTo>
                    <a:pt x="218416" y="6661"/>
                  </a:lnTo>
                  <a:lnTo>
                    <a:pt x="260400" y="17588"/>
                  </a:lnTo>
                  <a:lnTo>
                    <a:pt x="300761" y="33343"/>
                  </a:lnTo>
                  <a:lnTo>
                    <a:pt x="339044" y="53750"/>
                  </a:lnTo>
                  <a:lnTo>
                    <a:pt x="374798" y="78631"/>
                  </a:lnTo>
                  <a:lnTo>
                    <a:pt x="407569" y="107809"/>
                  </a:lnTo>
                  <a:lnTo>
                    <a:pt x="436904" y="141109"/>
                  </a:lnTo>
                  <a:lnTo>
                    <a:pt x="462350" y="178352"/>
                  </a:lnTo>
                  <a:lnTo>
                    <a:pt x="483454" y="219363"/>
                  </a:lnTo>
                  <a:lnTo>
                    <a:pt x="147365" y="366729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8086" y="6070352"/>
              <a:ext cx="82404" cy="82403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023351" y="2446081"/>
            <a:ext cx="4895850" cy="4454525"/>
            <a:chOff x="3023351" y="2446081"/>
            <a:chExt cx="4895850" cy="4454525"/>
          </a:xfrm>
        </p:grpSpPr>
        <p:sp>
          <p:nvSpPr>
            <p:cNvPr id="7" name="object 7"/>
            <p:cNvSpPr/>
            <p:nvPr/>
          </p:nvSpPr>
          <p:spPr>
            <a:xfrm>
              <a:off x="3469424" y="3033968"/>
              <a:ext cx="3723640" cy="3278504"/>
            </a:xfrm>
            <a:custGeom>
              <a:avLst/>
              <a:gdLst/>
              <a:ahLst/>
              <a:cxnLst/>
              <a:rect l="l" t="t" r="r" b="b"/>
              <a:pathLst>
                <a:path w="3723640" h="3278504">
                  <a:moveTo>
                    <a:pt x="3723452" y="0"/>
                  </a:moveTo>
                  <a:lnTo>
                    <a:pt x="0" y="1639111"/>
                  </a:lnTo>
                </a:path>
                <a:path w="3723640" h="3278504">
                  <a:moveTo>
                    <a:pt x="0" y="1639111"/>
                  </a:moveTo>
                  <a:lnTo>
                    <a:pt x="721547" y="3278224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023351" y="4672000"/>
              <a:ext cx="450850" cy="1739900"/>
            </a:xfrm>
            <a:custGeom>
              <a:avLst/>
              <a:gdLst/>
              <a:ahLst/>
              <a:cxnLst/>
              <a:rect l="l" t="t" r="r" b="b"/>
              <a:pathLst>
                <a:path w="450850" h="1739900">
                  <a:moveTo>
                    <a:pt x="0" y="1643104"/>
                  </a:moveTo>
                  <a:lnTo>
                    <a:pt x="15746" y="1739318"/>
                  </a:lnTo>
                  <a:lnTo>
                    <a:pt x="47994" y="1696683"/>
                  </a:lnTo>
                  <a:lnTo>
                    <a:pt x="30934" y="1696683"/>
                  </a:lnTo>
                  <a:lnTo>
                    <a:pt x="22200" y="1694522"/>
                  </a:lnTo>
                  <a:lnTo>
                    <a:pt x="30638" y="1660439"/>
                  </a:lnTo>
                  <a:lnTo>
                    <a:pt x="28065" y="1659596"/>
                  </a:lnTo>
                  <a:lnTo>
                    <a:pt x="25797" y="1658764"/>
                  </a:lnTo>
                  <a:lnTo>
                    <a:pt x="2052" y="1644811"/>
                  </a:lnTo>
                  <a:lnTo>
                    <a:pt x="0" y="1643104"/>
                  </a:lnTo>
                  <a:close/>
                </a:path>
                <a:path w="450850" h="1739900">
                  <a:moveTo>
                    <a:pt x="30638" y="1660439"/>
                  </a:moveTo>
                  <a:lnTo>
                    <a:pt x="22200" y="1694522"/>
                  </a:lnTo>
                  <a:lnTo>
                    <a:pt x="30934" y="1696683"/>
                  </a:lnTo>
                  <a:lnTo>
                    <a:pt x="39274" y="1662997"/>
                  </a:lnTo>
                  <a:lnTo>
                    <a:pt x="39323" y="1662591"/>
                  </a:lnTo>
                  <a:lnTo>
                    <a:pt x="37313" y="1662191"/>
                  </a:lnTo>
                  <a:lnTo>
                    <a:pt x="34974" y="1661651"/>
                  </a:lnTo>
                  <a:lnTo>
                    <a:pt x="32651" y="1661039"/>
                  </a:lnTo>
                  <a:lnTo>
                    <a:pt x="30638" y="1660439"/>
                  </a:lnTo>
                  <a:close/>
                </a:path>
                <a:path w="450850" h="1739900">
                  <a:moveTo>
                    <a:pt x="39372" y="1662600"/>
                  </a:moveTo>
                  <a:lnTo>
                    <a:pt x="30934" y="1696683"/>
                  </a:lnTo>
                  <a:lnTo>
                    <a:pt x="47994" y="1696683"/>
                  </a:lnTo>
                  <a:lnTo>
                    <a:pt x="72761" y="1663937"/>
                  </a:lnTo>
                  <a:lnTo>
                    <a:pt x="54190" y="1663937"/>
                  </a:lnTo>
                  <a:lnTo>
                    <a:pt x="51724" y="1663905"/>
                  </a:lnTo>
                  <a:lnTo>
                    <a:pt x="49277" y="1663804"/>
                  </a:lnTo>
                  <a:lnTo>
                    <a:pt x="46850" y="1663628"/>
                  </a:lnTo>
                  <a:lnTo>
                    <a:pt x="44438" y="1663376"/>
                  </a:lnTo>
                  <a:lnTo>
                    <a:pt x="42044" y="1663056"/>
                  </a:lnTo>
                  <a:lnTo>
                    <a:pt x="39372" y="1662600"/>
                  </a:lnTo>
                  <a:close/>
                </a:path>
                <a:path w="450850" h="1739900">
                  <a:moveTo>
                    <a:pt x="74559" y="1661561"/>
                  </a:moveTo>
                  <a:lnTo>
                    <a:pt x="54190" y="1663937"/>
                  </a:lnTo>
                  <a:lnTo>
                    <a:pt x="72761" y="1663937"/>
                  </a:lnTo>
                  <a:lnTo>
                    <a:pt x="74559" y="1661561"/>
                  </a:lnTo>
                  <a:close/>
                </a:path>
                <a:path w="450850" h="1739900">
                  <a:moveTo>
                    <a:pt x="441706" y="0"/>
                  </a:moveTo>
                  <a:lnTo>
                    <a:pt x="30638" y="1660439"/>
                  </a:lnTo>
                  <a:lnTo>
                    <a:pt x="32651" y="1661039"/>
                  </a:lnTo>
                  <a:lnTo>
                    <a:pt x="34974" y="1661651"/>
                  </a:lnTo>
                  <a:lnTo>
                    <a:pt x="37313" y="1662191"/>
                  </a:lnTo>
                  <a:lnTo>
                    <a:pt x="39372" y="1662600"/>
                  </a:lnTo>
                  <a:lnTo>
                    <a:pt x="450439" y="2160"/>
                  </a:lnTo>
                  <a:lnTo>
                    <a:pt x="441706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469424" y="2450581"/>
              <a:ext cx="4445000" cy="4445000"/>
            </a:xfrm>
            <a:custGeom>
              <a:avLst/>
              <a:gdLst/>
              <a:ahLst/>
              <a:cxnLst/>
              <a:rect l="l" t="t" r="r" b="b"/>
              <a:pathLst>
                <a:path w="4445000" h="4445000">
                  <a:moveTo>
                    <a:pt x="2222500" y="0"/>
                  </a:moveTo>
                  <a:lnTo>
                    <a:pt x="2270829" y="515"/>
                  </a:lnTo>
                  <a:lnTo>
                    <a:pt x="2318907" y="2053"/>
                  </a:lnTo>
                  <a:lnTo>
                    <a:pt x="2366722" y="4604"/>
                  </a:lnTo>
                  <a:lnTo>
                    <a:pt x="2414265" y="8157"/>
                  </a:lnTo>
                  <a:lnTo>
                    <a:pt x="2461525" y="12703"/>
                  </a:lnTo>
                  <a:lnTo>
                    <a:pt x="2508491" y="18230"/>
                  </a:lnTo>
                  <a:lnTo>
                    <a:pt x="2555153" y="24728"/>
                  </a:lnTo>
                  <a:lnTo>
                    <a:pt x="2601501" y="32186"/>
                  </a:lnTo>
                  <a:lnTo>
                    <a:pt x="2647524" y="40595"/>
                  </a:lnTo>
                  <a:lnTo>
                    <a:pt x="2693212" y="49944"/>
                  </a:lnTo>
                  <a:lnTo>
                    <a:pt x="2738554" y="60222"/>
                  </a:lnTo>
                  <a:lnTo>
                    <a:pt x="2783540" y="71419"/>
                  </a:lnTo>
                  <a:lnTo>
                    <a:pt x="2828160" y="83525"/>
                  </a:lnTo>
                  <a:lnTo>
                    <a:pt x="2872402" y="96529"/>
                  </a:lnTo>
                  <a:lnTo>
                    <a:pt x="2916258" y="110420"/>
                  </a:lnTo>
                  <a:lnTo>
                    <a:pt x="2959715" y="125189"/>
                  </a:lnTo>
                  <a:lnTo>
                    <a:pt x="3002764" y="140824"/>
                  </a:lnTo>
                  <a:lnTo>
                    <a:pt x="3045395" y="157316"/>
                  </a:lnTo>
                  <a:lnTo>
                    <a:pt x="3087597" y="174654"/>
                  </a:lnTo>
                  <a:lnTo>
                    <a:pt x="3129359" y="192828"/>
                  </a:lnTo>
                  <a:lnTo>
                    <a:pt x="3170671" y="211827"/>
                  </a:lnTo>
                  <a:lnTo>
                    <a:pt x="3211523" y="231640"/>
                  </a:lnTo>
                  <a:lnTo>
                    <a:pt x="3251904" y="252258"/>
                  </a:lnTo>
                  <a:lnTo>
                    <a:pt x="3291804" y="273670"/>
                  </a:lnTo>
                  <a:lnTo>
                    <a:pt x="3331213" y="295865"/>
                  </a:lnTo>
                  <a:lnTo>
                    <a:pt x="3370119" y="318833"/>
                  </a:lnTo>
                  <a:lnTo>
                    <a:pt x="3408513" y="342564"/>
                  </a:lnTo>
                  <a:lnTo>
                    <a:pt x="3446384" y="367047"/>
                  </a:lnTo>
                  <a:lnTo>
                    <a:pt x="3483722" y="392272"/>
                  </a:lnTo>
                  <a:lnTo>
                    <a:pt x="3520516" y="418228"/>
                  </a:lnTo>
                  <a:lnTo>
                    <a:pt x="3556756" y="444905"/>
                  </a:lnTo>
                  <a:lnTo>
                    <a:pt x="3592431" y="472292"/>
                  </a:lnTo>
                  <a:lnTo>
                    <a:pt x="3627532" y="500380"/>
                  </a:lnTo>
                  <a:lnTo>
                    <a:pt x="3662047" y="529157"/>
                  </a:lnTo>
                  <a:lnTo>
                    <a:pt x="3695966" y="558614"/>
                  </a:lnTo>
                  <a:lnTo>
                    <a:pt x="3729279" y="588739"/>
                  </a:lnTo>
                  <a:lnTo>
                    <a:pt x="3761975" y="619523"/>
                  </a:lnTo>
                  <a:lnTo>
                    <a:pt x="3794044" y="650954"/>
                  </a:lnTo>
                  <a:lnTo>
                    <a:pt x="3825476" y="683023"/>
                  </a:lnTo>
                  <a:lnTo>
                    <a:pt x="3856259" y="715720"/>
                  </a:lnTo>
                  <a:lnTo>
                    <a:pt x="3886385" y="749032"/>
                  </a:lnTo>
                  <a:lnTo>
                    <a:pt x="3915841" y="782952"/>
                  </a:lnTo>
                  <a:lnTo>
                    <a:pt x="3944618" y="817467"/>
                  </a:lnTo>
                  <a:lnTo>
                    <a:pt x="3972706" y="852567"/>
                  </a:lnTo>
                  <a:lnTo>
                    <a:pt x="4000094" y="888242"/>
                  </a:lnTo>
                  <a:lnTo>
                    <a:pt x="4026771" y="924482"/>
                  </a:lnTo>
                  <a:lnTo>
                    <a:pt x="4052727" y="961276"/>
                  </a:lnTo>
                  <a:lnTo>
                    <a:pt x="4077952" y="998614"/>
                  </a:lnTo>
                  <a:lnTo>
                    <a:pt x="4102435" y="1036485"/>
                  </a:lnTo>
                  <a:lnTo>
                    <a:pt x="4126165" y="1074879"/>
                  </a:lnTo>
                  <a:lnTo>
                    <a:pt x="4149134" y="1113786"/>
                  </a:lnTo>
                  <a:lnTo>
                    <a:pt x="4171329" y="1153194"/>
                  </a:lnTo>
                  <a:lnTo>
                    <a:pt x="4192741" y="1193094"/>
                  </a:lnTo>
                  <a:lnTo>
                    <a:pt x="4213358" y="1233475"/>
                  </a:lnTo>
                  <a:lnTo>
                    <a:pt x="4233172" y="1274327"/>
                  </a:lnTo>
                  <a:lnTo>
                    <a:pt x="4252171" y="1315639"/>
                  </a:lnTo>
                  <a:lnTo>
                    <a:pt x="4270344" y="1357401"/>
                  </a:lnTo>
                  <a:lnTo>
                    <a:pt x="4287682" y="1399603"/>
                  </a:lnTo>
                  <a:lnTo>
                    <a:pt x="4304174" y="1442234"/>
                  </a:lnTo>
                  <a:lnTo>
                    <a:pt x="4319810" y="1485283"/>
                  </a:lnTo>
                  <a:lnTo>
                    <a:pt x="4334579" y="1528740"/>
                  </a:lnTo>
                  <a:lnTo>
                    <a:pt x="4348470" y="1572596"/>
                  </a:lnTo>
                  <a:lnTo>
                    <a:pt x="4361474" y="1616838"/>
                  </a:lnTo>
                  <a:lnTo>
                    <a:pt x="4373580" y="1661458"/>
                  </a:lnTo>
                  <a:lnTo>
                    <a:pt x="4384777" y="1706444"/>
                  </a:lnTo>
                  <a:lnTo>
                    <a:pt x="4395055" y="1751786"/>
                  </a:lnTo>
                  <a:lnTo>
                    <a:pt x="4404404" y="1797474"/>
                  </a:lnTo>
                  <a:lnTo>
                    <a:pt x="4412813" y="1843497"/>
                  </a:lnTo>
                  <a:lnTo>
                    <a:pt x="4420271" y="1889844"/>
                  </a:lnTo>
                  <a:lnTo>
                    <a:pt x="4426769" y="1936507"/>
                  </a:lnTo>
                  <a:lnTo>
                    <a:pt x="4432296" y="1983473"/>
                  </a:lnTo>
                  <a:lnTo>
                    <a:pt x="4436842" y="2030732"/>
                  </a:lnTo>
                  <a:lnTo>
                    <a:pt x="4440395" y="2078275"/>
                  </a:lnTo>
                  <a:lnTo>
                    <a:pt x="4442946" y="2126091"/>
                  </a:lnTo>
                  <a:lnTo>
                    <a:pt x="4444484" y="2174169"/>
                  </a:lnTo>
                  <a:lnTo>
                    <a:pt x="4445000" y="2222498"/>
                  </a:lnTo>
                  <a:lnTo>
                    <a:pt x="4444484" y="2270828"/>
                  </a:lnTo>
                  <a:lnTo>
                    <a:pt x="4442946" y="2318906"/>
                  </a:lnTo>
                  <a:lnTo>
                    <a:pt x="4440395" y="2366721"/>
                  </a:lnTo>
                  <a:lnTo>
                    <a:pt x="4436842" y="2414264"/>
                  </a:lnTo>
                  <a:lnTo>
                    <a:pt x="4432296" y="2461524"/>
                  </a:lnTo>
                  <a:lnTo>
                    <a:pt x="4426769" y="2508490"/>
                  </a:lnTo>
                  <a:lnTo>
                    <a:pt x="4420271" y="2555152"/>
                  </a:lnTo>
                  <a:lnTo>
                    <a:pt x="4412813" y="2601500"/>
                  </a:lnTo>
                  <a:lnTo>
                    <a:pt x="4404404" y="2647523"/>
                  </a:lnTo>
                  <a:lnTo>
                    <a:pt x="4395055" y="2693211"/>
                  </a:lnTo>
                  <a:lnTo>
                    <a:pt x="4384777" y="2738553"/>
                  </a:lnTo>
                  <a:lnTo>
                    <a:pt x="4373580" y="2783539"/>
                  </a:lnTo>
                  <a:lnTo>
                    <a:pt x="4361474" y="2828158"/>
                  </a:lnTo>
                  <a:lnTo>
                    <a:pt x="4348470" y="2872401"/>
                  </a:lnTo>
                  <a:lnTo>
                    <a:pt x="4334579" y="2916256"/>
                  </a:lnTo>
                  <a:lnTo>
                    <a:pt x="4319810" y="2959714"/>
                  </a:lnTo>
                  <a:lnTo>
                    <a:pt x="4304174" y="3002763"/>
                  </a:lnTo>
                  <a:lnTo>
                    <a:pt x="4287682" y="3045394"/>
                  </a:lnTo>
                  <a:lnTo>
                    <a:pt x="4270344" y="3087595"/>
                  </a:lnTo>
                  <a:lnTo>
                    <a:pt x="4252171" y="3129357"/>
                  </a:lnTo>
                  <a:lnTo>
                    <a:pt x="4233172" y="3170670"/>
                  </a:lnTo>
                  <a:lnTo>
                    <a:pt x="4213358" y="3211522"/>
                  </a:lnTo>
                  <a:lnTo>
                    <a:pt x="4192741" y="3251903"/>
                  </a:lnTo>
                  <a:lnTo>
                    <a:pt x="4171329" y="3291803"/>
                  </a:lnTo>
                  <a:lnTo>
                    <a:pt x="4149134" y="3331211"/>
                  </a:lnTo>
                  <a:lnTo>
                    <a:pt x="4126165" y="3370118"/>
                  </a:lnTo>
                  <a:lnTo>
                    <a:pt x="4102435" y="3408512"/>
                  </a:lnTo>
                  <a:lnTo>
                    <a:pt x="4077952" y="3446383"/>
                  </a:lnTo>
                  <a:lnTo>
                    <a:pt x="4052727" y="3483721"/>
                  </a:lnTo>
                  <a:lnTo>
                    <a:pt x="4026771" y="3520515"/>
                  </a:lnTo>
                  <a:lnTo>
                    <a:pt x="4000094" y="3556755"/>
                  </a:lnTo>
                  <a:lnTo>
                    <a:pt x="3972706" y="3592430"/>
                  </a:lnTo>
                  <a:lnTo>
                    <a:pt x="3944618" y="3627530"/>
                  </a:lnTo>
                  <a:lnTo>
                    <a:pt x="3915841" y="3662045"/>
                  </a:lnTo>
                  <a:lnTo>
                    <a:pt x="3886385" y="3695965"/>
                  </a:lnTo>
                  <a:lnTo>
                    <a:pt x="3856259" y="3729278"/>
                  </a:lnTo>
                  <a:lnTo>
                    <a:pt x="3825476" y="3761974"/>
                  </a:lnTo>
                  <a:lnTo>
                    <a:pt x="3794044" y="3794043"/>
                  </a:lnTo>
                  <a:lnTo>
                    <a:pt x="3761975" y="3825475"/>
                  </a:lnTo>
                  <a:lnTo>
                    <a:pt x="3729279" y="3856258"/>
                  </a:lnTo>
                  <a:lnTo>
                    <a:pt x="3695966" y="3886383"/>
                  </a:lnTo>
                  <a:lnTo>
                    <a:pt x="3662047" y="3915840"/>
                  </a:lnTo>
                  <a:lnTo>
                    <a:pt x="3627532" y="3944617"/>
                  </a:lnTo>
                  <a:lnTo>
                    <a:pt x="3592431" y="3972705"/>
                  </a:lnTo>
                  <a:lnTo>
                    <a:pt x="3556756" y="4000092"/>
                  </a:lnTo>
                  <a:lnTo>
                    <a:pt x="3520516" y="4026769"/>
                  </a:lnTo>
                  <a:lnTo>
                    <a:pt x="3483722" y="4052726"/>
                  </a:lnTo>
                  <a:lnTo>
                    <a:pt x="3446384" y="4077950"/>
                  </a:lnTo>
                  <a:lnTo>
                    <a:pt x="3408513" y="4102433"/>
                  </a:lnTo>
                  <a:lnTo>
                    <a:pt x="3370119" y="4126164"/>
                  </a:lnTo>
                  <a:lnTo>
                    <a:pt x="3331213" y="4149132"/>
                  </a:lnTo>
                  <a:lnTo>
                    <a:pt x="3291804" y="4171328"/>
                  </a:lnTo>
                  <a:lnTo>
                    <a:pt x="3251904" y="4192739"/>
                  </a:lnTo>
                  <a:lnTo>
                    <a:pt x="3211523" y="4213357"/>
                  </a:lnTo>
                  <a:lnTo>
                    <a:pt x="3170671" y="4233171"/>
                  </a:lnTo>
                  <a:lnTo>
                    <a:pt x="3129359" y="4252169"/>
                  </a:lnTo>
                  <a:lnTo>
                    <a:pt x="3087597" y="4270343"/>
                  </a:lnTo>
                  <a:lnTo>
                    <a:pt x="3045395" y="4287681"/>
                  </a:lnTo>
                  <a:lnTo>
                    <a:pt x="3002764" y="4304173"/>
                  </a:lnTo>
                  <a:lnTo>
                    <a:pt x="2959715" y="4319809"/>
                  </a:lnTo>
                  <a:lnTo>
                    <a:pt x="2916258" y="4334578"/>
                  </a:lnTo>
                  <a:lnTo>
                    <a:pt x="2872402" y="4348469"/>
                  </a:lnTo>
                  <a:lnTo>
                    <a:pt x="2828160" y="4361473"/>
                  </a:lnTo>
                  <a:lnTo>
                    <a:pt x="2783540" y="4373578"/>
                  </a:lnTo>
                  <a:lnTo>
                    <a:pt x="2738554" y="4384776"/>
                  </a:lnTo>
                  <a:lnTo>
                    <a:pt x="2693212" y="4395054"/>
                  </a:lnTo>
                  <a:lnTo>
                    <a:pt x="2647524" y="4404402"/>
                  </a:lnTo>
                  <a:lnTo>
                    <a:pt x="2601501" y="4412811"/>
                  </a:lnTo>
                  <a:lnTo>
                    <a:pt x="2555153" y="4420270"/>
                  </a:lnTo>
                  <a:lnTo>
                    <a:pt x="2508491" y="4426768"/>
                  </a:lnTo>
                  <a:lnTo>
                    <a:pt x="2461525" y="4432295"/>
                  </a:lnTo>
                  <a:lnTo>
                    <a:pt x="2414265" y="4436840"/>
                  </a:lnTo>
                  <a:lnTo>
                    <a:pt x="2366722" y="4440394"/>
                  </a:lnTo>
                  <a:lnTo>
                    <a:pt x="2318907" y="4442945"/>
                  </a:lnTo>
                  <a:lnTo>
                    <a:pt x="2270829" y="4444483"/>
                  </a:lnTo>
                  <a:lnTo>
                    <a:pt x="2222500" y="4444998"/>
                  </a:lnTo>
                  <a:lnTo>
                    <a:pt x="2174170" y="4444483"/>
                  </a:lnTo>
                  <a:lnTo>
                    <a:pt x="2126092" y="4442945"/>
                  </a:lnTo>
                  <a:lnTo>
                    <a:pt x="2078277" y="4440394"/>
                  </a:lnTo>
                  <a:lnTo>
                    <a:pt x="2030734" y="4436840"/>
                  </a:lnTo>
                  <a:lnTo>
                    <a:pt x="1983474" y="4432295"/>
                  </a:lnTo>
                  <a:lnTo>
                    <a:pt x="1936508" y="4426768"/>
                  </a:lnTo>
                  <a:lnTo>
                    <a:pt x="1889846" y="4420270"/>
                  </a:lnTo>
                  <a:lnTo>
                    <a:pt x="1843498" y="4412811"/>
                  </a:lnTo>
                  <a:lnTo>
                    <a:pt x="1797475" y="4404402"/>
                  </a:lnTo>
                  <a:lnTo>
                    <a:pt x="1751787" y="4395054"/>
                  </a:lnTo>
                  <a:lnTo>
                    <a:pt x="1706445" y="4384776"/>
                  </a:lnTo>
                  <a:lnTo>
                    <a:pt x="1661459" y="4373578"/>
                  </a:lnTo>
                  <a:lnTo>
                    <a:pt x="1616839" y="4361473"/>
                  </a:lnTo>
                  <a:lnTo>
                    <a:pt x="1572597" y="4348469"/>
                  </a:lnTo>
                  <a:lnTo>
                    <a:pt x="1528741" y="4334578"/>
                  </a:lnTo>
                  <a:lnTo>
                    <a:pt x="1485284" y="4319809"/>
                  </a:lnTo>
                  <a:lnTo>
                    <a:pt x="1442235" y="4304173"/>
                  </a:lnTo>
                  <a:lnTo>
                    <a:pt x="1399604" y="4287681"/>
                  </a:lnTo>
                  <a:lnTo>
                    <a:pt x="1357402" y="4270343"/>
                  </a:lnTo>
                  <a:lnTo>
                    <a:pt x="1315640" y="4252169"/>
                  </a:lnTo>
                  <a:lnTo>
                    <a:pt x="1274328" y="4233171"/>
                  </a:lnTo>
                  <a:lnTo>
                    <a:pt x="1233476" y="4213357"/>
                  </a:lnTo>
                  <a:lnTo>
                    <a:pt x="1193095" y="4192739"/>
                  </a:lnTo>
                  <a:lnTo>
                    <a:pt x="1153195" y="4171328"/>
                  </a:lnTo>
                  <a:lnTo>
                    <a:pt x="1113786" y="4149132"/>
                  </a:lnTo>
                  <a:lnTo>
                    <a:pt x="1074880" y="4126164"/>
                  </a:lnTo>
                  <a:lnTo>
                    <a:pt x="1036486" y="4102433"/>
                  </a:lnTo>
                  <a:lnTo>
                    <a:pt x="998615" y="4077950"/>
                  </a:lnTo>
                  <a:lnTo>
                    <a:pt x="961277" y="4052726"/>
                  </a:lnTo>
                  <a:lnTo>
                    <a:pt x="924483" y="4026769"/>
                  </a:lnTo>
                  <a:lnTo>
                    <a:pt x="888243" y="4000092"/>
                  </a:lnTo>
                  <a:lnTo>
                    <a:pt x="852568" y="3972705"/>
                  </a:lnTo>
                  <a:lnTo>
                    <a:pt x="817467" y="3944617"/>
                  </a:lnTo>
                  <a:lnTo>
                    <a:pt x="782952" y="3915840"/>
                  </a:lnTo>
                  <a:lnTo>
                    <a:pt x="749033" y="3886383"/>
                  </a:lnTo>
                  <a:lnTo>
                    <a:pt x="715720" y="3856258"/>
                  </a:lnTo>
                  <a:lnTo>
                    <a:pt x="683024" y="3825475"/>
                  </a:lnTo>
                  <a:lnTo>
                    <a:pt x="650955" y="3794043"/>
                  </a:lnTo>
                  <a:lnTo>
                    <a:pt x="619523" y="3761974"/>
                  </a:lnTo>
                  <a:lnTo>
                    <a:pt x="588740" y="3729278"/>
                  </a:lnTo>
                  <a:lnTo>
                    <a:pt x="558614" y="3695965"/>
                  </a:lnTo>
                  <a:lnTo>
                    <a:pt x="529158" y="3662045"/>
                  </a:lnTo>
                  <a:lnTo>
                    <a:pt x="500381" y="3627530"/>
                  </a:lnTo>
                  <a:lnTo>
                    <a:pt x="472293" y="3592430"/>
                  </a:lnTo>
                  <a:lnTo>
                    <a:pt x="444905" y="3556755"/>
                  </a:lnTo>
                  <a:lnTo>
                    <a:pt x="418228" y="3520515"/>
                  </a:lnTo>
                  <a:lnTo>
                    <a:pt x="392272" y="3483721"/>
                  </a:lnTo>
                  <a:lnTo>
                    <a:pt x="367047" y="3446383"/>
                  </a:lnTo>
                  <a:lnTo>
                    <a:pt x="342564" y="3408512"/>
                  </a:lnTo>
                  <a:lnTo>
                    <a:pt x="318834" y="3370118"/>
                  </a:lnTo>
                  <a:lnTo>
                    <a:pt x="295865" y="3331211"/>
                  </a:lnTo>
                  <a:lnTo>
                    <a:pt x="273670" y="3291803"/>
                  </a:lnTo>
                  <a:lnTo>
                    <a:pt x="252258" y="3251903"/>
                  </a:lnTo>
                  <a:lnTo>
                    <a:pt x="231641" y="3211522"/>
                  </a:lnTo>
                  <a:lnTo>
                    <a:pt x="211827" y="3170670"/>
                  </a:lnTo>
                  <a:lnTo>
                    <a:pt x="192828" y="3129357"/>
                  </a:lnTo>
                  <a:lnTo>
                    <a:pt x="174655" y="3087595"/>
                  </a:lnTo>
                  <a:lnTo>
                    <a:pt x="157317" y="3045394"/>
                  </a:lnTo>
                  <a:lnTo>
                    <a:pt x="140825" y="3002763"/>
                  </a:lnTo>
                  <a:lnTo>
                    <a:pt x="125189" y="2959714"/>
                  </a:lnTo>
                  <a:lnTo>
                    <a:pt x="110420" y="2916256"/>
                  </a:lnTo>
                  <a:lnTo>
                    <a:pt x="96529" y="2872401"/>
                  </a:lnTo>
                  <a:lnTo>
                    <a:pt x="83525" y="2828158"/>
                  </a:lnTo>
                  <a:lnTo>
                    <a:pt x="71419" y="2783539"/>
                  </a:lnTo>
                  <a:lnTo>
                    <a:pt x="60222" y="2738553"/>
                  </a:lnTo>
                  <a:lnTo>
                    <a:pt x="49944" y="2693211"/>
                  </a:lnTo>
                  <a:lnTo>
                    <a:pt x="40595" y="2647523"/>
                  </a:lnTo>
                  <a:lnTo>
                    <a:pt x="32186" y="2601500"/>
                  </a:lnTo>
                  <a:lnTo>
                    <a:pt x="24728" y="2555152"/>
                  </a:lnTo>
                  <a:lnTo>
                    <a:pt x="18230" y="2508490"/>
                  </a:lnTo>
                  <a:lnTo>
                    <a:pt x="12703" y="2461524"/>
                  </a:lnTo>
                  <a:lnTo>
                    <a:pt x="8157" y="2414264"/>
                  </a:lnTo>
                  <a:lnTo>
                    <a:pt x="4604" y="2366721"/>
                  </a:lnTo>
                  <a:lnTo>
                    <a:pt x="2053" y="2318906"/>
                  </a:lnTo>
                  <a:lnTo>
                    <a:pt x="515" y="2270828"/>
                  </a:lnTo>
                  <a:lnTo>
                    <a:pt x="0" y="2222498"/>
                  </a:lnTo>
                  <a:lnTo>
                    <a:pt x="515" y="2174169"/>
                  </a:lnTo>
                  <a:lnTo>
                    <a:pt x="2053" y="2126091"/>
                  </a:lnTo>
                  <a:lnTo>
                    <a:pt x="4604" y="2078275"/>
                  </a:lnTo>
                  <a:lnTo>
                    <a:pt x="8157" y="2030732"/>
                  </a:lnTo>
                  <a:lnTo>
                    <a:pt x="12703" y="1983473"/>
                  </a:lnTo>
                  <a:lnTo>
                    <a:pt x="18230" y="1936507"/>
                  </a:lnTo>
                  <a:lnTo>
                    <a:pt x="24728" y="1889844"/>
                  </a:lnTo>
                  <a:lnTo>
                    <a:pt x="32186" y="1843497"/>
                  </a:lnTo>
                  <a:lnTo>
                    <a:pt x="40595" y="1797474"/>
                  </a:lnTo>
                  <a:lnTo>
                    <a:pt x="49944" y="1751786"/>
                  </a:lnTo>
                  <a:lnTo>
                    <a:pt x="60222" y="1706444"/>
                  </a:lnTo>
                  <a:lnTo>
                    <a:pt x="71419" y="1661458"/>
                  </a:lnTo>
                  <a:lnTo>
                    <a:pt x="83525" y="1616838"/>
                  </a:lnTo>
                  <a:lnTo>
                    <a:pt x="96529" y="1572596"/>
                  </a:lnTo>
                  <a:lnTo>
                    <a:pt x="110420" y="1528740"/>
                  </a:lnTo>
                  <a:lnTo>
                    <a:pt x="125189" y="1485283"/>
                  </a:lnTo>
                  <a:lnTo>
                    <a:pt x="140825" y="1442234"/>
                  </a:lnTo>
                  <a:lnTo>
                    <a:pt x="157317" y="1399603"/>
                  </a:lnTo>
                  <a:lnTo>
                    <a:pt x="174655" y="1357401"/>
                  </a:lnTo>
                  <a:lnTo>
                    <a:pt x="192828" y="1315639"/>
                  </a:lnTo>
                  <a:lnTo>
                    <a:pt x="211827" y="1274327"/>
                  </a:lnTo>
                  <a:lnTo>
                    <a:pt x="231641" y="1233475"/>
                  </a:lnTo>
                  <a:lnTo>
                    <a:pt x="252258" y="1193094"/>
                  </a:lnTo>
                  <a:lnTo>
                    <a:pt x="273670" y="1153194"/>
                  </a:lnTo>
                  <a:lnTo>
                    <a:pt x="295865" y="1113786"/>
                  </a:lnTo>
                  <a:lnTo>
                    <a:pt x="318834" y="1074879"/>
                  </a:lnTo>
                  <a:lnTo>
                    <a:pt x="342564" y="1036485"/>
                  </a:lnTo>
                  <a:lnTo>
                    <a:pt x="367047" y="998614"/>
                  </a:lnTo>
                  <a:lnTo>
                    <a:pt x="392272" y="961276"/>
                  </a:lnTo>
                  <a:lnTo>
                    <a:pt x="418228" y="924482"/>
                  </a:lnTo>
                  <a:lnTo>
                    <a:pt x="444905" y="888242"/>
                  </a:lnTo>
                  <a:lnTo>
                    <a:pt x="472293" y="852567"/>
                  </a:lnTo>
                  <a:lnTo>
                    <a:pt x="500381" y="817467"/>
                  </a:lnTo>
                  <a:lnTo>
                    <a:pt x="529158" y="782952"/>
                  </a:lnTo>
                  <a:lnTo>
                    <a:pt x="558614" y="749032"/>
                  </a:lnTo>
                  <a:lnTo>
                    <a:pt x="588740" y="715720"/>
                  </a:lnTo>
                  <a:lnTo>
                    <a:pt x="619523" y="683023"/>
                  </a:lnTo>
                  <a:lnTo>
                    <a:pt x="650955" y="650954"/>
                  </a:lnTo>
                  <a:lnTo>
                    <a:pt x="683024" y="619523"/>
                  </a:lnTo>
                  <a:lnTo>
                    <a:pt x="715720" y="588739"/>
                  </a:lnTo>
                  <a:lnTo>
                    <a:pt x="749033" y="558614"/>
                  </a:lnTo>
                  <a:lnTo>
                    <a:pt x="782952" y="529157"/>
                  </a:lnTo>
                  <a:lnTo>
                    <a:pt x="817467" y="500380"/>
                  </a:lnTo>
                  <a:lnTo>
                    <a:pt x="852568" y="472292"/>
                  </a:lnTo>
                  <a:lnTo>
                    <a:pt x="888243" y="444905"/>
                  </a:lnTo>
                  <a:lnTo>
                    <a:pt x="924483" y="418228"/>
                  </a:lnTo>
                  <a:lnTo>
                    <a:pt x="961277" y="392272"/>
                  </a:lnTo>
                  <a:lnTo>
                    <a:pt x="998615" y="367047"/>
                  </a:lnTo>
                  <a:lnTo>
                    <a:pt x="1036486" y="342564"/>
                  </a:lnTo>
                  <a:lnTo>
                    <a:pt x="1074880" y="318833"/>
                  </a:lnTo>
                  <a:lnTo>
                    <a:pt x="1113786" y="295865"/>
                  </a:lnTo>
                  <a:lnTo>
                    <a:pt x="1153195" y="273670"/>
                  </a:lnTo>
                  <a:lnTo>
                    <a:pt x="1193095" y="252258"/>
                  </a:lnTo>
                  <a:lnTo>
                    <a:pt x="1233476" y="231640"/>
                  </a:lnTo>
                  <a:lnTo>
                    <a:pt x="1274328" y="211827"/>
                  </a:lnTo>
                  <a:lnTo>
                    <a:pt x="1315640" y="192828"/>
                  </a:lnTo>
                  <a:lnTo>
                    <a:pt x="1357402" y="174654"/>
                  </a:lnTo>
                  <a:lnTo>
                    <a:pt x="1399604" y="157316"/>
                  </a:lnTo>
                  <a:lnTo>
                    <a:pt x="1442235" y="140824"/>
                  </a:lnTo>
                  <a:lnTo>
                    <a:pt x="1485284" y="125189"/>
                  </a:lnTo>
                  <a:lnTo>
                    <a:pt x="1528741" y="110420"/>
                  </a:lnTo>
                  <a:lnTo>
                    <a:pt x="1572597" y="96529"/>
                  </a:lnTo>
                  <a:lnTo>
                    <a:pt x="1616839" y="83525"/>
                  </a:lnTo>
                  <a:lnTo>
                    <a:pt x="1661459" y="71419"/>
                  </a:lnTo>
                  <a:lnTo>
                    <a:pt x="1706445" y="60222"/>
                  </a:lnTo>
                  <a:lnTo>
                    <a:pt x="1751787" y="49944"/>
                  </a:lnTo>
                  <a:lnTo>
                    <a:pt x="1797475" y="40595"/>
                  </a:lnTo>
                  <a:lnTo>
                    <a:pt x="1843498" y="32186"/>
                  </a:lnTo>
                  <a:lnTo>
                    <a:pt x="1889846" y="24728"/>
                  </a:lnTo>
                  <a:lnTo>
                    <a:pt x="1936508" y="18230"/>
                  </a:lnTo>
                  <a:lnTo>
                    <a:pt x="1983474" y="12703"/>
                  </a:lnTo>
                  <a:lnTo>
                    <a:pt x="2030734" y="8157"/>
                  </a:lnTo>
                  <a:lnTo>
                    <a:pt x="2078277" y="4604"/>
                  </a:lnTo>
                  <a:lnTo>
                    <a:pt x="2126092" y="2053"/>
                  </a:lnTo>
                  <a:lnTo>
                    <a:pt x="2174170" y="515"/>
                  </a:lnTo>
                  <a:lnTo>
                    <a:pt x="2222500" y="0"/>
                  </a:lnTo>
                  <a:close/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91079" y="996546"/>
            <a:ext cx="82632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(d)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(AB)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14" name="object 14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422325" y="4625981"/>
            <a:ext cx="4539615" cy="94615"/>
            <a:chOff x="3422325" y="4625981"/>
            <a:chExt cx="4539615" cy="94615"/>
          </a:xfrm>
        </p:grpSpPr>
        <p:sp>
          <p:nvSpPr>
            <p:cNvPr id="18" name="object 18"/>
            <p:cNvSpPr/>
            <p:nvPr/>
          </p:nvSpPr>
          <p:spPr>
            <a:xfrm>
              <a:off x="3469424" y="4673080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50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2325" y="4625981"/>
              <a:ext cx="94197" cy="9419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44825" y="4625981"/>
              <a:ext cx="94197" cy="9419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7325" y="4625981"/>
              <a:ext cx="94197" cy="94197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731675" y="2108422"/>
            <a:ext cx="1885314" cy="94615"/>
            <a:chOff x="731675" y="2108422"/>
            <a:chExt cx="1885314" cy="94615"/>
          </a:xfrm>
        </p:grpSpPr>
        <p:sp>
          <p:nvSpPr>
            <p:cNvPr id="23" name="object 23"/>
            <p:cNvSpPr/>
            <p:nvPr/>
          </p:nvSpPr>
          <p:spPr>
            <a:xfrm>
              <a:off x="778774" y="2155521"/>
              <a:ext cx="1790700" cy="0"/>
            </a:xfrm>
            <a:custGeom>
              <a:avLst/>
              <a:gdLst/>
              <a:ahLst/>
              <a:cxnLst/>
              <a:rect l="l" t="t" r="r" b="b"/>
              <a:pathLst>
                <a:path w="1790700" h="0">
                  <a:moveTo>
                    <a:pt x="0" y="0"/>
                  </a:moveTo>
                  <a:lnTo>
                    <a:pt x="17907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675" y="2108422"/>
              <a:ext cx="94197" cy="941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2375" y="2108422"/>
              <a:ext cx="94198" cy="9419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814318" y="1431467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50880" y="4402317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16980000">
            <a:off x="2987082" y="5369397"/>
            <a:ext cx="38887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64"/>
              </a:lnSpc>
            </a:pPr>
            <a:r>
              <a:rPr dirty="0" sz="1800" spc="15">
                <a:solidFill>
                  <a:srgbClr val="00A650"/>
                </a:solidFill>
                <a:latin typeface="Arial"/>
                <a:cs typeface="Arial"/>
              </a:rPr>
              <a:t>AB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5381" y="2006326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82482" y="2019027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55430" y="1620665"/>
            <a:ext cx="2209800" cy="381000"/>
          </a:xfrm>
          <a:prstGeom prst="rect">
            <a:avLst/>
          </a:prstGeom>
          <a:solidFill>
            <a:srgbClr val="C7C4E2"/>
          </a:solidFill>
        </p:spPr>
        <p:txBody>
          <a:bodyPr wrap="square" lIns="0" tIns="30480" rIns="0" bIns="0" rtlCol="0" vert="horz">
            <a:spAutoFit/>
          </a:bodyPr>
          <a:lstStyle/>
          <a:p>
            <a:pPr marL="312420">
              <a:lnSpc>
                <a:spcPct val="100000"/>
              </a:lnSpc>
              <a:spcBef>
                <a:spcPts val="240"/>
              </a:spcBef>
            </a:pP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2ª</a:t>
            </a:r>
            <a:r>
              <a:rPr dirty="0" sz="20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SOLUCIÓN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07194" y="4479872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20501" y="4479872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716600" y="4017567"/>
            <a:ext cx="108585" cy="179705"/>
          </a:xfrm>
          <a:custGeom>
            <a:avLst/>
            <a:gdLst/>
            <a:ahLst/>
            <a:cxnLst/>
            <a:rect l="l" t="t" r="r" b="b"/>
            <a:pathLst>
              <a:path w="108585" h="179704">
                <a:moveTo>
                  <a:pt x="0" y="33638"/>
                </a:moveTo>
                <a:lnTo>
                  <a:pt x="64303" y="179691"/>
                </a:lnTo>
              </a:path>
              <a:path w="108585" h="179704">
                <a:moveTo>
                  <a:pt x="43859" y="0"/>
                </a:moveTo>
                <a:lnTo>
                  <a:pt x="108162" y="146052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5" name="object 35"/>
          <p:cNvGrpSpPr/>
          <p:nvPr/>
        </p:nvGrpSpPr>
        <p:grpSpPr>
          <a:xfrm>
            <a:off x="2864411" y="4668580"/>
            <a:ext cx="5054600" cy="1800225"/>
            <a:chOff x="2864411" y="4668580"/>
            <a:chExt cx="5054600" cy="1800225"/>
          </a:xfrm>
        </p:grpSpPr>
        <p:sp>
          <p:nvSpPr>
            <p:cNvPr id="36" name="object 36"/>
            <p:cNvSpPr/>
            <p:nvPr/>
          </p:nvSpPr>
          <p:spPr>
            <a:xfrm>
              <a:off x="2868912" y="4985765"/>
              <a:ext cx="2364105" cy="1478280"/>
            </a:xfrm>
            <a:custGeom>
              <a:avLst/>
              <a:gdLst/>
              <a:ahLst/>
              <a:cxnLst/>
              <a:rect l="l" t="t" r="r" b="b"/>
              <a:pathLst>
                <a:path w="2364104" h="1478279">
                  <a:moveTo>
                    <a:pt x="2363712" y="0"/>
                  </a:moveTo>
                  <a:lnTo>
                    <a:pt x="2354501" y="48147"/>
                  </a:lnTo>
                  <a:lnTo>
                    <a:pt x="2344045" y="95782"/>
                  </a:lnTo>
                  <a:lnTo>
                    <a:pt x="2332363" y="142891"/>
                  </a:lnTo>
                  <a:lnTo>
                    <a:pt x="2319473" y="189456"/>
                  </a:lnTo>
                  <a:lnTo>
                    <a:pt x="2305396" y="235464"/>
                  </a:lnTo>
                  <a:lnTo>
                    <a:pt x="2290148" y="280896"/>
                  </a:lnTo>
                  <a:lnTo>
                    <a:pt x="2273750" y="325739"/>
                  </a:lnTo>
                  <a:lnTo>
                    <a:pt x="2256220" y="369976"/>
                  </a:lnTo>
                  <a:lnTo>
                    <a:pt x="2237576" y="413591"/>
                  </a:lnTo>
                  <a:lnTo>
                    <a:pt x="2217838" y="456568"/>
                  </a:lnTo>
                  <a:lnTo>
                    <a:pt x="2197024" y="498893"/>
                  </a:lnTo>
                  <a:lnTo>
                    <a:pt x="2175154" y="540548"/>
                  </a:lnTo>
                  <a:lnTo>
                    <a:pt x="2152245" y="581519"/>
                  </a:lnTo>
                  <a:lnTo>
                    <a:pt x="2128317" y="621790"/>
                  </a:lnTo>
                  <a:lnTo>
                    <a:pt x="2103389" y="661344"/>
                  </a:lnTo>
                  <a:lnTo>
                    <a:pt x="2077479" y="700167"/>
                  </a:lnTo>
                  <a:lnTo>
                    <a:pt x="2050606" y="738241"/>
                  </a:lnTo>
                  <a:lnTo>
                    <a:pt x="2022790" y="775552"/>
                  </a:lnTo>
                  <a:lnTo>
                    <a:pt x="1994047" y="812084"/>
                  </a:lnTo>
                  <a:lnTo>
                    <a:pt x="1964399" y="847821"/>
                  </a:lnTo>
                  <a:lnTo>
                    <a:pt x="1933863" y="882748"/>
                  </a:lnTo>
                  <a:lnTo>
                    <a:pt x="1902457" y="916847"/>
                  </a:lnTo>
                  <a:lnTo>
                    <a:pt x="1870202" y="950105"/>
                  </a:lnTo>
                  <a:lnTo>
                    <a:pt x="1837116" y="982504"/>
                  </a:lnTo>
                  <a:lnTo>
                    <a:pt x="1803217" y="1014030"/>
                  </a:lnTo>
                  <a:lnTo>
                    <a:pt x="1768524" y="1044666"/>
                  </a:lnTo>
                  <a:lnTo>
                    <a:pt x="1733057" y="1074397"/>
                  </a:lnTo>
                  <a:lnTo>
                    <a:pt x="1696833" y="1103207"/>
                  </a:lnTo>
                  <a:lnTo>
                    <a:pt x="1659873" y="1131080"/>
                  </a:lnTo>
                  <a:lnTo>
                    <a:pt x="1622193" y="1158001"/>
                  </a:lnTo>
                  <a:lnTo>
                    <a:pt x="1583814" y="1183953"/>
                  </a:lnTo>
                  <a:lnTo>
                    <a:pt x="1544755" y="1208921"/>
                  </a:lnTo>
                  <a:lnTo>
                    <a:pt x="1505033" y="1232890"/>
                  </a:lnTo>
                  <a:lnTo>
                    <a:pt x="1464668" y="1255843"/>
                  </a:lnTo>
                  <a:lnTo>
                    <a:pt x="1423678" y="1277764"/>
                  </a:lnTo>
                  <a:lnTo>
                    <a:pt x="1382083" y="1298638"/>
                  </a:lnTo>
                  <a:lnTo>
                    <a:pt x="1339901" y="1318450"/>
                  </a:lnTo>
                  <a:lnTo>
                    <a:pt x="1297150" y="1337183"/>
                  </a:lnTo>
                  <a:lnTo>
                    <a:pt x="1253851" y="1354821"/>
                  </a:lnTo>
                  <a:lnTo>
                    <a:pt x="1210021" y="1371350"/>
                  </a:lnTo>
                  <a:lnTo>
                    <a:pt x="1165679" y="1386752"/>
                  </a:lnTo>
                  <a:lnTo>
                    <a:pt x="1120845" y="1401013"/>
                  </a:lnTo>
                  <a:lnTo>
                    <a:pt x="1075536" y="1414116"/>
                  </a:lnTo>
                  <a:lnTo>
                    <a:pt x="1029772" y="1426047"/>
                  </a:lnTo>
                  <a:lnTo>
                    <a:pt x="983572" y="1436788"/>
                  </a:lnTo>
                  <a:lnTo>
                    <a:pt x="936954" y="1446325"/>
                  </a:lnTo>
                  <a:lnTo>
                    <a:pt x="889937" y="1454641"/>
                  </a:lnTo>
                  <a:lnTo>
                    <a:pt x="842540" y="1461721"/>
                  </a:lnTo>
                  <a:lnTo>
                    <a:pt x="794781" y="1467549"/>
                  </a:lnTo>
                  <a:lnTo>
                    <a:pt x="746681" y="1472109"/>
                  </a:lnTo>
                  <a:lnTo>
                    <a:pt x="698256" y="1475386"/>
                  </a:lnTo>
                  <a:lnTo>
                    <a:pt x="649527" y="1477364"/>
                  </a:lnTo>
                  <a:lnTo>
                    <a:pt x="600511" y="1478027"/>
                  </a:lnTo>
                  <a:lnTo>
                    <a:pt x="549392" y="1477297"/>
                  </a:lnTo>
                  <a:lnTo>
                    <a:pt x="498366" y="1475111"/>
                  </a:lnTo>
                  <a:lnTo>
                    <a:pt x="447464" y="1471475"/>
                  </a:lnTo>
                  <a:lnTo>
                    <a:pt x="396717" y="1466393"/>
                  </a:lnTo>
                  <a:lnTo>
                    <a:pt x="346156" y="1459870"/>
                  </a:lnTo>
                  <a:lnTo>
                    <a:pt x="295811" y="1451913"/>
                  </a:lnTo>
                  <a:lnTo>
                    <a:pt x="245713" y="1442527"/>
                  </a:lnTo>
                  <a:lnTo>
                    <a:pt x="195892" y="1431715"/>
                  </a:lnTo>
                  <a:lnTo>
                    <a:pt x="146380" y="1419485"/>
                  </a:lnTo>
                  <a:lnTo>
                    <a:pt x="97207" y="1405841"/>
                  </a:lnTo>
                  <a:lnTo>
                    <a:pt x="48403" y="1390788"/>
                  </a:lnTo>
                  <a:lnTo>
                    <a:pt x="0" y="1374333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3873" y="6265094"/>
              <a:ext cx="94197" cy="9419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190972" y="4673080"/>
              <a:ext cx="3723640" cy="1639570"/>
            </a:xfrm>
            <a:custGeom>
              <a:avLst/>
              <a:gdLst/>
              <a:ahLst/>
              <a:cxnLst/>
              <a:rect l="l" t="t" r="r" b="b"/>
              <a:pathLst>
                <a:path w="3723640" h="1639570">
                  <a:moveTo>
                    <a:pt x="3723452" y="0"/>
                  </a:moveTo>
                  <a:lnTo>
                    <a:pt x="0" y="1639112"/>
                  </a:lnTo>
                </a:path>
                <a:path w="3723640" h="1639570">
                  <a:moveTo>
                    <a:pt x="1173071" y="1035530"/>
                  </a:moveTo>
                  <a:lnTo>
                    <a:pt x="1237374" y="1181581"/>
                  </a:lnTo>
                </a:path>
                <a:path w="3723640" h="1639570">
                  <a:moveTo>
                    <a:pt x="1216930" y="1001891"/>
                  </a:moveTo>
                  <a:lnTo>
                    <a:pt x="1281233" y="114794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99370" y="6356528"/>
            <a:ext cx="180975" cy="3429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4893" y="3029468"/>
            <a:ext cx="495934" cy="375920"/>
            <a:chOff x="6854893" y="3029468"/>
            <a:chExt cx="495934" cy="375920"/>
          </a:xfrm>
        </p:grpSpPr>
        <p:sp>
          <p:nvSpPr>
            <p:cNvPr id="3" name="object 3"/>
            <p:cNvSpPr/>
            <p:nvPr/>
          </p:nvSpPr>
          <p:spPr>
            <a:xfrm>
              <a:off x="6859393" y="3033968"/>
              <a:ext cx="487045" cy="367030"/>
            </a:xfrm>
            <a:custGeom>
              <a:avLst/>
              <a:gdLst/>
              <a:ahLst/>
              <a:cxnLst/>
              <a:rect l="l" t="t" r="r" b="b"/>
              <a:pathLst>
                <a:path w="487045" h="367029">
                  <a:moveTo>
                    <a:pt x="333482" y="0"/>
                  </a:moveTo>
                  <a:lnTo>
                    <a:pt x="0" y="153168"/>
                  </a:lnTo>
                  <a:lnTo>
                    <a:pt x="21811" y="193806"/>
                  </a:lnTo>
                  <a:lnTo>
                    <a:pt x="47899" y="230603"/>
                  </a:lnTo>
                  <a:lnTo>
                    <a:pt x="77806" y="263389"/>
                  </a:lnTo>
                  <a:lnTo>
                    <a:pt x="111078" y="291995"/>
                  </a:lnTo>
                  <a:lnTo>
                    <a:pt x="147257" y="316252"/>
                  </a:lnTo>
                  <a:lnTo>
                    <a:pt x="185888" y="335992"/>
                  </a:lnTo>
                  <a:lnTo>
                    <a:pt x="226515" y="351045"/>
                  </a:lnTo>
                  <a:lnTo>
                    <a:pt x="268682" y="361242"/>
                  </a:lnTo>
                  <a:lnTo>
                    <a:pt x="311932" y="366415"/>
                  </a:lnTo>
                  <a:lnTo>
                    <a:pt x="355810" y="366394"/>
                  </a:lnTo>
                  <a:lnTo>
                    <a:pt x="399860" y="361011"/>
                  </a:lnTo>
                  <a:lnTo>
                    <a:pt x="443626" y="350096"/>
                  </a:lnTo>
                  <a:lnTo>
                    <a:pt x="486651" y="333481"/>
                  </a:lnTo>
                  <a:lnTo>
                    <a:pt x="333482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59393" y="3033968"/>
              <a:ext cx="487045" cy="367030"/>
            </a:xfrm>
            <a:custGeom>
              <a:avLst/>
              <a:gdLst/>
              <a:ahLst/>
              <a:cxnLst/>
              <a:rect l="l" t="t" r="r" b="b"/>
              <a:pathLst>
                <a:path w="487045" h="367029">
                  <a:moveTo>
                    <a:pt x="333482" y="0"/>
                  </a:moveTo>
                  <a:lnTo>
                    <a:pt x="486651" y="333481"/>
                  </a:lnTo>
                  <a:lnTo>
                    <a:pt x="443626" y="350096"/>
                  </a:lnTo>
                  <a:lnTo>
                    <a:pt x="399860" y="361011"/>
                  </a:lnTo>
                  <a:lnTo>
                    <a:pt x="355810" y="366394"/>
                  </a:lnTo>
                  <a:lnTo>
                    <a:pt x="311932" y="366415"/>
                  </a:lnTo>
                  <a:lnTo>
                    <a:pt x="268682" y="361242"/>
                  </a:lnTo>
                  <a:lnTo>
                    <a:pt x="226515" y="351045"/>
                  </a:lnTo>
                  <a:lnTo>
                    <a:pt x="185888" y="335992"/>
                  </a:lnTo>
                  <a:lnTo>
                    <a:pt x="147257" y="316252"/>
                  </a:lnTo>
                  <a:lnTo>
                    <a:pt x="111078" y="291995"/>
                  </a:lnTo>
                  <a:lnTo>
                    <a:pt x="77806" y="263389"/>
                  </a:lnTo>
                  <a:lnTo>
                    <a:pt x="47899" y="230603"/>
                  </a:lnTo>
                  <a:lnTo>
                    <a:pt x="21811" y="193806"/>
                  </a:lnTo>
                  <a:lnTo>
                    <a:pt x="0" y="153168"/>
                  </a:lnTo>
                  <a:lnTo>
                    <a:pt x="333482" y="0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6860" y="3194746"/>
              <a:ext cx="82374" cy="8237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039106" y="5940963"/>
            <a:ext cx="492759" cy="375920"/>
            <a:chOff x="4039106" y="5940963"/>
            <a:chExt cx="492759" cy="375920"/>
          </a:xfrm>
        </p:grpSpPr>
        <p:sp>
          <p:nvSpPr>
            <p:cNvPr id="7" name="object 7"/>
            <p:cNvSpPr/>
            <p:nvPr/>
          </p:nvSpPr>
          <p:spPr>
            <a:xfrm>
              <a:off x="4043606" y="5945463"/>
              <a:ext cx="483870" cy="367030"/>
            </a:xfrm>
            <a:custGeom>
              <a:avLst/>
              <a:gdLst/>
              <a:ahLst/>
              <a:cxnLst/>
              <a:rect l="l" t="t" r="r" b="b"/>
              <a:pathLst>
                <a:path w="483870" h="367029">
                  <a:moveTo>
                    <a:pt x="131390" y="0"/>
                  </a:moveTo>
                  <a:lnTo>
                    <a:pt x="87254" y="4618"/>
                  </a:lnTo>
                  <a:lnTo>
                    <a:pt x="43306" y="14773"/>
                  </a:lnTo>
                  <a:lnTo>
                    <a:pt x="0" y="30640"/>
                  </a:lnTo>
                  <a:lnTo>
                    <a:pt x="147365" y="366729"/>
                  </a:lnTo>
                  <a:lnTo>
                    <a:pt x="483454" y="219363"/>
                  </a:lnTo>
                  <a:lnTo>
                    <a:pt x="462350" y="178352"/>
                  </a:lnTo>
                  <a:lnTo>
                    <a:pt x="436904" y="141109"/>
                  </a:lnTo>
                  <a:lnTo>
                    <a:pt x="407569" y="107809"/>
                  </a:lnTo>
                  <a:lnTo>
                    <a:pt x="374798" y="78631"/>
                  </a:lnTo>
                  <a:lnTo>
                    <a:pt x="339044" y="53750"/>
                  </a:lnTo>
                  <a:lnTo>
                    <a:pt x="300761" y="33343"/>
                  </a:lnTo>
                  <a:lnTo>
                    <a:pt x="260400" y="17588"/>
                  </a:lnTo>
                  <a:lnTo>
                    <a:pt x="218416" y="6661"/>
                  </a:lnTo>
                  <a:lnTo>
                    <a:pt x="175262" y="739"/>
                  </a:lnTo>
                  <a:lnTo>
                    <a:pt x="131390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043606" y="5945463"/>
              <a:ext cx="483870" cy="367030"/>
            </a:xfrm>
            <a:custGeom>
              <a:avLst/>
              <a:gdLst/>
              <a:ahLst/>
              <a:cxnLst/>
              <a:rect l="l" t="t" r="r" b="b"/>
              <a:pathLst>
                <a:path w="483870" h="367029">
                  <a:moveTo>
                    <a:pt x="147365" y="366729"/>
                  </a:moveTo>
                  <a:lnTo>
                    <a:pt x="0" y="30640"/>
                  </a:lnTo>
                  <a:lnTo>
                    <a:pt x="43306" y="14773"/>
                  </a:lnTo>
                  <a:lnTo>
                    <a:pt x="87254" y="4618"/>
                  </a:lnTo>
                  <a:lnTo>
                    <a:pt x="131390" y="0"/>
                  </a:lnTo>
                  <a:lnTo>
                    <a:pt x="175262" y="739"/>
                  </a:lnTo>
                  <a:lnTo>
                    <a:pt x="218416" y="6661"/>
                  </a:lnTo>
                  <a:lnTo>
                    <a:pt x="260400" y="17588"/>
                  </a:lnTo>
                  <a:lnTo>
                    <a:pt x="300761" y="33343"/>
                  </a:lnTo>
                  <a:lnTo>
                    <a:pt x="339044" y="53750"/>
                  </a:lnTo>
                  <a:lnTo>
                    <a:pt x="374798" y="78631"/>
                  </a:lnTo>
                  <a:lnTo>
                    <a:pt x="407569" y="107809"/>
                  </a:lnTo>
                  <a:lnTo>
                    <a:pt x="436904" y="141109"/>
                  </a:lnTo>
                  <a:lnTo>
                    <a:pt x="462350" y="178352"/>
                  </a:lnTo>
                  <a:lnTo>
                    <a:pt x="483454" y="219363"/>
                  </a:lnTo>
                  <a:lnTo>
                    <a:pt x="147365" y="366729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8086" y="6070352"/>
              <a:ext cx="82404" cy="8240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023351" y="2446081"/>
            <a:ext cx="4895850" cy="4454525"/>
            <a:chOff x="3023351" y="2446081"/>
            <a:chExt cx="4895850" cy="4454525"/>
          </a:xfrm>
        </p:grpSpPr>
        <p:sp>
          <p:nvSpPr>
            <p:cNvPr id="11" name="object 11"/>
            <p:cNvSpPr/>
            <p:nvPr/>
          </p:nvSpPr>
          <p:spPr>
            <a:xfrm>
              <a:off x="3469424" y="3033968"/>
              <a:ext cx="4445000" cy="3278504"/>
            </a:xfrm>
            <a:custGeom>
              <a:avLst/>
              <a:gdLst/>
              <a:ahLst/>
              <a:cxnLst/>
              <a:rect l="l" t="t" r="r" b="b"/>
              <a:pathLst>
                <a:path w="4445000" h="3278504">
                  <a:moveTo>
                    <a:pt x="3723452" y="0"/>
                  </a:moveTo>
                  <a:lnTo>
                    <a:pt x="0" y="1639111"/>
                  </a:lnTo>
                </a:path>
                <a:path w="4445000" h="3278504">
                  <a:moveTo>
                    <a:pt x="0" y="1639111"/>
                  </a:moveTo>
                  <a:lnTo>
                    <a:pt x="721547" y="3278224"/>
                  </a:lnTo>
                </a:path>
                <a:path w="4445000" h="3278504">
                  <a:moveTo>
                    <a:pt x="3723452" y="0"/>
                  </a:moveTo>
                  <a:lnTo>
                    <a:pt x="4445000" y="1639111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23351" y="4672000"/>
              <a:ext cx="450850" cy="1739900"/>
            </a:xfrm>
            <a:custGeom>
              <a:avLst/>
              <a:gdLst/>
              <a:ahLst/>
              <a:cxnLst/>
              <a:rect l="l" t="t" r="r" b="b"/>
              <a:pathLst>
                <a:path w="450850" h="1739900">
                  <a:moveTo>
                    <a:pt x="0" y="1643104"/>
                  </a:moveTo>
                  <a:lnTo>
                    <a:pt x="15746" y="1739318"/>
                  </a:lnTo>
                  <a:lnTo>
                    <a:pt x="47994" y="1696683"/>
                  </a:lnTo>
                  <a:lnTo>
                    <a:pt x="30934" y="1696683"/>
                  </a:lnTo>
                  <a:lnTo>
                    <a:pt x="22200" y="1694522"/>
                  </a:lnTo>
                  <a:lnTo>
                    <a:pt x="30638" y="1660439"/>
                  </a:lnTo>
                  <a:lnTo>
                    <a:pt x="28065" y="1659596"/>
                  </a:lnTo>
                  <a:lnTo>
                    <a:pt x="25797" y="1658764"/>
                  </a:lnTo>
                  <a:lnTo>
                    <a:pt x="2052" y="1644811"/>
                  </a:lnTo>
                  <a:lnTo>
                    <a:pt x="0" y="1643104"/>
                  </a:lnTo>
                  <a:close/>
                </a:path>
                <a:path w="450850" h="1739900">
                  <a:moveTo>
                    <a:pt x="30638" y="1660439"/>
                  </a:moveTo>
                  <a:lnTo>
                    <a:pt x="22200" y="1694522"/>
                  </a:lnTo>
                  <a:lnTo>
                    <a:pt x="30934" y="1696683"/>
                  </a:lnTo>
                  <a:lnTo>
                    <a:pt x="39274" y="1662997"/>
                  </a:lnTo>
                  <a:lnTo>
                    <a:pt x="39323" y="1662591"/>
                  </a:lnTo>
                  <a:lnTo>
                    <a:pt x="37313" y="1662191"/>
                  </a:lnTo>
                  <a:lnTo>
                    <a:pt x="34974" y="1661651"/>
                  </a:lnTo>
                  <a:lnTo>
                    <a:pt x="32651" y="1661039"/>
                  </a:lnTo>
                  <a:lnTo>
                    <a:pt x="30638" y="1660439"/>
                  </a:lnTo>
                  <a:close/>
                </a:path>
                <a:path w="450850" h="1739900">
                  <a:moveTo>
                    <a:pt x="39372" y="1662600"/>
                  </a:moveTo>
                  <a:lnTo>
                    <a:pt x="30934" y="1696683"/>
                  </a:lnTo>
                  <a:lnTo>
                    <a:pt x="47994" y="1696683"/>
                  </a:lnTo>
                  <a:lnTo>
                    <a:pt x="72761" y="1663937"/>
                  </a:lnTo>
                  <a:lnTo>
                    <a:pt x="54190" y="1663937"/>
                  </a:lnTo>
                  <a:lnTo>
                    <a:pt x="51724" y="1663905"/>
                  </a:lnTo>
                  <a:lnTo>
                    <a:pt x="49277" y="1663804"/>
                  </a:lnTo>
                  <a:lnTo>
                    <a:pt x="46850" y="1663628"/>
                  </a:lnTo>
                  <a:lnTo>
                    <a:pt x="44438" y="1663376"/>
                  </a:lnTo>
                  <a:lnTo>
                    <a:pt x="42044" y="1663056"/>
                  </a:lnTo>
                  <a:lnTo>
                    <a:pt x="39372" y="1662600"/>
                  </a:lnTo>
                  <a:close/>
                </a:path>
                <a:path w="450850" h="1739900">
                  <a:moveTo>
                    <a:pt x="74559" y="1661561"/>
                  </a:moveTo>
                  <a:lnTo>
                    <a:pt x="54190" y="1663937"/>
                  </a:lnTo>
                  <a:lnTo>
                    <a:pt x="72761" y="1663937"/>
                  </a:lnTo>
                  <a:lnTo>
                    <a:pt x="74559" y="1661561"/>
                  </a:lnTo>
                  <a:close/>
                </a:path>
                <a:path w="450850" h="1739900">
                  <a:moveTo>
                    <a:pt x="441706" y="0"/>
                  </a:moveTo>
                  <a:lnTo>
                    <a:pt x="30638" y="1660439"/>
                  </a:lnTo>
                  <a:lnTo>
                    <a:pt x="32651" y="1661039"/>
                  </a:lnTo>
                  <a:lnTo>
                    <a:pt x="34974" y="1661651"/>
                  </a:lnTo>
                  <a:lnTo>
                    <a:pt x="37313" y="1662191"/>
                  </a:lnTo>
                  <a:lnTo>
                    <a:pt x="39372" y="1662600"/>
                  </a:lnTo>
                  <a:lnTo>
                    <a:pt x="450439" y="2160"/>
                  </a:lnTo>
                  <a:lnTo>
                    <a:pt x="441706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469424" y="2450581"/>
              <a:ext cx="4445000" cy="4445000"/>
            </a:xfrm>
            <a:custGeom>
              <a:avLst/>
              <a:gdLst/>
              <a:ahLst/>
              <a:cxnLst/>
              <a:rect l="l" t="t" r="r" b="b"/>
              <a:pathLst>
                <a:path w="4445000" h="4445000">
                  <a:moveTo>
                    <a:pt x="2222500" y="0"/>
                  </a:moveTo>
                  <a:lnTo>
                    <a:pt x="2270829" y="515"/>
                  </a:lnTo>
                  <a:lnTo>
                    <a:pt x="2318907" y="2053"/>
                  </a:lnTo>
                  <a:lnTo>
                    <a:pt x="2366722" y="4604"/>
                  </a:lnTo>
                  <a:lnTo>
                    <a:pt x="2414265" y="8157"/>
                  </a:lnTo>
                  <a:lnTo>
                    <a:pt x="2461525" y="12703"/>
                  </a:lnTo>
                  <a:lnTo>
                    <a:pt x="2508491" y="18230"/>
                  </a:lnTo>
                  <a:lnTo>
                    <a:pt x="2555153" y="24728"/>
                  </a:lnTo>
                  <a:lnTo>
                    <a:pt x="2601501" y="32186"/>
                  </a:lnTo>
                  <a:lnTo>
                    <a:pt x="2647524" y="40595"/>
                  </a:lnTo>
                  <a:lnTo>
                    <a:pt x="2693212" y="49944"/>
                  </a:lnTo>
                  <a:lnTo>
                    <a:pt x="2738554" y="60222"/>
                  </a:lnTo>
                  <a:lnTo>
                    <a:pt x="2783540" y="71419"/>
                  </a:lnTo>
                  <a:lnTo>
                    <a:pt x="2828160" y="83525"/>
                  </a:lnTo>
                  <a:lnTo>
                    <a:pt x="2872402" y="96529"/>
                  </a:lnTo>
                  <a:lnTo>
                    <a:pt x="2916258" y="110420"/>
                  </a:lnTo>
                  <a:lnTo>
                    <a:pt x="2959715" y="125189"/>
                  </a:lnTo>
                  <a:lnTo>
                    <a:pt x="3002764" y="140824"/>
                  </a:lnTo>
                  <a:lnTo>
                    <a:pt x="3045395" y="157316"/>
                  </a:lnTo>
                  <a:lnTo>
                    <a:pt x="3087597" y="174654"/>
                  </a:lnTo>
                  <a:lnTo>
                    <a:pt x="3129359" y="192828"/>
                  </a:lnTo>
                  <a:lnTo>
                    <a:pt x="3170671" y="211827"/>
                  </a:lnTo>
                  <a:lnTo>
                    <a:pt x="3211523" y="231640"/>
                  </a:lnTo>
                  <a:lnTo>
                    <a:pt x="3251904" y="252258"/>
                  </a:lnTo>
                  <a:lnTo>
                    <a:pt x="3291804" y="273670"/>
                  </a:lnTo>
                  <a:lnTo>
                    <a:pt x="3331213" y="295865"/>
                  </a:lnTo>
                  <a:lnTo>
                    <a:pt x="3370119" y="318833"/>
                  </a:lnTo>
                  <a:lnTo>
                    <a:pt x="3408513" y="342564"/>
                  </a:lnTo>
                  <a:lnTo>
                    <a:pt x="3446384" y="367047"/>
                  </a:lnTo>
                  <a:lnTo>
                    <a:pt x="3483722" y="392272"/>
                  </a:lnTo>
                  <a:lnTo>
                    <a:pt x="3520516" y="418228"/>
                  </a:lnTo>
                  <a:lnTo>
                    <a:pt x="3556756" y="444905"/>
                  </a:lnTo>
                  <a:lnTo>
                    <a:pt x="3592431" y="472292"/>
                  </a:lnTo>
                  <a:lnTo>
                    <a:pt x="3627532" y="500380"/>
                  </a:lnTo>
                  <a:lnTo>
                    <a:pt x="3662047" y="529157"/>
                  </a:lnTo>
                  <a:lnTo>
                    <a:pt x="3695966" y="558614"/>
                  </a:lnTo>
                  <a:lnTo>
                    <a:pt x="3729279" y="588739"/>
                  </a:lnTo>
                  <a:lnTo>
                    <a:pt x="3761975" y="619523"/>
                  </a:lnTo>
                  <a:lnTo>
                    <a:pt x="3794044" y="650954"/>
                  </a:lnTo>
                  <a:lnTo>
                    <a:pt x="3825476" y="683023"/>
                  </a:lnTo>
                  <a:lnTo>
                    <a:pt x="3856259" y="715720"/>
                  </a:lnTo>
                  <a:lnTo>
                    <a:pt x="3886385" y="749032"/>
                  </a:lnTo>
                  <a:lnTo>
                    <a:pt x="3915841" y="782952"/>
                  </a:lnTo>
                  <a:lnTo>
                    <a:pt x="3944618" y="817467"/>
                  </a:lnTo>
                  <a:lnTo>
                    <a:pt x="3972706" y="852567"/>
                  </a:lnTo>
                  <a:lnTo>
                    <a:pt x="4000094" y="888242"/>
                  </a:lnTo>
                  <a:lnTo>
                    <a:pt x="4026771" y="924482"/>
                  </a:lnTo>
                  <a:lnTo>
                    <a:pt x="4052727" y="961276"/>
                  </a:lnTo>
                  <a:lnTo>
                    <a:pt x="4077952" y="998614"/>
                  </a:lnTo>
                  <a:lnTo>
                    <a:pt x="4102435" y="1036485"/>
                  </a:lnTo>
                  <a:lnTo>
                    <a:pt x="4126165" y="1074879"/>
                  </a:lnTo>
                  <a:lnTo>
                    <a:pt x="4149134" y="1113786"/>
                  </a:lnTo>
                  <a:lnTo>
                    <a:pt x="4171329" y="1153194"/>
                  </a:lnTo>
                  <a:lnTo>
                    <a:pt x="4192741" y="1193094"/>
                  </a:lnTo>
                  <a:lnTo>
                    <a:pt x="4213358" y="1233475"/>
                  </a:lnTo>
                  <a:lnTo>
                    <a:pt x="4233172" y="1274327"/>
                  </a:lnTo>
                  <a:lnTo>
                    <a:pt x="4252171" y="1315639"/>
                  </a:lnTo>
                  <a:lnTo>
                    <a:pt x="4270344" y="1357401"/>
                  </a:lnTo>
                  <a:lnTo>
                    <a:pt x="4287682" y="1399603"/>
                  </a:lnTo>
                  <a:lnTo>
                    <a:pt x="4304174" y="1442234"/>
                  </a:lnTo>
                  <a:lnTo>
                    <a:pt x="4319810" y="1485283"/>
                  </a:lnTo>
                  <a:lnTo>
                    <a:pt x="4334579" y="1528740"/>
                  </a:lnTo>
                  <a:lnTo>
                    <a:pt x="4348470" y="1572596"/>
                  </a:lnTo>
                  <a:lnTo>
                    <a:pt x="4361474" y="1616838"/>
                  </a:lnTo>
                  <a:lnTo>
                    <a:pt x="4373580" y="1661458"/>
                  </a:lnTo>
                  <a:lnTo>
                    <a:pt x="4384777" y="1706444"/>
                  </a:lnTo>
                  <a:lnTo>
                    <a:pt x="4395055" y="1751786"/>
                  </a:lnTo>
                  <a:lnTo>
                    <a:pt x="4404404" y="1797474"/>
                  </a:lnTo>
                  <a:lnTo>
                    <a:pt x="4412813" y="1843497"/>
                  </a:lnTo>
                  <a:lnTo>
                    <a:pt x="4420271" y="1889844"/>
                  </a:lnTo>
                  <a:lnTo>
                    <a:pt x="4426769" y="1936507"/>
                  </a:lnTo>
                  <a:lnTo>
                    <a:pt x="4432296" y="1983473"/>
                  </a:lnTo>
                  <a:lnTo>
                    <a:pt x="4436842" y="2030732"/>
                  </a:lnTo>
                  <a:lnTo>
                    <a:pt x="4440395" y="2078275"/>
                  </a:lnTo>
                  <a:lnTo>
                    <a:pt x="4442946" y="2126091"/>
                  </a:lnTo>
                  <a:lnTo>
                    <a:pt x="4444484" y="2174169"/>
                  </a:lnTo>
                  <a:lnTo>
                    <a:pt x="4445000" y="2222498"/>
                  </a:lnTo>
                  <a:lnTo>
                    <a:pt x="4444484" y="2270828"/>
                  </a:lnTo>
                  <a:lnTo>
                    <a:pt x="4442946" y="2318906"/>
                  </a:lnTo>
                  <a:lnTo>
                    <a:pt x="4440395" y="2366721"/>
                  </a:lnTo>
                  <a:lnTo>
                    <a:pt x="4436842" y="2414264"/>
                  </a:lnTo>
                  <a:lnTo>
                    <a:pt x="4432296" y="2461524"/>
                  </a:lnTo>
                  <a:lnTo>
                    <a:pt x="4426769" y="2508490"/>
                  </a:lnTo>
                  <a:lnTo>
                    <a:pt x="4420271" y="2555152"/>
                  </a:lnTo>
                  <a:lnTo>
                    <a:pt x="4412813" y="2601500"/>
                  </a:lnTo>
                  <a:lnTo>
                    <a:pt x="4404404" y="2647523"/>
                  </a:lnTo>
                  <a:lnTo>
                    <a:pt x="4395055" y="2693211"/>
                  </a:lnTo>
                  <a:lnTo>
                    <a:pt x="4384777" y="2738553"/>
                  </a:lnTo>
                  <a:lnTo>
                    <a:pt x="4373580" y="2783539"/>
                  </a:lnTo>
                  <a:lnTo>
                    <a:pt x="4361474" y="2828158"/>
                  </a:lnTo>
                  <a:lnTo>
                    <a:pt x="4348470" y="2872401"/>
                  </a:lnTo>
                  <a:lnTo>
                    <a:pt x="4334579" y="2916256"/>
                  </a:lnTo>
                  <a:lnTo>
                    <a:pt x="4319810" y="2959714"/>
                  </a:lnTo>
                  <a:lnTo>
                    <a:pt x="4304174" y="3002763"/>
                  </a:lnTo>
                  <a:lnTo>
                    <a:pt x="4287682" y="3045394"/>
                  </a:lnTo>
                  <a:lnTo>
                    <a:pt x="4270344" y="3087595"/>
                  </a:lnTo>
                  <a:lnTo>
                    <a:pt x="4252171" y="3129357"/>
                  </a:lnTo>
                  <a:lnTo>
                    <a:pt x="4233172" y="3170670"/>
                  </a:lnTo>
                  <a:lnTo>
                    <a:pt x="4213358" y="3211522"/>
                  </a:lnTo>
                  <a:lnTo>
                    <a:pt x="4192741" y="3251903"/>
                  </a:lnTo>
                  <a:lnTo>
                    <a:pt x="4171329" y="3291803"/>
                  </a:lnTo>
                  <a:lnTo>
                    <a:pt x="4149134" y="3331211"/>
                  </a:lnTo>
                  <a:lnTo>
                    <a:pt x="4126165" y="3370118"/>
                  </a:lnTo>
                  <a:lnTo>
                    <a:pt x="4102435" y="3408512"/>
                  </a:lnTo>
                  <a:lnTo>
                    <a:pt x="4077952" y="3446383"/>
                  </a:lnTo>
                  <a:lnTo>
                    <a:pt x="4052727" y="3483721"/>
                  </a:lnTo>
                  <a:lnTo>
                    <a:pt x="4026771" y="3520515"/>
                  </a:lnTo>
                  <a:lnTo>
                    <a:pt x="4000094" y="3556755"/>
                  </a:lnTo>
                  <a:lnTo>
                    <a:pt x="3972706" y="3592430"/>
                  </a:lnTo>
                  <a:lnTo>
                    <a:pt x="3944618" y="3627530"/>
                  </a:lnTo>
                  <a:lnTo>
                    <a:pt x="3915841" y="3662045"/>
                  </a:lnTo>
                  <a:lnTo>
                    <a:pt x="3886385" y="3695965"/>
                  </a:lnTo>
                  <a:lnTo>
                    <a:pt x="3856259" y="3729278"/>
                  </a:lnTo>
                  <a:lnTo>
                    <a:pt x="3825476" y="3761974"/>
                  </a:lnTo>
                  <a:lnTo>
                    <a:pt x="3794044" y="3794043"/>
                  </a:lnTo>
                  <a:lnTo>
                    <a:pt x="3761975" y="3825475"/>
                  </a:lnTo>
                  <a:lnTo>
                    <a:pt x="3729279" y="3856258"/>
                  </a:lnTo>
                  <a:lnTo>
                    <a:pt x="3695966" y="3886383"/>
                  </a:lnTo>
                  <a:lnTo>
                    <a:pt x="3662047" y="3915840"/>
                  </a:lnTo>
                  <a:lnTo>
                    <a:pt x="3627532" y="3944617"/>
                  </a:lnTo>
                  <a:lnTo>
                    <a:pt x="3592431" y="3972705"/>
                  </a:lnTo>
                  <a:lnTo>
                    <a:pt x="3556756" y="4000092"/>
                  </a:lnTo>
                  <a:lnTo>
                    <a:pt x="3520516" y="4026769"/>
                  </a:lnTo>
                  <a:lnTo>
                    <a:pt x="3483722" y="4052726"/>
                  </a:lnTo>
                  <a:lnTo>
                    <a:pt x="3446384" y="4077950"/>
                  </a:lnTo>
                  <a:lnTo>
                    <a:pt x="3408513" y="4102433"/>
                  </a:lnTo>
                  <a:lnTo>
                    <a:pt x="3370119" y="4126164"/>
                  </a:lnTo>
                  <a:lnTo>
                    <a:pt x="3331213" y="4149132"/>
                  </a:lnTo>
                  <a:lnTo>
                    <a:pt x="3291804" y="4171328"/>
                  </a:lnTo>
                  <a:lnTo>
                    <a:pt x="3251904" y="4192739"/>
                  </a:lnTo>
                  <a:lnTo>
                    <a:pt x="3211523" y="4213357"/>
                  </a:lnTo>
                  <a:lnTo>
                    <a:pt x="3170671" y="4233171"/>
                  </a:lnTo>
                  <a:lnTo>
                    <a:pt x="3129359" y="4252169"/>
                  </a:lnTo>
                  <a:lnTo>
                    <a:pt x="3087597" y="4270343"/>
                  </a:lnTo>
                  <a:lnTo>
                    <a:pt x="3045395" y="4287681"/>
                  </a:lnTo>
                  <a:lnTo>
                    <a:pt x="3002764" y="4304173"/>
                  </a:lnTo>
                  <a:lnTo>
                    <a:pt x="2959715" y="4319809"/>
                  </a:lnTo>
                  <a:lnTo>
                    <a:pt x="2916258" y="4334578"/>
                  </a:lnTo>
                  <a:lnTo>
                    <a:pt x="2872402" y="4348469"/>
                  </a:lnTo>
                  <a:lnTo>
                    <a:pt x="2828160" y="4361473"/>
                  </a:lnTo>
                  <a:lnTo>
                    <a:pt x="2783540" y="4373578"/>
                  </a:lnTo>
                  <a:lnTo>
                    <a:pt x="2738554" y="4384776"/>
                  </a:lnTo>
                  <a:lnTo>
                    <a:pt x="2693212" y="4395054"/>
                  </a:lnTo>
                  <a:lnTo>
                    <a:pt x="2647524" y="4404402"/>
                  </a:lnTo>
                  <a:lnTo>
                    <a:pt x="2601501" y="4412811"/>
                  </a:lnTo>
                  <a:lnTo>
                    <a:pt x="2555153" y="4420270"/>
                  </a:lnTo>
                  <a:lnTo>
                    <a:pt x="2508491" y="4426768"/>
                  </a:lnTo>
                  <a:lnTo>
                    <a:pt x="2461525" y="4432295"/>
                  </a:lnTo>
                  <a:lnTo>
                    <a:pt x="2414265" y="4436840"/>
                  </a:lnTo>
                  <a:lnTo>
                    <a:pt x="2366722" y="4440394"/>
                  </a:lnTo>
                  <a:lnTo>
                    <a:pt x="2318907" y="4442945"/>
                  </a:lnTo>
                  <a:lnTo>
                    <a:pt x="2270829" y="4444483"/>
                  </a:lnTo>
                  <a:lnTo>
                    <a:pt x="2222500" y="4444998"/>
                  </a:lnTo>
                  <a:lnTo>
                    <a:pt x="2174170" y="4444483"/>
                  </a:lnTo>
                  <a:lnTo>
                    <a:pt x="2126092" y="4442945"/>
                  </a:lnTo>
                  <a:lnTo>
                    <a:pt x="2078277" y="4440394"/>
                  </a:lnTo>
                  <a:lnTo>
                    <a:pt x="2030734" y="4436840"/>
                  </a:lnTo>
                  <a:lnTo>
                    <a:pt x="1983474" y="4432295"/>
                  </a:lnTo>
                  <a:lnTo>
                    <a:pt x="1936508" y="4426768"/>
                  </a:lnTo>
                  <a:lnTo>
                    <a:pt x="1889846" y="4420270"/>
                  </a:lnTo>
                  <a:lnTo>
                    <a:pt x="1843498" y="4412811"/>
                  </a:lnTo>
                  <a:lnTo>
                    <a:pt x="1797475" y="4404402"/>
                  </a:lnTo>
                  <a:lnTo>
                    <a:pt x="1751787" y="4395054"/>
                  </a:lnTo>
                  <a:lnTo>
                    <a:pt x="1706445" y="4384776"/>
                  </a:lnTo>
                  <a:lnTo>
                    <a:pt x="1661459" y="4373578"/>
                  </a:lnTo>
                  <a:lnTo>
                    <a:pt x="1616839" y="4361473"/>
                  </a:lnTo>
                  <a:lnTo>
                    <a:pt x="1572597" y="4348469"/>
                  </a:lnTo>
                  <a:lnTo>
                    <a:pt x="1528741" y="4334578"/>
                  </a:lnTo>
                  <a:lnTo>
                    <a:pt x="1485284" y="4319809"/>
                  </a:lnTo>
                  <a:lnTo>
                    <a:pt x="1442235" y="4304173"/>
                  </a:lnTo>
                  <a:lnTo>
                    <a:pt x="1399604" y="4287681"/>
                  </a:lnTo>
                  <a:lnTo>
                    <a:pt x="1357402" y="4270343"/>
                  </a:lnTo>
                  <a:lnTo>
                    <a:pt x="1315640" y="4252169"/>
                  </a:lnTo>
                  <a:lnTo>
                    <a:pt x="1274328" y="4233171"/>
                  </a:lnTo>
                  <a:lnTo>
                    <a:pt x="1233476" y="4213357"/>
                  </a:lnTo>
                  <a:lnTo>
                    <a:pt x="1193095" y="4192739"/>
                  </a:lnTo>
                  <a:lnTo>
                    <a:pt x="1153195" y="4171328"/>
                  </a:lnTo>
                  <a:lnTo>
                    <a:pt x="1113786" y="4149132"/>
                  </a:lnTo>
                  <a:lnTo>
                    <a:pt x="1074880" y="4126164"/>
                  </a:lnTo>
                  <a:lnTo>
                    <a:pt x="1036486" y="4102433"/>
                  </a:lnTo>
                  <a:lnTo>
                    <a:pt x="998615" y="4077950"/>
                  </a:lnTo>
                  <a:lnTo>
                    <a:pt x="961277" y="4052726"/>
                  </a:lnTo>
                  <a:lnTo>
                    <a:pt x="924483" y="4026769"/>
                  </a:lnTo>
                  <a:lnTo>
                    <a:pt x="888243" y="4000092"/>
                  </a:lnTo>
                  <a:lnTo>
                    <a:pt x="852568" y="3972705"/>
                  </a:lnTo>
                  <a:lnTo>
                    <a:pt x="817467" y="3944617"/>
                  </a:lnTo>
                  <a:lnTo>
                    <a:pt x="782952" y="3915840"/>
                  </a:lnTo>
                  <a:lnTo>
                    <a:pt x="749033" y="3886383"/>
                  </a:lnTo>
                  <a:lnTo>
                    <a:pt x="715720" y="3856258"/>
                  </a:lnTo>
                  <a:lnTo>
                    <a:pt x="683024" y="3825475"/>
                  </a:lnTo>
                  <a:lnTo>
                    <a:pt x="650955" y="3794043"/>
                  </a:lnTo>
                  <a:lnTo>
                    <a:pt x="619523" y="3761974"/>
                  </a:lnTo>
                  <a:lnTo>
                    <a:pt x="588740" y="3729278"/>
                  </a:lnTo>
                  <a:lnTo>
                    <a:pt x="558614" y="3695965"/>
                  </a:lnTo>
                  <a:lnTo>
                    <a:pt x="529158" y="3662045"/>
                  </a:lnTo>
                  <a:lnTo>
                    <a:pt x="500381" y="3627530"/>
                  </a:lnTo>
                  <a:lnTo>
                    <a:pt x="472293" y="3592430"/>
                  </a:lnTo>
                  <a:lnTo>
                    <a:pt x="444905" y="3556755"/>
                  </a:lnTo>
                  <a:lnTo>
                    <a:pt x="418228" y="3520515"/>
                  </a:lnTo>
                  <a:lnTo>
                    <a:pt x="392272" y="3483721"/>
                  </a:lnTo>
                  <a:lnTo>
                    <a:pt x="367047" y="3446383"/>
                  </a:lnTo>
                  <a:lnTo>
                    <a:pt x="342564" y="3408512"/>
                  </a:lnTo>
                  <a:lnTo>
                    <a:pt x="318834" y="3370118"/>
                  </a:lnTo>
                  <a:lnTo>
                    <a:pt x="295865" y="3331211"/>
                  </a:lnTo>
                  <a:lnTo>
                    <a:pt x="273670" y="3291803"/>
                  </a:lnTo>
                  <a:lnTo>
                    <a:pt x="252258" y="3251903"/>
                  </a:lnTo>
                  <a:lnTo>
                    <a:pt x="231641" y="3211522"/>
                  </a:lnTo>
                  <a:lnTo>
                    <a:pt x="211827" y="3170670"/>
                  </a:lnTo>
                  <a:lnTo>
                    <a:pt x="192828" y="3129357"/>
                  </a:lnTo>
                  <a:lnTo>
                    <a:pt x="174655" y="3087595"/>
                  </a:lnTo>
                  <a:lnTo>
                    <a:pt x="157317" y="3045394"/>
                  </a:lnTo>
                  <a:lnTo>
                    <a:pt x="140825" y="3002763"/>
                  </a:lnTo>
                  <a:lnTo>
                    <a:pt x="125189" y="2959714"/>
                  </a:lnTo>
                  <a:lnTo>
                    <a:pt x="110420" y="2916256"/>
                  </a:lnTo>
                  <a:lnTo>
                    <a:pt x="96529" y="2872401"/>
                  </a:lnTo>
                  <a:lnTo>
                    <a:pt x="83525" y="2828158"/>
                  </a:lnTo>
                  <a:lnTo>
                    <a:pt x="71419" y="2783539"/>
                  </a:lnTo>
                  <a:lnTo>
                    <a:pt x="60222" y="2738553"/>
                  </a:lnTo>
                  <a:lnTo>
                    <a:pt x="49944" y="2693211"/>
                  </a:lnTo>
                  <a:lnTo>
                    <a:pt x="40595" y="2647523"/>
                  </a:lnTo>
                  <a:lnTo>
                    <a:pt x="32186" y="2601500"/>
                  </a:lnTo>
                  <a:lnTo>
                    <a:pt x="24728" y="2555152"/>
                  </a:lnTo>
                  <a:lnTo>
                    <a:pt x="18230" y="2508490"/>
                  </a:lnTo>
                  <a:lnTo>
                    <a:pt x="12703" y="2461524"/>
                  </a:lnTo>
                  <a:lnTo>
                    <a:pt x="8157" y="2414264"/>
                  </a:lnTo>
                  <a:lnTo>
                    <a:pt x="4604" y="2366721"/>
                  </a:lnTo>
                  <a:lnTo>
                    <a:pt x="2053" y="2318906"/>
                  </a:lnTo>
                  <a:lnTo>
                    <a:pt x="515" y="2270828"/>
                  </a:lnTo>
                  <a:lnTo>
                    <a:pt x="0" y="2222498"/>
                  </a:lnTo>
                  <a:lnTo>
                    <a:pt x="515" y="2174169"/>
                  </a:lnTo>
                  <a:lnTo>
                    <a:pt x="2053" y="2126091"/>
                  </a:lnTo>
                  <a:lnTo>
                    <a:pt x="4604" y="2078275"/>
                  </a:lnTo>
                  <a:lnTo>
                    <a:pt x="8157" y="2030732"/>
                  </a:lnTo>
                  <a:lnTo>
                    <a:pt x="12703" y="1983473"/>
                  </a:lnTo>
                  <a:lnTo>
                    <a:pt x="18230" y="1936507"/>
                  </a:lnTo>
                  <a:lnTo>
                    <a:pt x="24728" y="1889844"/>
                  </a:lnTo>
                  <a:lnTo>
                    <a:pt x="32186" y="1843497"/>
                  </a:lnTo>
                  <a:lnTo>
                    <a:pt x="40595" y="1797474"/>
                  </a:lnTo>
                  <a:lnTo>
                    <a:pt x="49944" y="1751786"/>
                  </a:lnTo>
                  <a:lnTo>
                    <a:pt x="60222" y="1706444"/>
                  </a:lnTo>
                  <a:lnTo>
                    <a:pt x="71419" y="1661458"/>
                  </a:lnTo>
                  <a:lnTo>
                    <a:pt x="83525" y="1616838"/>
                  </a:lnTo>
                  <a:lnTo>
                    <a:pt x="96529" y="1572596"/>
                  </a:lnTo>
                  <a:lnTo>
                    <a:pt x="110420" y="1528740"/>
                  </a:lnTo>
                  <a:lnTo>
                    <a:pt x="125189" y="1485283"/>
                  </a:lnTo>
                  <a:lnTo>
                    <a:pt x="140825" y="1442234"/>
                  </a:lnTo>
                  <a:lnTo>
                    <a:pt x="157317" y="1399603"/>
                  </a:lnTo>
                  <a:lnTo>
                    <a:pt x="174655" y="1357401"/>
                  </a:lnTo>
                  <a:lnTo>
                    <a:pt x="192828" y="1315639"/>
                  </a:lnTo>
                  <a:lnTo>
                    <a:pt x="211827" y="1274327"/>
                  </a:lnTo>
                  <a:lnTo>
                    <a:pt x="231641" y="1233475"/>
                  </a:lnTo>
                  <a:lnTo>
                    <a:pt x="252258" y="1193094"/>
                  </a:lnTo>
                  <a:lnTo>
                    <a:pt x="273670" y="1153194"/>
                  </a:lnTo>
                  <a:lnTo>
                    <a:pt x="295865" y="1113786"/>
                  </a:lnTo>
                  <a:lnTo>
                    <a:pt x="318834" y="1074879"/>
                  </a:lnTo>
                  <a:lnTo>
                    <a:pt x="342564" y="1036485"/>
                  </a:lnTo>
                  <a:lnTo>
                    <a:pt x="367047" y="998614"/>
                  </a:lnTo>
                  <a:lnTo>
                    <a:pt x="392272" y="961276"/>
                  </a:lnTo>
                  <a:lnTo>
                    <a:pt x="418228" y="924482"/>
                  </a:lnTo>
                  <a:lnTo>
                    <a:pt x="444905" y="888242"/>
                  </a:lnTo>
                  <a:lnTo>
                    <a:pt x="472293" y="852567"/>
                  </a:lnTo>
                  <a:lnTo>
                    <a:pt x="500381" y="817467"/>
                  </a:lnTo>
                  <a:lnTo>
                    <a:pt x="529158" y="782952"/>
                  </a:lnTo>
                  <a:lnTo>
                    <a:pt x="558614" y="749032"/>
                  </a:lnTo>
                  <a:lnTo>
                    <a:pt x="588740" y="715720"/>
                  </a:lnTo>
                  <a:lnTo>
                    <a:pt x="619523" y="683023"/>
                  </a:lnTo>
                  <a:lnTo>
                    <a:pt x="650955" y="650954"/>
                  </a:lnTo>
                  <a:lnTo>
                    <a:pt x="683024" y="619523"/>
                  </a:lnTo>
                  <a:lnTo>
                    <a:pt x="715720" y="588739"/>
                  </a:lnTo>
                  <a:lnTo>
                    <a:pt x="749033" y="558614"/>
                  </a:lnTo>
                  <a:lnTo>
                    <a:pt x="782952" y="529157"/>
                  </a:lnTo>
                  <a:lnTo>
                    <a:pt x="817467" y="500380"/>
                  </a:lnTo>
                  <a:lnTo>
                    <a:pt x="852568" y="472292"/>
                  </a:lnTo>
                  <a:lnTo>
                    <a:pt x="888243" y="444905"/>
                  </a:lnTo>
                  <a:lnTo>
                    <a:pt x="924483" y="418228"/>
                  </a:lnTo>
                  <a:lnTo>
                    <a:pt x="961277" y="392272"/>
                  </a:lnTo>
                  <a:lnTo>
                    <a:pt x="998615" y="367047"/>
                  </a:lnTo>
                  <a:lnTo>
                    <a:pt x="1036486" y="342564"/>
                  </a:lnTo>
                  <a:lnTo>
                    <a:pt x="1074880" y="318833"/>
                  </a:lnTo>
                  <a:lnTo>
                    <a:pt x="1113786" y="295865"/>
                  </a:lnTo>
                  <a:lnTo>
                    <a:pt x="1153195" y="273670"/>
                  </a:lnTo>
                  <a:lnTo>
                    <a:pt x="1193095" y="252258"/>
                  </a:lnTo>
                  <a:lnTo>
                    <a:pt x="1233476" y="231640"/>
                  </a:lnTo>
                  <a:lnTo>
                    <a:pt x="1274328" y="211827"/>
                  </a:lnTo>
                  <a:lnTo>
                    <a:pt x="1315640" y="192828"/>
                  </a:lnTo>
                  <a:lnTo>
                    <a:pt x="1357402" y="174654"/>
                  </a:lnTo>
                  <a:lnTo>
                    <a:pt x="1399604" y="157316"/>
                  </a:lnTo>
                  <a:lnTo>
                    <a:pt x="1442235" y="140824"/>
                  </a:lnTo>
                  <a:lnTo>
                    <a:pt x="1485284" y="125189"/>
                  </a:lnTo>
                  <a:lnTo>
                    <a:pt x="1528741" y="110420"/>
                  </a:lnTo>
                  <a:lnTo>
                    <a:pt x="1572597" y="96529"/>
                  </a:lnTo>
                  <a:lnTo>
                    <a:pt x="1616839" y="83525"/>
                  </a:lnTo>
                  <a:lnTo>
                    <a:pt x="1661459" y="71419"/>
                  </a:lnTo>
                  <a:lnTo>
                    <a:pt x="1706445" y="60222"/>
                  </a:lnTo>
                  <a:lnTo>
                    <a:pt x="1751787" y="49944"/>
                  </a:lnTo>
                  <a:lnTo>
                    <a:pt x="1797475" y="40595"/>
                  </a:lnTo>
                  <a:lnTo>
                    <a:pt x="1843498" y="32186"/>
                  </a:lnTo>
                  <a:lnTo>
                    <a:pt x="1889846" y="24728"/>
                  </a:lnTo>
                  <a:lnTo>
                    <a:pt x="1936508" y="18230"/>
                  </a:lnTo>
                  <a:lnTo>
                    <a:pt x="1983474" y="12703"/>
                  </a:lnTo>
                  <a:lnTo>
                    <a:pt x="2030734" y="8157"/>
                  </a:lnTo>
                  <a:lnTo>
                    <a:pt x="2078277" y="4604"/>
                  </a:lnTo>
                  <a:lnTo>
                    <a:pt x="2126092" y="2053"/>
                  </a:lnTo>
                  <a:lnTo>
                    <a:pt x="2174170" y="515"/>
                  </a:lnTo>
                  <a:lnTo>
                    <a:pt x="2222500" y="0"/>
                  </a:lnTo>
                  <a:close/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91079" y="996546"/>
            <a:ext cx="82632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(d)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(AB)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18" name="object 18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3422325" y="4625981"/>
            <a:ext cx="4501515" cy="94615"/>
            <a:chOff x="3422325" y="4625981"/>
            <a:chExt cx="4501515" cy="94615"/>
          </a:xfrm>
        </p:grpSpPr>
        <p:sp>
          <p:nvSpPr>
            <p:cNvPr id="22" name="object 22"/>
            <p:cNvSpPr/>
            <p:nvPr/>
          </p:nvSpPr>
          <p:spPr>
            <a:xfrm>
              <a:off x="3469424" y="4673080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50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2325" y="4625981"/>
              <a:ext cx="94197" cy="9419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4825" y="4625981"/>
              <a:ext cx="94197" cy="94197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731675" y="2108422"/>
            <a:ext cx="1885314" cy="94615"/>
            <a:chOff x="731675" y="2108422"/>
            <a:chExt cx="1885314" cy="94615"/>
          </a:xfrm>
        </p:grpSpPr>
        <p:sp>
          <p:nvSpPr>
            <p:cNvPr id="26" name="object 26"/>
            <p:cNvSpPr/>
            <p:nvPr/>
          </p:nvSpPr>
          <p:spPr>
            <a:xfrm>
              <a:off x="778774" y="2155521"/>
              <a:ext cx="1790700" cy="0"/>
            </a:xfrm>
            <a:custGeom>
              <a:avLst/>
              <a:gdLst/>
              <a:ahLst/>
              <a:cxnLst/>
              <a:rect l="l" t="t" r="r" b="b"/>
              <a:pathLst>
                <a:path w="1790700" h="0">
                  <a:moveTo>
                    <a:pt x="0" y="0"/>
                  </a:moveTo>
                  <a:lnTo>
                    <a:pt x="17907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675" y="2108422"/>
              <a:ext cx="94197" cy="9419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2375" y="2108422"/>
              <a:ext cx="94198" cy="94197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2814318" y="1431467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50880" y="4402317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16980000">
            <a:off x="2987082" y="5369397"/>
            <a:ext cx="38887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64"/>
              </a:lnSpc>
            </a:pPr>
            <a:r>
              <a:rPr dirty="0" sz="1800" spc="15">
                <a:solidFill>
                  <a:srgbClr val="00A650"/>
                </a:solidFill>
                <a:latin typeface="Arial"/>
                <a:cs typeface="Arial"/>
              </a:rPr>
              <a:t>AB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5381" y="2006326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82482" y="2019027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55430" y="1620665"/>
            <a:ext cx="2209800" cy="381000"/>
          </a:xfrm>
          <a:prstGeom prst="rect">
            <a:avLst/>
          </a:prstGeom>
          <a:solidFill>
            <a:srgbClr val="C7C4E2"/>
          </a:solidFill>
        </p:spPr>
        <p:txBody>
          <a:bodyPr wrap="square" lIns="0" tIns="30480" rIns="0" bIns="0" rtlCol="0" vert="horz">
            <a:spAutoFit/>
          </a:bodyPr>
          <a:lstStyle/>
          <a:p>
            <a:pPr marL="312420">
              <a:lnSpc>
                <a:spcPct val="100000"/>
              </a:lnSpc>
              <a:spcBef>
                <a:spcPts val="240"/>
              </a:spcBef>
            </a:pP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2ª</a:t>
            </a:r>
            <a:r>
              <a:rPr dirty="0" sz="20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SOLUCIÓN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07194" y="4479872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20501" y="4479872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716600" y="4017567"/>
            <a:ext cx="108585" cy="179705"/>
          </a:xfrm>
          <a:custGeom>
            <a:avLst/>
            <a:gdLst/>
            <a:ahLst/>
            <a:cxnLst/>
            <a:rect l="l" t="t" r="r" b="b"/>
            <a:pathLst>
              <a:path w="108585" h="179704">
                <a:moveTo>
                  <a:pt x="0" y="33638"/>
                </a:moveTo>
                <a:lnTo>
                  <a:pt x="64303" y="179691"/>
                </a:lnTo>
              </a:path>
              <a:path w="108585" h="179704">
                <a:moveTo>
                  <a:pt x="43859" y="0"/>
                </a:moveTo>
                <a:lnTo>
                  <a:pt x="108162" y="146052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419092" y="3681605"/>
            <a:ext cx="179705" cy="108585"/>
          </a:xfrm>
          <a:custGeom>
            <a:avLst/>
            <a:gdLst/>
            <a:ahLst/>
            <a:cxnLst/>
            <a:rect l="l" t="t" r="r" b="b"/>
            <a:pathLst>
              <a:path w="179704" h="108585">
                <a:moveTo>
                  <a:pt x="33638" y="108160"/>
                </a:moveTo>
                <a:lnTo>
                  <a:pt x="179691" y="43858"/>
                </a:lnTo>
              </a:path>
              <a:path w="179704" h="108585">
                <a:moveTo>
                  <a:pt x="0" y="64302"/>
                </a:moveTo>
                <a:lnTo>
                  <a:pt x="146052" y="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9" name="object 39"/>
          <p:cNvGrpSpPr/>
          <p:nvPr/>
        </p:nvGrpSpPr>
        <p:grpSpPr>
          <a:xfrm>
            <a:off x="2864411" y="4625981"/>
            <a:ext cx="5097145" cy="1842770"/>
            <a:chOff x="2864411" y="4625981"/>
            <a:chExt cx="5097145" cy="1842770"/>
          </a:xfrm>
        </p:grpSpPr>
        <p:sp>
          <p:nvSpPr>
            <p:cNvPr id="40" name="object 40"/>
            <p:cNvSpPr/>
            <p:nvPr/>
          </p:nvSpPr>
          <p:spPr>
            <a:xfrm>
              <a:off x="2868912" y="4985765"/>
              <a:ext cx="2364105" cy="1478280"/>
            </a:xfrm>
            <a:custGeom>
              <a:avLst/>
              <a:gdLst/>
              <a:ahLst/>
              <a:cxnLst/>
              <a:rect l="l" t="t" r="r" b="b"/>
              <a:pathLst>
                <a:path w="2364104" h="1478279">
                  <a:moveTo>
                    <a:pt x="2363712" y="0"/>
                  </a:moveTo>
                  <a:lnTo>
                    <a:pt x="2354501" y="48147"/>
                  </a:lnTo>
                  <a:lnTo>
                    <a:pt x="2344045" y="95782"/>
                  </a:lnTo>
                  <a:lnTo>
                    <a:pt x="2332363" y="142891"/>
                  </a:lnTo>
                  <a:lnTo>
                    <a:pt x="2319473" y="189456"/>
                  </a:lnTo>
                  <a:lnTo>
                    <a:pt x="2305396" y="235464"/>
                  </a:lnTo>
                  <a:lnTo>
                    <a:pt x="2290148" y="280896"/>
                  </a:lnTo>
                  <a:lnTo>
                    <a:pt x="2273750" y="325739"/>
                  </a:lnTo>
                  <a:lnTo>
                    <a:pt x="2256220" y="369976"/>
                  </a:lnTo>
                  <a:lnTo>
                    <a:pt x="2237576" y="413591"/>
                  </a:lnTo>
                  <a:lnTo>
                    <a:pt x="2217838" y="456568"/>
                  </a:lnTo>
                  <a:lnTo>
                    <a:pt x="2197024" y="498893"/>
                  </a:lnTo>
                  <a:lnTo>
                    <a:pt x="2175154" y="540548"/>
                  </a:lnTo>
                  <a:lnTo>
                    <a:pt x="2152245" y="581519"/>
                  </a:lnTo>
                  <a:lnTo>
                    <a:pt x="2128317" y="621790"/>
                  </a:lnTo>
                  <a:lnTo>
                    <a:pt x="2103389" y="661344"/>
                  </a:lnTo>
                  <a:lnTo>
                    <a:pt x="2077479" y="700167"/>
                  </a:lnTo>
                  <a:lnTo>
                    <a:pt x="2050606" y="738241"/>
                  </a:lnTo>
                  <a:lnTo>
                    <a:pt x="2022790" y="775552"/>
                  </a:lnTo>
                  <a:lnTo>
                    <a:pt x="1994047" y="812084"/>
                  </a:lnTo>
                  <a:lnTo>
                    <a:pt x="1964399" y="847821"/>
                  </a:lnTo>
                  <a:lnTo>
                    <a:pt x="1933863" y="882748"/>
                  </a:lnTo>
                  <a:lnTo>
                    <a:pt x="1902457" y="916847"/>
                  </a:lnTo>
                  <a:lnTo>
                    <a:pt x="1870202" y="950105"/>
                  </a:lnTo>
                  <a:lnTo>
                    <a:pt x="1837116" y="982504"/>
                  </a:lnTo>
                  <a:lnTo>
                    <a:pt x="1803217" y="1014030"/>
                  </a:lnTo>
                  <a:lnTo>
                    <a:pt x="1768524" y="1044666"/>
                  </a:lnTo>
                  <a:lnTo>
                    <a:pt x="1733057" y="1074397"/>
                  </a:lnTo>
                  <a:lnTo>
                    <a:pt x="1696833" y="1103207"/>
                  </a:lnTo>
                  <a:lnTo>
                    <a:pt x="1659873" y="1131080"/>
                  </a:lnTo>
                  <a:lnTo>
                    <a:pt x="1622193" y="1158001"/>
                  </a:lnTo>
                  <a:lnTo>
                    <a:pt x="1583814" y="1183953"/>
                  </a:lnTo>
                  <a:lnTo>
                    <a:pt x="1544755" y="1208921"/>
                  </a:lnTo>
                  <a:lnTo>
                    <a:pt x="1505033" y="1232890"/>
                  </a:lnTo>
                  <a:lnTo>
                    <a:pt x="1464668" y="1255843"/>
                  </a:lnTo>
                  <a:lnTo>
                    <a:pt x="1423678" y="1277764"/>
                  </a:lnTo>
                  <a:lnTo>
                    <a:pt x="1382083" y="1298638"/>
                  </a:lnTo>
                  <a:lnTo>
                    <a:pt x="1339901" y="1318450"/>
                  </a:lnTo>
                  <a:lnTo>
                    <a:pt x="1297150" y="1337183"/>
                  </a:lnTo>
                  <a:lnTo>
                    <a:pt x="1253851" y="1354821"/>
                  </a:lnTo>
                  <a:lnTo>
                    <a:pt x="1210021" y="1371350"/>
                  </a:lnTo>
                  <a:lnTo>
                    <a:pt x="1165679" y="1386752"/>
                  </a:lnTo>
                  <a:lnTo>
                    <a:pt x="1120845" y="1401013"/>
                  </a:lnTo>
                  <a:lnTo>
                    <a:pt x="1075536" y="1414116"/>
                  </a:lnTo>
                  <a:lnTo>
                    <a:pt x="1029772" y="1426047"/>
                  </a:lnTo>
                  <a:lnTo>
                    <a:pt x="983572" y="1436788"/>
                  </a:lnTo>
                  <a:lnTo>
                    <a:pt x="936954" y="1446325"/>
                  </a:lnTo>
                  <a:lnTo>
                    <a:pt x="889937" y="1454641"/>
                  </a:lnTo>
                  <a:lnTo>
                    <a:pt x="842540" y="1461721"/>
                  </a:lnTo>
                  <a:lnTo>
                    <a:pt x="794781" y="1467549"/>
                  </a:lnTo>
                  <a:lnTo>
                    <a:pt x="746681" y="1472109"/>
                  </a:lnTo>
                  <a:lnTo>
                    <a:pt x="698256" y="1475386"/>
                  </a:lnTo>
                  <a:lnTo>
                    <a:pt x="649527" y="1477364"/>
                  </a:lnTo>
                  <a:lnTo>
                    <a:pt x="600511" y="1478027"/>
                  </a:lnTo>
                  <a:lnTo>
                    <a:pt x="549392" y="1477297"/>
                  </a:lnTo>
                  <a:lnTo>
                    <a:pt x="498366" y="1475111"/>
                  </a:lnTo>
                  <a:lnTo>
                    <a:pt x="447464" y="1471475"/>
                  </a:lnTo>
                  <a:lnTo>
                    <a:pt x="396717" y="1466393"/>
                  </a:lnTo>
                  <a:lnTo>
                    <a:pt x="346156" y="1459870"/>
                  </a:lnTo>
                  <a:lnTo>
                    <a:pt x="295811" y="1451913"/>
                  </a:lnTo>
                  <a:lnTo>
                    <a:pt x="245713" y="1442527"/>
                  </a:lnTo>
                  <a:lnTo>
                    <a:pt x="195892" y="1431715"/>
                  </a:lnTo>
                  <a:lnTo>
                    <a:pt x="146380" y="1419485"/>
                  </a:lnTo>
                  <a:lnTo>
                    <a:pt x="97207" y="1405841"/>
                  </a:lnTo>
                  <a:lnTo>
                    <a:pt x="48403" y="1390788"/>
                  </a:lnTo>
                  <a:lnTo>
                    <a:pt x="0" y="1374333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43873" y="6265094"/>
              <a:ext cx="94197" cy="9419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727951" y="4673080"/>
              <a:ext cx="4186554" cy="1639570"/>
            </a:xfrm>
            <a:custGeom>
              <a:avLst/>
              <a:gdLst/>
              <a:ahLst/>
              <a:cxnLst/>
              <a:rect l="l" t="t" r="r" b="b"/>
              <a:pathLst>
                <a:path w="4186554" h="1639570">
                  <a:moveTo>
                    <a:pt x="4186472" y="0"/>
                  </a:moveTo>
                  <a:lnTo>
                    <a:pt x="463020" y="1639112"/>
                  </a:lnTo>
                </a:path>
                <a:path w="4186554" h="1639570">
                  <a:moveTo>
                    <a:pt x="33638" y="829177"/>
                  </a:moveTo>
                  <a:lnTo>
                    <a:pt x="179689" y="764874"/>
                  </a:lnTo>
                </a:path>
                <a:path w="4186554" h="1639570">
                  <a:moveTo>
                    <a:pt x="0" y="785318"/>
                  </a:moveTo>
                  <a:lnTo>
                    <a:pt x="146051" y="721015"/>
                  </a:lnTo>
                </a:path>
                <a:path w="4186554" h="1639570">
                  <a:moveTo>
                    <a:pt x="1636091" y="1035530"/>
                  </a:moveTo>
                  <a:lnTo>
                    <a:pt x="1700395" y="1181581"/>
                  </a:lnTo>
                </a:path>
                <a:path w="4186554" h="1639570">
                  <a:moveTo>
                    <a:pt x="1679950" y="1001891"/>
                  </a:moveTo>
                  <a:lnTo>
                    <a:pt x="1744253" y="114794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7325" y="4625981"/>
              <a:ext cx="94197" cy="94197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45777" y="2986870"/>
            <a:ext cx="94197" cy="94197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99370" y="6356528"/>
            <a:ext cx="180975" cy="3429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4893" y="3029468"/>
            <a:ext cx="495934" cy="375920"/>
            <a:chOff x="6854893" y="3029468"/>
            <a:chExt cx="495934" cy="375920"/>
          </a:xfrm>
        </p:grpSpPr>
        <p:sp>
          <p:nvSpPr>
            <p:cNvPr id="3" name="object 3"/>
            <p:cNvSpPr/>
            <p:nvPr/>
          </p:nvSpPr>
          <p:spPr>
            <a:xfrm>
              <a:off x="6859393" y="3033968"/>
              <a:ext cx="487045" cy="367030"/>
            </a:xfrm>
            <a:custGeom>
              <a:avLst/>
              <a:gdLst/>
              <a:ahLst/>
              <a:cxnLst/>
              <a:rect l="l" t="t" r="r" b="b"/>
              <a:pathLst>
                <a:path w="487045" h="367029">
                  <a:moveTo>
                    <a:pt x="333482" y="0"/>
                  </a:moveTo>
                  <a:lnTo>
                    <a:pt x="0" y="153168"/>
                  </a:lnTo>
                  <a:lnTo>
                    <a:pt x="21811" y="193806"/>
                  </a:lnTo>
                  <a:lnTo>
                    <a:pt x="47899" y="230603"/>
                  </a:lnTo>
                  <a:lnTo>
                    <a:pt x="77806" y="263389"/>
                  </a:lnTo>
                  <a:lnTo>
                    <a:pt x="111078" y="291995"/>
                  </a:lnTo>
                  <a:lnTo>
                    <a:pt x="147257" y="316252"/>
                  </a:lnTo>
                  <a:lnTo>
                    <a:pt x="185888" y="335992"/>
                  </a:lnTo>
                  <a:lnTo>
                    <a:pt x="226515" y="351045"/>
                  </a:lnTo>
                  <a:lnTo>
                    <a:pt x="268682" y="361242"/>
                  </a:lnTo>
                  <a:lnTo>
                    <a:pt x="311932" y="366415"/>
                  </a:lnTo>
                  <a:lnTo>
                    <a:pt x="355810" y="366394"/>
                  </a:lnTo>
                  <a:lnTo>
                    <a:pt x="399860" y="361011"/>
                  </a:lnTo>
                  <a:lnTo>
                    <a:pt x="443626" y="350096"/>
                  </a:lnTo>
                  <a:lnTo>
                    <a:pt x="486651" y="333481"/>
                  </a:lnTo>
                  <a:lnTo>
                    <a:pt x="333482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59393" y="3033968"/>
              <a:ext cx="487045" cy="367030"/>
            </a:xfrm>
            <a:custGeom>
              <a:avLst/>
              <a:gdLst/>
              <a:ahLst/>
              <a:cxnLst/>
              <a:rect l="l" t="t" r="r" b="b"/>
              <a:pathLst>
                <a:path w="487045" h="367029">
                  <a:moveTo>
                    <a:pt x="333482" y="0"/>
                  </a:moveTo>
                  <a:lnTo>
                    <a:pt x="486651" y="333481"/>
                  </a:lnTo>
                  <a:lnTo>
                    <a:pt x="443626" y="350096"/>
                  </a:lnTo>
                  <a:lnTo>
                    <a:pt x="399860" y="361011"/>
                  </a:lnTo>
                  <a:lnTo>
                    <a:pt x="355810" y="366394"/>
                  </a:lnTo>
                  <a:lnTo>
                    <a:pt x="311932" y="366415"/>
                  </a:lnTo>
                  <a:lnTo>
                    <a:pt x="268682" y="361242"/>
                  </a:lnTo>
                  <a:lnTo>
                    <a:pt x="226515" y="351045"/>
                  </a:lnTo>
                  <a:lnTo>
                    <a:pt x="185888" y="335992"/>
                  </a:lnTo>
                  <a:lnTo>
                    <a:pt x="147257" y="316252"/>
                  </a:lnTo>
                  <a:lnTo>
                    <a:pt x="111078" y="291995"/>
                  </a:lnTo>
                  <a:lnTo>
                    <a:pt x="77806" y="263389"/>
                  </a:lnTo>
                  <a:lnTo>
                    <a:pt x="47899" y="230603"/>
                  </a:lnTo>
                  <a:lnTo>
                    <a:pt x="21811" y="193806"/>
                  </a:lnTo>
                  <a:lnTo>
                    <a:pt x="0" y="153168"/>
                  </a:lnTo>
                  <a:lnTo>
                    <a:pt x="333482" y="0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6860" y="3194746"/>
              <a:ext cx="82374" cy="8237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039106" y="5940963"/>
            <a:ext cx="492759" cy="375920"/>
            <a:chOff x="4039106" y="5940963"/>
            <a:chExt cx="492759" cy="375920"/>
          </a:xfrm>
        </p:grpSpPr>
        <p:sp>
          <p:nvSpPr>
            <p:cNvPr id="7" name="object 7"/>
            <p:cNvSpPr/>
            <p:nvPr/>
          </p:nvSpPr>
          <p:spPr>
            <a:xfrm>
              <a:off x="4043606" y="5945463"/>
              <a:ext cx="483870" cy="367030"/>
            </a:xfrm>
            <a:custGeom>
              <a:avLst/>
              <a:gdLst/>
              <a:ahLst/>
              <a:cxnLst/>
              <a:rect l="l" t="t" r="r" b="b"/>
              <a:pathLst>
                <a:path w="483870" h="367029">
                  <a:moveTo>
                    <a:pt x="131390" y="0"/>
                  </a:moveTo>
                  <a:lnTo>
                    <a:pt x="87254" y="4618"/>
                  </a:lnTo>
                  <a:lnTo>
                    <a:pt x="43306" y="14773"/>
                  </a:lnTo>
                  <a:lnTo>
                    <a:pt x="0" y="30640"/>
                  </a:lnTo>
                  <a:lnTo>
                    <a:pt x="147365" y="366729"/>
                  </a:lnTo>
                  <a:lnTo>
                    <a:pt x="483454" y="219363"/>
                  </a:lnTo>
                  <a:lnTo>
                    <a:pt x="462350" y="178352"/>
                  </a:lnTo>
                  <a:lnTo>
                    <a:pt x="436904" y="141109"/>
                  </a:lnTo>
                  <a:lnTo>
                    <a:pt x="407569" y="107809"/>
                  </a:lnTo>
                  <a:lnTo>
                    <a:pt x="374798" y="78631"/>
                  </a:lnTo>
                  <a:lnTo>
                    <a:pt x="339044" y="53750"/>
                  </a:lnTo>
                  <a:lnTo>
                    <a:pt x="300761" y="33343"/>
                  </a:lnTo>
                  <a:lnTo>
                    <a:pt x="260400" y="17588"/>
                  </a:lnTo>
                  <a:lnTo>
                    <a:pt x="218416" y="6661"/>
                  </a:lnTo>
                  <a:lnTo>
                    <a:pt x="175262" y="739"/>
                  </a:lnTo>
                  <a:lnTo>
                    <a:pt x="131390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043606" y="5945463"/>
              <a:ext cx="483870" cy="367030"/>
            </a:xfrm>
            <a:custGeom>
              <a:avLst/>
              <a:gdLst/>
              <a:ahLst/>
              <a:cxnLst/>
              <a:rect l="l" t="t" r="r" b="b"/>
              <a:pathLst>
                <a:path w="483870" h="367029">
                  <a:moveTo>
                    <a:pt x="147365" y="366729"/>
                  </a:moveTo>
                  <a:lnTo>
                    <a:pt x="0" y="30640"/>
                  </a:lnTo>
                  <a:lnTo>
                    <a:pt x="43306" y="14773"/>
                  </a:lnTo>
                  <a:lnTo>
                    <a:pt x="87254" y="4618"/>
                  </a:lnTo>
                  <a:lnTo>
                    <a:pt x="131390" y="0"/>
                  </a:lnTo>
                  <a:lnTo>
                    <a:pt x="175262" y="739"/>
                  </a:lnTo>
                  <a:lnTo>
                    <a:pt x="218416" y="6661"/>
                  </a:lnTo>
                  <a:lnTo>
                    <a:pt x="260400" y="17588"/>
                  </a:lnTo>
                  <a:lnTo>
                    <a:pt x="300761" y="33343"/>
                  </a:lnTo>
                  <a:lnTo>
                    <a:pt x="339044" y="53750"/>
                  </a:lnTo>
                  <a:lnTo>
                    <a:pt x="374798" y="78631"/>
                  </a:lnTo>
                  <a:lnTo>
                    <a:pt x="407569" y="107809"/>
                  </a:lnTo>
                  <a:lnTo>
                    <a:pt x="436904" y="141109"/>
                  </a:lnTo>
                  <a:lnTo>
                    <a:pt x="462350" y="178352"/>
                  </a:lnTo>
                  <a:lnTo>
                    <a:pt x="483454" y="219363"/>
                  </a:lnTo>
                  <a:lnTo>
                    <a:pt x="147365" y="366729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8086" y="6070352"/>
              <a:ext cx="82404" cy="8240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023351" y="2446081"/>
            <a:ext cx="4895850" cy="4454525"/>
            <a:chOff x="3023351" y="2446081"/>
            <a:chExt cx="4895850" cy="4454525"/>
          </a:xfrm>
        </p:grpSpPr>
        <p:sp>
          <p:nvSpPr>
            <p:cNvPr id="11" name="object 11"/>
            <p:cNvSpPr/>
            <p:nvPr/>
          </p:nvSpPr>
          <p:spPr>
            <a:xfrm>
              <a:off x="3469424" y="3033968"/>
              <a:ext cx="4445000" cy="3278504"/>
            </a:xfrm>
            <a:custGeom>
              <a:avLst/>
              <a:gdLst/>
              <a:ahLst/>
              <a:cxnLst/>
              <a:rect l="l" t="t" r="r" b="b"/>
              <a:pathLst>
                <a:path w="4445000" h="3278504">
                  <a:moveTo>
                    <a:pt x="3723452" y="0"/>
                  </a:moveTo>
                  <a:lnTo>
                    <a:pt x="0" y="1639111"/>
                  </a:lnTo>
                </a:path>
                <a:path w="4445000" h="3278504">
                  <a:moveTo>
                    <a:pt x="0" y="1639111"/>
                  </a:moveTo>
                  <a:lnTo>
                    <a:pt x="721547" y="3278224"/>
                  </a:lnTo>
                </a:path>
                <a:path w="4445000" h="3278504">
                  <a:moveTo>
                    <a:pt x="3723452" y="0"/>
                  </a:moveTo>
                  <a:lnTo>
                    <a:pt x="4445000" y="1639111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23351" y="4672000"/>
              <a:ext cx="450850" cy="1739900"/>
            </a:xfrm>
            <a:custGeom>
              <a:avLst/>
              <a:gdLst/>
              <a:ahLst/>
              <a:cxnLst/>
              <a:rect l="l" t="t" r="r" b="b"/>
              <a:pathLst>
                <a:path w="450850" h="1739900">
                  <a:moveTo>
                    <a:pt x="0" y="1643104"/>
                  </a:moveTo>
                  <a:lnTo>
                    <a:pt x="15746" y="1739318"/>
                  </a:lnTo>
                  <a:lnTo>
                    <a:pt x="47994" y="1696683"/>
                  </a:lnTo>
                  <a:lnTo>
                    <a:pt x="30934" y="1696683"/>
                  </a:lnTo>
                  <a:lnTo>
                    <a:pt x="22200" y="1694522"/>
                  </a:lnTo>
                  <a:lnTo>
                    <a:pt x="30638" y="1660439"/>
                  </a:lnTo>
                  <a:lnTo>
                    <a:pt x="28065" y="1659596"/>
                  </a:lnTo>
                  <a:lnTo>
                    <a:pt x="25797" y="1658764"/>
                  </a:lnTo>
                  <a:lnTo>
                    <a:pt x="2052" y="1644811"/>
                  </a:lnTo>
                  <a:lnTo>
                    <a:pt x="0" y="1643104"/>
                  </a:lnTo>
                  <a:close/>
                </a:path>
                <a:path w="450850" h="1739900">
                  <a:moveTo>
                    <a:pt x="30638" y="1660439"/>
                  </a:moveTo>
                  <a:lnTo>
                    <a:pt x="22200" y="1694522"/>
                  </a:lnTo>
                  <a:lnTo>
                    <a:pt x="30934" y="1696683"/>
                  </a:lnTo>
                  <a:lnTo>
                    <a:pt x="39274" y="1662997"/>
                  </a:lnTo>
                  <a:lnTo>
                    <a:pt x="39323" y="1662591"/>
                  </a:lnTo>
                  <a:lnTo>
                    <a:pt x="37313" y="1662191"/>
                  </a:lnTo>
                  <a:lnTo>
                    <a:pt x="34974" y="1661651"/>
                  </a:lnTo>
                  <a:lnTo>
                    <a:pt x="32651" y="1661039"/>
                  </a:lnTo>
                  <a:lnTo>
                    <a:pt x="30638" y="1660439"/>
                  </a:lnTo>
                  <a:close/>
                </a:path>
                <a:path w="450850" h="1739900">
                  <a:moveTo>
                    <a:pt x="39372" y="1662600"/>
                  </a:moveTo>
                  <a:lnTo>
                    <a:pt x="30934" y="1696683"/>
                  </a:lnTo>
                  <a:lnTo>
                    <a:pt x="47994" y="1696683"/>
                  </a:lnTo>
                  <a:lnTo>
                    <a:pt x="72761" y="1663937"/>
                  </a:lnTo>
                  <a:lnTo>
                    <a:pt x="54190" y="1663937"/>
                  </a:lnTo>
                  <a:lnTo>
                    <a:pt x="51724" y="1663905"/>
                  </a:lnTo>
                  <a:lnTo>
                    <a:pt x="49277" y="1663804"/>
                  </a:lnTo>
                  <a:lnTo>
                    <a:pt x="46850" y="1663628"/>
                  </a:lnTo>
                  <a:lnTo>
                    <a:pt x="44438" y="1663376"/>
                  </a:lnTo>
                  <a:lnTo>
                    <a:pt x="42044" y="1663056"/>
                  </a:lnTo>
                  <a:lnTo>
                    <a:pt x="39372" y="1662600"/>
                  </a:lnTo>
                  <a:close/>
                </a:path>
                <a:path w="450850" h="1739900">
                  <a:moveTo>
                    <a:pt x="74559" y="1661561"/>
                  </a:moveTo>
                  <a:lnTo>
                    <a:pt x="54190" y="1663937"/>
                  </a:lnTo>
                  <a:lnTo>
                    <a:pt x="72761" y="1663937"/>
                  </a:lnTo>
                  <a:lnTo>
                    <a:pt x="74559" y="1661561"/>
                  </a:lnTo>
                  <a:close/>
                </a:path>
                <a:path w="450850" h="1739900">
                  <a:moveTo>
                    <a:pt x="441706" y="0"/>
                  </a:moveTo>
                  <a:lnTo>
                    <a:pt x="30638" y="1660439"/>
                  </a:lnTo>
                  <a:lnTo>
                    <a:pt x="32651" y="1661039"/>
                  </a:lnTo>
                  <a:lnTo>
                    <a:pt x="34974" y="1661651"/>
                  </a:lnTo>
                  <a:lnTo>
                    <a:pt x="37313" y="1662191"/>
                  </a:lnTo>
                  <a:lnTo>
                    <a:pt x="39372" y="1662600"/>
                  </a:lnTo>
                  <a:lnTo>
                    <a:pt x="450439" y="2160"/>
                  </a:lnTo>
                  <a:lnTo>
                    <a:pt x="441706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469424" y="2450581"/>
              <a:ext cx="4445000" cy="4445000"/>
            </a:xfrm>
            <a:custGeom>
              <a:avLst/>
              <a:gdLst/>
              <a:ahLst/>
              <a:cxnLst/>
              <a:rect l="l" t="t" r="r" b="b"/>
              <a:pathLst>
                <a:path w="4445000" h="4445000">
                  <a:moveTo>
                    <a:pt x="2222500" y="0"/>
                  </a:moveTo>
                  <a:lnTo>
                    <a:pt x="2270829" y="515"/>
                  </a:lnTo>
                  <a:lnTo>
                    <a:pt x="2318907" y="2053"/>
                  </a:lnTo>
                  <a:lnTo>
                    <a:pt x="2366722" y="4604"/>
                  </a:lnTo>
                  <a:lnTo>
                    <a:pt x="2414265" y="8157"/>
                  </a:lnTo>
                  <a:lnTo>
                    <a:pt x="2461525" y="12703"/>
                  </a:lnTo>
                  <a:lnTo>
                    <a:pt x="2508491" y="18230"/>
                  </a:lnTo>
                  <a:lnTo>
                    <a:pt x="2555153" y="24728"/>
                  </a:lnTo>
                  <a:lnTo>
                    <a:pt x="2601501" y="32186"/>
                  </a:lnTo>
                  <a:lnTo>
                    <a:pt x="2647524" y="40595"/>
                  </a:lnTo>
                  <a:lnTo>
                    <a:pt x="2693212" y="49944"/>
                  </a:lnTo>
                  <a:lnTo>
                    <a:pt x="2738554" y="60222"/>
                  </a:lnTo>
                  <a:lnTo>
                    <a:pt x="2783540" y="71419"/>
                  </a:lnTo>
                  <a:lnTo>
                    <a:pt x="2828160" y="83525"/>
                  </a:lnTo>
                  <a:lnTo>
                    <a:pt x="2872402" y="96529"/>
                  </a:lnTo>
                  <a:lnTo>
                    <a:pt x="2916258" y="110420"/>
                  </a:lnTo>
                  <a:lnTo>
                    <a:pt x="2959715" y="125189"/>
                  </a:lnTo>
                  <a:lnTo>
                    <a:pt x="3002764" y="140824"/>
                  </a:lnTo>
                  <a:lnTo>
                    <a:pt x="3045395" y="157316"/>
                  </a:lnTo>
                  <a:lnTo>
                    <a:pt x="3087597" y="174654"/>
                  </a:lnTo>
                  <a:lnTo>
                    <a:pt x="3129359" y="192828"/>
                  </a:lnTo>
                  <a:lnTo>
                    <a:pt x="3170671" y="211827"/>
                  </a:lnTo>
                  <a:lnTo>
                    <a:pt x="3211523" y="231640"/>
                  </a:lnTo>
                  <a:lnTo>
                    <a:pt x="3251904" y="252258"/>
                  </a:lnTo>
                  <a:lnTo>
                    <a:pt x="3291804" y="273670"/>
                  </a:lnTo>
                  <a:lnTo>
                    <a:pt x="3331213" y="295865"/>
                  </a:lnTo>
                  <a:lnTo>
                    <a:pt x="3370119" y="318833"/>
                  </a:lnTo>
                  <a:lnTo>
                    <a:pt x="3408513" y="342564"/>
                  </a:lnTo>
                  <a:lnTo>
                    <a:pt x="3446384" y="367047"/>
                  </a:lnTo>
                  <a:lnTo>
                    <a:pt x="3483722" y="392272"/>
                  </a:lnTo>
                  <a:lnTo>
                    <a:pt x="3520516" y="418228"/>
                  </a:lnTo>
                  <a:lnTo>
                    <a:pt x="3556756" y="444905"/>
                  </a:lnTo>
                  <a:lnTo>
                    <a:pt x="3592431" y="472292"/>
                  </a:lnTo>
                  <a:lnTo>
                    <a:pt x="3627532" y="500380"/>
                  </a:lnTo>
                  <a:lnTo>
                    <a:pt x="3662047" y="529157"/>
                  </a:lnTo>
                  <a:lnTo>
                    <a:pt x="3695966" y="558614"/>
                  </a:lnTo>
                  <a:lnTo>
                    <a:pt x="3729279" y="588739"/>
                  </a:lnTo>
                  <a:lnTo>
                    <a:pt x="3761975" y="619523"/>
                  </a:lnTo>
                  <a:lnTo>
                    <a:pt x="3794044" y="650954"/>
                  </a:lnTo>
                  <a:lnTo>
                    <a:pt x="3825476" y="683023"/>
                  </a:lnTo>
                  <a:lnTo>
                    <a:pt x="3856259" y="715720"/>
                  </a:lnTo>
                  <a:lnTo>
                    <a:pt x="3886385" y="749032"/>
                  </a:lnTo>
                  <a:lnTo>
                    <a:pt x="3915841" y="782952"/>
                  </a:lnTo>
                  <a:lnTo>
                    <a:pt x="3944618" y="817467"/>
                  </a:lnTo>
                  <a:lnTo>
                    <a:pt x="3972706" y="852567"/>
                  </a:lnTo>
                  <a:lnTo>
                    <a:pt x="4000094" y="888242"/>
                  </a:lnTo>
                  <a:lnTo>
                    <a:pt x="4026771" y="924482"/>
                  </a:lnTo>
                  <a:lnTo>
                    <a:pt x="4052727" y="961276"/>
                  </a:lnTo>
                  <a:lnTo>
                    <a:pt x="4077952" y="998614"/>
                  </a:lnTo>
                  <a:lnTo>
                    <a:pt x="4102435" y="1036485"/>
                  </a:lnTo>
                  <a:lnTo>
                    <a:pt x="4126165" y="1074879"/>
                  </a:lnTo>
                  <a:lnTo>
                    <a:pt x="4149134" y="1113786"/>
                  </a:lnTo>
                  <a:lnTo>
                    <a:pt x="4171329" y="1153194"/>
                  </a:lnTo>
                  <a:lnTo>
                    <a:pt x="4192741" y="1193094"/>
                  </a:lnTo>
                  <a:lnTo>
                    <a:pt x="4213358" y="1233475"/>
                  </a:lnTo>
                  <a:lnTo>
                    <a:pt x="4233172" y="1274327"/>
                  </a:lnTo>
                  <a:lnTo>
                    <a:pt x="4252171" y="1315639"/>
                  </a:lnTo>
                  <a:lnTo>
                    <a:pt x="4270344" y="1357401"/>
                  </a:lnTo>
                  <a:lnTo>
                    <a:pt x="4287682" y="1399603"/>
                  </a:lnTo>
                  <a:lnTo>
                    <a:pt x="4304174" y="1442234"/>
                  </a:lnTo>
                  <a:lnTo>
                    <a:pt x="4319810" y="1485283"/>
                  </a:lnTo>
                  <a:lnTo>
                    <a:pt x="4334579" y="1528740"/>
                  </a:lnTo>
                  <a:lnTo>
                    <a:pt x="4348470" y="1572596"/>
                  </a:lnTo>
                  <a:lnTo>
                    <a:pt x="4361474" y="1616838"/>
                  </a:lnTo>
                  <a:lnTo>
                    <a:pt x="4373580" y="1661458"/>
                  </a:lnTo>
                  <a:lnTo>
                    <a:pt x="4384777" y="1706444"/>
                  </a:lnTo>
                  <a:lnTo>
                    <a:pt x="4395055" y="1751786"/>
                  </a:lnTo>
                  <a:lnTo>
                    <a:pt x="4404404" y="1797474"/>
                  </a:lnTo>
                  <a:lnTo>
                    <a:pt x="4412813" y="1843497"/>
                  </a:lnTo>
                  <a:lnTo>
                    <a:pt x="4420271" y="1889844"/>
                  </a:lnTo>
                  <a:lnTo>
                    <a:pt x="4426769" y="1936507"/>
                  </a:lnTo>
                  <a:lnTo>
                    <a:pt x="4432296" y="1983473"/>
                  </a:lnTo>
                  <a:lnTo>
                    <a:pt x="4436842" y="2030732"/>
                  </a:lnTo>
                  <a:lnTo>
                    <a:pt x="4440395" y="2078275"/>
                  </a:lnTo>
                  <a:lnTo>
                    <a:pt x="4442946" y="2126091"/>
                  </a:lnTo>
                  <a:lnTo>
                    <a:pt x="4444484" y="2174169"/>
                  </a:lnTo>
                  <a:lnTo>
                    <a:pt x="4445000" y="2222498"/>
                  </a:lnTo>
                  <a:lnTo>
                    <a:pt x="4444484" y="2270828"/>
                  </a:lnTo>
                  <a:lnTo>
                    <a:pt x="4442946" y="2318906"/>
                  </a:lnTo>
                  <a:lnTo>
                    <a:pt x="4440395" y="2366721"/>
                  </a:lnTo>
                  <a:lnTo>
                    <a:pt x="4436842" y="2414264"/>
                  </a:lnTo>
                  <a:lnTo>
                    <a:pt x="4432296" y="2461524"/>
                  </a:lnTo>
                  <a:lnTo>
                    <a:pt x="4426769" y="2508490"/>
                  </a:lnTo>
                  <a:lnTo>
                    <a:pt x="4420271" y="2555152"/>
                  </a:lnTo>
                  <a:lnTo>
                    <a:pt x="4412813" y="2601500"/>
                  </a:lnTo>
                  <a:lnTo>
                    <a:pt x="4404404" y="2647523"/>
                  </a:lnTo>
                  <a:lnTo>
                    <a:pt x="4395055" y="2693211"/>
                  </a:lnTo>
                  <a:lnTo>
                    <a:pt x="4384777" y="2738553"/>
                  </a:lnTo>
                  <a:lnTo>
                    <a:pt x="4373580" y="2783539"/>
                  </a:lnTo>
                  <a:lnTo>
                    <a:pt x="4361474" y="2828158"/>
                  </a:lnTo>
                  <a:lnTo>
                    <a:pt x="4348470" y="2872401"/>
                  </a:lnTo>
                  <a:lnTo>
                    <a:pt x="4334579" y="2916256"/>
                  </a:lnTo>
                  <a:lnTo>
                    <a:pt x="4319810" y="2959714"/>
                  </a:lnTo>
                  <a:lnTo>
                    <a:pt x="4304174" y="3002763"/>
                  </a:lnTo>
                  <a:lnTo>
                    <a:pt x="4287682" y="3045394"/>
                  </a:lnTo>
                  <a:lnTo>
                    <a:pt x="4270344" y="3087595"/>
                  </a:lnTo>
                  <a:lnTo>
                    <a:pt x="4252171" y="3129357"/>
                  </a:lnTo>
                  <a:lnTo>
                    <a:pt x="4233172" y="3170670"/>
                  </a:lnTo>
                  <a:lnTo>
                    <a:pt x="4213358" y="3211522"/>
                  </a:lnTo>
                  <a:lnTo>
                    <a:pt x="4192741" y="3251903"/>
                  </a:lnTo>
                  <a:lnTo>
                    <a:pt x="4171329" y="3291803"/>
                  </a:lnTo>
                  <a:lnTo>
                    <a:pt x="4149134" y="3331211"/>
                  </a:lnTo>
                  <a:lnTo>
                    <a:pt x="4126165" y="3370118"/>
                  </a:lnTo>
                  <a:lnTo>
                    <a:pt x="4102435" y="3408512"/>
                  </a:lnTo>
                  <a:lnTo>
                    <a:pt x="4077952" y="3446383"/>
                  </a:lnTo>
                  <a:lnTo>
                    <a:pt x="4052727" y="3483721"/>
                  </a:lnTo>
                  <a:lnTo>
                    <a:pt x="4026771" y="3520515"/>
                  </a:lnTo>
                  <a:lnTo>
                    <a:pt x="4000094" y="3556755"/>
                  </a:lnTo>
                  <a:lnTo>
                    <a:pt x="3972706" y="3592430"/>
                  </a:lnTo>
                  <a:lnTo>
                    <a:pt x="3944618" y="3627530"/>
                  </a:lnTo>
                  <a:lnTo>
                    <a:pt x="3915841" y="3662045"/>
                  </a:lnTo>
                  <a:lnTo>
                    <a:pt x="3886385" y="3695965"/>
                  </a:lnTo>
                  <a:lnTo>
                    <a:pt x="3856259" y="3729278"/>
                  </a:lnTo>
                  <a:lnTo>
                    <a:pt x="3825476" y="3761974"/>
                  </a:lnTo>
                  <a:lnTo>
                    <a:pt x="3794044" y="3794043"/>
                  </a:lnTo>
                  <a:lnTo>
                    <a:pt x="3761975" y="3825475"/>
                  </a:lnTo>
                  <a:lnTo>
                    <a:pt x="3729279" y="3856258"/>
                  </a:lnTo>
                  <a:lnTo>
                    <a:pt x="3695966" y="3886383"/>
                  </a:lnTo>
                  <a:lnTo>
                    <a:pt x="3662047" y="3915840"/>
                  </a:lnTo>
                  <a:lnTo>
                    <a:pt x="3627532" y="3944617"/>
                  </a:lnTo>
                  <a:lnTo>
                    <a:pt x="3592431" y="3972705"/>
                  </a:lnTo>
                  <a:lnTo>
                    <a:pt x="3556756" y="4000092"/>
                  </a:lnTo>
                  <a:lnTo>
                    <a:pt x="3520516" y="4026769"/>
                  </a:lnTo>
                  <a:lnTo>
                    <a:pt x="3483722" y="4052726"/>
                  </a:lnTo>
                  <a:lnTo>
                    <a:pt x="3446384" y="4077950"/>
                  </a:lnTo>
                  <a:lnTo>
                    <a:pt x="3408513" y="4102433"/>
                  </a:lnTo>
                  <a:lnTo>
                    <a:pt x="3370119" y="4126164"/>
                  </a:lnTo>
                  <a:lnTo>
                    <a:pt x="3331213" y="4149132"/>
                  </a:lnTo>
                  <a:lnTo>
                    <a:pt x="3291804" y="4171328"/>
                  </a:lnTo>
                  <a:lnTo>
                    <a:pt x="3251904" y="4192739"/>
                  </a:lnTo>
                  <a:lnTo>
                    <a:pt x="3211523" y="4213357"/>
                  </a:lnTo>
                  <a:lnTo>
                    <a:pt x="3170671" y="4233171"/>
                  </a:lnTo>
                  <a:lnTo>
                    <a:pt x="3129359" y="4252169"/>
                  </a:lnTo>
                  <a:lnTo>
                    <a:pt x="3087597" y="4270343"/>
                  </a:lnTo>
                  <a:lnTo>
                    <a:pt x="3045395" y="4287681"/>
                  </a:lnTo>
                  <a:lnTo>
                    <a:pt x="3002764" y="4304173"/>
                  </a:lnTo>
                  <a:lnTo>
                    <a:pt x="2959715" y="4319809"/>
                  </a:lnTo>
                  <a:lnTo>
                    <a:pt x="2916258" y="4334578"/>
                  </a:lnTo>
                  <a:lnTo>
                    <a:pt x="2872402" y="4348469"/>
                  </a:lnTo>
                  <a:lnTo>
                    <a:pt x="2828160" y="4361473"/>
                  </a:lnTo>
                  <a:lnTo>
                    <a:pt x="2783540" y="4373578"/>
                  </a:lnTo>
                  <a:lnTo>
                    <a:pt x="2738554" y="4384776"/>
                  </a:lnTo>
                  <a:lnTo>
                    <a:pt x="2693212" y="4395054"/>
                  </a:lnTo>
                  <a:lnTo>
                    <a:pt x="2647524" y="4404402"/>
                  </a:lnTo>
                  <a:lnTo>
                    <a:pt x="2601501" y="4412811"/>
                  </a:lnTo>
                  <a:lnTo>
                    <a:pt x="2555153" y="4420270"/>
                  </a:lnTo>
                  <a:lnTo>
                    <a:pt x="2508491" y="4426768"/>
                  </a:lnTo>
                  <a:lnTo>
                    <a:pt x="2461525" y="4432295"/>
                  </a:lnTo>
                  <a:lnTo>
                    <a:pt x="2414265" y="4436840"/>
                  </a:lnTo>
                  <a:lnTo>
                    <a:pt x="2366722" y="4440394"/>
                  </a:lnTo>
                  <a:lnTo>
                    <a:pt x="2318907" y="4442945"/>
                  </a:lnTo>
                  <a:lnTo>
                    <a:pt x="2270829" y="4444483"/>
                  </a:lnTo>
                  <a:lnTo>
                    <a:pt x="2222500" y="4444998"/>
                  </a:lnTo>
                  <a:lnTo>
                    <a:pt x="2174170" y="4444483"/>
                  </a:lnTo>
                  <a:lnTo>
                    <a:pt x="2126092" y="4442945"/>
                  </a:lnTo>
                  <a:lnTo>
                    <a:pt x="2078277" y="4440394"/>
                  </a:lnTo>
                  <a:lnTo>
                    <a:pt x="2030734" y="4436840"/>
                  </a:lnTo>
                  <a:lnTo>
                    <a:pt x="1983474" y="4432295"/>
                  </a:lnTo>
                  <a:lnTo>
                    <a:pt x="1936508" y="4426768"/>
                  </a:lnTo>
                  <a:lnTo>
                    <a:pt x="1889846" y="4420270"/>
                  </a:lnTo>
                  <a:lnTo>
                    <a:pt x="1843498" y="4412811"/>
                  </a:lnTo>
                  <a:lnTo>
                    <a:pt x="1797475" y="4404402"/>
                  </a:lnTo>
                  <a:lnTo>
                    <a:pt x="1751787" y="4395054"/>
                  </a:lnTo>
                  <a:lnTo>
                    <a:pt x="1706445" y="4384776"/>
                  </a:lnTo>
                  <a:lnTo>
                    <a:pt x="1661459" y="4373578"/>
                  </a:lnTo>
                  <a:lnTo>
                    <a:pt x="1616839" y="4361473"/>
                  </a:lnTo>
                  <a:lnTo>
                    <a:pt x="1572597" y="4348469"/>
                  </a:lnTo>
                  <a:lnTo>
                    <a:pt x="1528741" y="4334578"/>
                  </a:lnTo>
                  <a:lnTo>
                    <a:pt x="1485284" y="4319809"/>
                  </a:lnTo>
                  <a:lnTo>
                    <a:pt x="1442235" y="4304173"/>
                  </a:lnTo>
                  <a:lnTo>
                    <a:pt x="1399604" y="4287681"/>
                  </a:lnTo>
                  <a:lnTo>
                    <a:pt x="1357402" y="4270343"/>
                  </a:lnTo>
                  <a:lnTo>
                    <a:pt x="1315640" y="4252169"/>
                  </a:lnTo>
                  <a:lnTo>
                    <a:pt x="1274328" y="4233171"/>
                  </a:lnTo>
                  <a:lnTo>
                    <a:pt x="1233476" y="4213357"/>
                  </a:lnTo>
                  <a:lnTo>
                    <a:pt x="1193095" y="4192739"/>
                  </a:lnTo>
                  <a:lnTo>
                    <a:pt x="1153195" y="4171328"/>
                  </a:lnTo>
                  <a:lnTo>
                    <a:pt x="1113786" y="4149132"/>
                  </a:lnTo>
                  <a:lnTo>
                    <a:pt x="1074880" y="4126164"/>
                  </a:lnTo>
                  <a:lnTo>
                    <a:pt x="1036486" y="4102433"/>
                  </a:lnTo>
                  <a:lnTo>
                    <a:pt x="998615" y="4077950"/>
                  </a:lnTo>
                  <a:lnTo>
                    <a:pt x="961277" y="4052726"/>
                  </a:lnTo>
                  <a:lnTo>
                    <a:pt x="924483" y="4026769"/>
                  </a:lnTo>
                  <a:lnTo>
                    <a:pt x="888243" y="4000092"/>
                  </a:lnTo>
                  <a:lnTo>
                    <a:pt x="852568" y="3972705"/>
                  </a:lnTo>
                  <a:lnTo>
                    <a:pt x="817467" y="3944617"/>
                  </a:lnTo>
                  <a:lnTo>
                    <a:pt x="782952" y="3915840"/>
                  </a:lnTo>
                  <a:lnTo>
                    <a:pt x="749033" y="3886383"/>
                  </a:lnTo>
                  <a:lnTo>
                    <a:pt x="715720" y="3856258"/>
                  </a:lnTo>
                  <a:lnTo>
                    <a:pt x="683024" y="3825475"/>
                  </a:lnTo>
                  <a:lnTo>
                    <a:pt x="650955" y="3794043"/>
                  </a:lnTo>
                  <a:lnTo>
                    <a:pt x="619523" y="3761974"/>
                  </a:lnTo>
                  <a:lnTo>
                    <a:pt x="588740" y="3729278"/>
                  </a:lnTo>
                  <a:lnTo>
                    <a:pt x="558614" y="3695965"/>
                  </a:lnTo>
                  <a:lnTo>
                    <a:pt x="529158" y="3662045"/>
                  </a:lnTo>
                  <a:lnTo>
                    <a:pt x="500381" y="3627530"/>
                  </a:lnTo>
                  <a:lnTo>
                    <a:pt x="472293" y="3592430"/>
                  </a:lnTo>
                  <a:lnTo>
                    <a:pt x="444905" y="3556755"/>
                  </a:lnTo>
                  <a:lnTo>
                    <a:pt x="418228" y="3520515"/>
                  </a:lnTo>
                  <a:lnTo>
                    <a:pt x="392272" y="3483721"/>
                  </a:lnTo>
                  <a:lnTo>
                    <a:pt x="367047" y="3446383"/>
                  </a:lnTo>
                  <a:lnTo>
                    <a:pt x="342564" y="3408512"/>
                  </a:lnTo>
                  <a:lnTo>
                    <a:pt x="318834" y="3370118"/>
                  </a:lnTo>
                  <a:lnTo>
                    <a:pt x="295865" y="3331211"/>
                  </a:lnTo>
                  <a:lnTo>
                    <a:pt x="273670" y="3291803"/>
                  </a:lnTo>
                  <a:lnTo>
                    <a:pt x="252258" y="3251903"/>
                  </a:lnTo>
                  <a:lnTo>
                    <a:pt x="231641" y="3211522"/>
                  </a:lnTo>
                  <a:lnTo>
                    <a:pt x="211827" y="3170670"/>
                  </a:lnTo>
                  <a:lnTo>
                    <a:pt x="192828" y="3129357"/>
                  </a:lnTo>
                  <a:lnTo>
                    <a:pt x="174655" y="3087595"/>
                  </a:lnTo>
                  <a:lnTo>
                    <a:pt x="157317" y="3045394"/>
                  </a:lnTo>
                  <a:lnTo>
                    <a:pt x="140825" y="3002763"/>
                  </a:lnTo>
                  <a:lnTo>
                    <a:pt x="125189" y="2959714"/>
                  </a:lnTo>
                  <a:lnTo>
                    <a:pt x="110420" y="2916256"/>
                  </a:lnTo>
                  <a:lnTo>
                    <a:pt x="96529" y="2872401"/>
                  </a:lnTo>
                  <a:lnTo>
                    <a:pt x="83525" y="2828158"/>
                  </a:lnTo>
                  <a:lnTo>
                    <a:pt x="71419" y="2783539"/>
                  </a:lnTo>
                  <a:lnTo>
                    <a:pt x="60222" y="2738553"/>
                  </a:lnTo>
                  <a:lnTo>
                    <a:pt x="49944" y="2693211"/>
                  </a:lnTo>
                  <a:lnTo>
                    <a:pt x="40595" y="2647523"/>
                  </a:lnTo>
                  <a:lnTo>
                    <a:pt x="32186" y="2601500"/>
                  </a:lnTo>
                  <a:lnTo>
                    <a:pt x="24728" y="2555152"/>
                  </a:lnTo>
                  <a:lnTo>
                    <a:pt x="18230" y="2508490"/>
                  </a:lnTo>
                  <a:lnTo>
                    <a:pt x="12703" y="2461524"/>
                  </a:lnTo>
                  <a:lnTo>
                    <a:pt x="8157" y="2414264"/>
                  </a:lnTo>
                  <a:lnTo>
                    <a:pt x="4604" y="2366721"/>
                  </a:lnTo>
                  <a:lnTo>
                    <a:pt x="2053" y="2318906"/>
                  </a:lnTo>
                  <a:lnTo>
                    <a:pt x="515" y="2270828"/>
                  </a:lnTo>
                  <a:lnTo>
                    <a:pt x="0" y="2222498"/>
                  </a:lnTo>
                  <a:lnTo>
                    <a:pt x="515" y="2174169"/>
                  </a:lnTo>
                  <a:lnTo>
                    <a:pt x="2053" y="2126091"/>
                  </a:lnTo>
                  <a:lnTo>
                    <a:pt x="4604" y="2078275"/>
                  </a:lnTo>
                  <a:lnTo>
                    <a:pt x="8157" y="2030732"/>
                  </a:lnTo>
                  <a:lnTo>
                    <a:pt x="12703" y="1983473"/>
                  </a:lnTo>
                  <a:lnTo>
                    <a:pt x="18230" y="1936507"/>
                  </a:lnTo>
                  <a:lnTo>
                    <a:pt x="24728" y="1889844"/>
                  </a:lnTo>
                  <a:lnTo>
                    <a:pt x="32186" y="1843497"/>
                  </a:lnTo>
                  <a:lnTo>
                    <a:pt x="40595" y="1797474"/>
                  </a:lnTo>
                  <a:lnTo>
                    <a:pt x="49944" y="1751786"/>
                  </a:lnTo>
                  <a:lnTo>
                    <a:pt x="60222" y="1706444"/>
                  </a:lnTo>
                  <a:lnTo>
                    <a:pt x="71419" y="1661458"/>
                  </a:lnTo>
                  <a:lnTo>
                    <a:pt x="83525" y="1616838"/>
                  </a:lnTo>
                  <a:lnTo>
                    <a:pt x="96529" y="1572596"/>
                  </a:lnTo>
                  <a:lnTo>
                    <a:pt x="110420" y="1528740"/>
                  </a:lnTo>
                  <a:lnTo>
                    <a:pt x="125189" y="1485283"/>
                  </a:lnTo>
                  <a:lnTo>
                    <a:pt x="140825" y="1442234"/>
                  </a:lnTo>
                  <a:lnTo>
                    <a:pt x="157317" y="1399603"/>
                  </a:lnTo>
                  <a:lnTo>
                    <a:pt x="174655" y="1357401"/>
                  </a:lnTo>
                  <a:lnTo>
                    <a:pt x="192828" y="1315639"/>
                  </a:lnTo>
                  <a:lnTo>
                    <a:pt x="211827" y="1274327"/>
                  </a:lnTo>
                  <a:lnTo>
                    <a:pt x="231641" y="1233475"/>
                  </a:lnTo>
                  <a:lnTo>
                    <a:pt x="252258" y="1193094"/>
                  </a:lnTo>
                  <a:lnTo>
                    <a:pt x="273670" y="1153194"/>
                  </a:lnTo>
                  <a:lnTo>
                    <a:pt x="295865" y="1113786"/>
                  </a:lnTo>
                  <a:lnTo>
                    <a:pt x="318834" y="1074879"/>
                  </a:lnTo>
                  <a:lnTo>
                    <a:pt x="342564" y="1036485"/>
                  </a:lnTo>
                  <a:lnTo>
                    <a:pt x="367047" y="998614"/>
                  </a:lnTo>
                  <a:lnTo>
                    <a:pt x="392272" y="961276"/>
                  </a:lnTo>
                  <a:lnTo>
                    <a:pt x="418228" y="924482"/>
                  </a:lnTo>
                  <a:lnTo>
                    <a:pt x="444905" y="888242"/>
                  </a:lnTo>
                  <a:lnTo>
                    <a:pt x="472293" y="852567"/>
                  </a:lnTo>
                  <a:lnTo>
                    <a:pt x="500381" y="817467"/>
                  </a:lnTo>
                  <a:lnTo>
                    <a:pt x="529158" y="782952"/>
                  </a:lnTo>
                  <a:lnTo>
                    <a:pt x="558614" y="749032"/>
                  </a:lnTo>
                  <a:lnTo>
                    <a:pt x="588740" y="715720"/>
                  </a:lnTo>
                  <a:lnTo>
                    <a:pt x="619523" y="683023"/>
                  </a:lnTo>
                  <a:lnTo>
                    <a:pt x="650955" y="650954"/>
                  </a:lnTo>
                  <a:lnTo>
                    <a:pt x="683024" y="619523"/>
                  </a:lnTo>
                  <a:lnTo>
                    <a:pt x="715720" y="588739"/>
                  </a:lnTo>
                  <a:lnTo>
                    <a:pt x="749033" y="558614"/>
                  </a:lnTo>
                  <a:lnTo>
                    <a:pt x="782952" y="529157"/>
                  </a:lnTo>
                  <a:lnTo>
                    <a:pt x="817467" y="500380"/>
                  </a:lnTo>
                  <a:lnTo>
                    <a:pt x="852568" y="472292"/>
                  </a:lnTo>
                  <a:lnTo>
                    <a:pt x="888243" y="444905"/>
                  </a:lnTo>
                  <a:lnTo>
                    <a:pt x="924483" y="418228"/>
                  </a:lnTo>
                  <a:lnTo>
                    <a:pt x="961277" y="392272"/>
                  </a:lnTo>
                  <a:lnTo>
                    <a:pt x="998615" y="367047"/>
                  </a:lnTo>
                  <a:lnTo>
                    <a:pt x="1036486" y="342564"/>
                  </a:lnTo>
                  <a:lnTo>
                    <a:pt x="1074880" y="318833"/>
                  </a:lnTo>
                  <a:lnTo>
                    <a:pt x="1113786" y="295865"/>
                  </a:lnTo>
                  <a:lnTo>
                    <a:pt x="1153195" y="273670"/>
                  </a:lnTo>
                  <a:lnTo>
                    <a:pt x="1193095" y="252258"/>
                  </a:lnTo>
                  <a:lnTo>
                    <a:pt x="1233476" y="231640"/>
                  </a:lnTo>
                  <a:lnTo>
                    <a:pt x="1274328" y="211827"/>
                  </a:lnTo>
                  <a:lnTo>
                    <a:pt x="1315640" y="192828"/>
                  </a:lnTo>
                  <a:lnTo>
                    <a:pt x="1357402" y="174654"/>
                  </a:lnTo>
                  <a:lnTo>
                    <a:pt x="1399604" y="157316"/>
                  </a:lnTo>
                  <a:lnTo>
                    <a:pt x="1442235" y="140824"/>
                  </a:lnTo>
                  <a:lnTo>
                    <a:pt x="1485284" y="125189"/>
                  </a:lnTo>
                  <a:lnTo>
                    <a:pt x="1528741" y="110420"/>
                  </a:lnTo>
                  <a:lnTo>
                    <a:pt x="1572597" y="96529"/>
                  </a:lnTo>
                  <a:lnTo>
                    <a:pt x="1616839" y="83525"/>
                  </a:lnTo>
                  <a:lnTo>
                    <a:pt x="1661459" y="71419"/>
                  </a:lnTo>
                  <a:lnTo>
                    <a:pt x="1706445" y="60222"/>
                  </a:lnTo>
                  <a:lnTo>
                    <a:pt x="1751787" y="49944"/>
                  </a:lnTo>
                  <a:lnTo>
                    <a:pt x="1797475" y="40595"/>
                  </a:lnTo>
                  <a:lnTo>
                    <a:pt x="1843498" y="32186"/>
                  </a:lnTo>
                  <a:lnTo>
                    <a:pt x="1889846" y="24728"/>
                  </a:lnTo>
                  <a:lnTo>
                    <a:pt x="1936508" y="18230"/>
                  </a:lnTo>
                  <a:lnTo>
                    <a:pt x="1983474" y="12703"/>
                  </a:lnTo>
                  <a:lnTo>
                    <a:pt x="2030734" y="8157"/>
                  </a:lnTo>
                  <a:lnTo>
                    <a:pt x="2078277" y="4604"/>
                  </a:lnTo>
                  <a:lnTo>
                    <a:pt x="2126092" y="2053"/>
                  </a:lnTo>
                  <a:lnTo>
                    <a:pt x="2174170" y="515"/>
                  </a:lnTo>
                  <a:lnTo>
                    <a:pt x="2222500" y="0"/>
                  </a:lnTo>
                  <a:close/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91079" y="996546"/>
            <a:ext cx="82632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(d)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(AB)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93590" y="1686150"/>
            <a:ext cx="4539615" cy="94615"/>
            <a:chOff x="693590" y="1686150"/>
            <a:chExt cx="4539615" cy="94615"/>
          </a:xfrm>
        </p:grpSpPr>
        <p:sp>
          <p:nvSpPr>
            <p:cNvPr id="18" name="object 18"/>
            <p:cNvSpPr/>
            <p:nvPr/>
          </p:nvSpPr>
          <p:spPr>
            <a:xfrm>
              <a:off x="740689" y="1733248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499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590" y="1686150"/>
              <a:ext cx="94197" cy="9419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8589" y="1686150"/>
              <a:ext cx="94197" cy="94197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3460216" y="4625981"/>
            <a:ext cx="4463415" cy="94615"/>
            <a:chOff x="3460216" y="4625981"/>
            <a:chExt cx="4463415" cy="94615"/>
          </a:xfrm>
        </p:grpSpPr>
        <p:sp>
          <p:nvSpPr>
            <p:cNvPr id="22" name="object 22"/>
            <p:cNvSpPr/>
            <p:nvPr/>
          </p:nvSpPr>
          <p:spPr>
            <a:xfrm>
              <a:off x="3469424" y="4673080"/>
              <a:ext cx="4445000" cy="0"/>
            </a:xfrm>
            <a:custGeom>
              <a:avLst/>
              <a:gdLst/>
              <a:ahLst/>
              <a:cxnLst/>
              <a:rect l="l" t="t" r="r" b="b"/>
              <a:pathLst>
                <a:path w="4445000" h="0">
                  <a:moveTo>
                    <a:pt x="0" y="0"/>
                  </a:moveTo>
                  <a:lnTo>
                    <a:pt x="44450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44825" y="4625981"/>
              <a:ext cx="94197" cy="94197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731675" y="2108422"/>
            <a:ext cx="1885314" cy="94615"/>
            <a:chOff x="731675" y="2108422"/>
            <a:chExt cx="1885314" cy="94615"/>
          </a:xfrm>
        </p:grpSpPr>
        <p:sp>
          <p:nvSpPr>
            <p:cNvPr id="25" name="object 25"/>
            <p:cNvSpPr/>
            <p:nvPr/>
          </p:nvSpPr>
          <p:spPr>
            <a:xfrm>
              <a:off x="778774" y="2155521"/>
              <a:ext cx="1790700" cy="0"/>
            </a:xfrm>
            <a:custGeom>
              <a:avLst/>
              <a:gdLst/>
              <a:ahLst/>
              <a:cxnLst/>
              <a:rect l="l" t="t" r="r" b="b"/>
              <a:pathLst>
                <a:path w="1790700" h="0">
                  <a:moveTo>
                    <a:pt x="0" y="0"/>
                  </a:moveTo>
                  <a:lnTo>
                    <a:pt x="17907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675" y="2108422"/>
              <a:ext cx="94197" cy="9419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2375" y="2108422"/>
              <a:ext cx="94198" cy="94197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814318" y="1431467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50880" y="4402317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16980000">
            <a:off x="2987082" y="5369397"/>
            <a:ext cx="38887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64"/>
              </a:lnSpc>
            </a:pPr>
            <a:r>
              <a:rPr dirty="0" sz="1800" spc="15">
                <a:solidFill>
                  <a:srgbClr val="00A650"/>
                </a:solidFill>
                <a:latin typeface="Arial"/>
                <a:cs typeface="Arial"/>
              </a:rPr>
              <a:t>AB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5381" y="2006326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82482" y="2019027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55430" y="1620665"/>
            <a:ext cx="2209800" cy="381000"/>
          </a:xfrm>
          <a:prstGeom prst="rect">
            <a:avLst/>
          </a:prstGeom>
          <a:solidFill>
            <a:srgbClr val="C7C4E2"/>
          </a:solidFill>
        </p:spPr>
        <p:txBody>
          <a:bodyPr wrap="square" lIns="0" tIns="30480" rIns="0" bIns="0" rtlCol="0" vert="horz">
            <a:spAutoFit/>
          </a:bodyPr>
          <a:lstStyle/>
          <a:p>
            <a:pPr marL="312420">
              <a:lnSpc>
                <a:spcPct val="100000"/>
              </a:lnSpc>
              <a:spcBef>
                <a:spcPts val="240"/>
              </a:spcBef>
            </a:pP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2ª</a:t>
            </a:r>
            <a:r>
              <a:rPr dirty="0" sz="20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231F20"/>
                </a:solidFill>
                <a:latin typeface="Arial"/>
                <a:cs typeface="Arial"/>
              </a:rPr>
              <a:t>SOLUCIÓN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07194" y="4479872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20501" y="4479872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864411" y="2986870"/>
            <a:ext cx="5097145" cy="3481704"/>
            <a:chOff x="2864411" y="2986870"/>
            <a:chExt cx="5097145" cy="3481704"/>
          </a:xfrm>
        </p:grpSpPr>
        <p:sp>
          <p:nvSpPr>
            <p:cNvPr id="37" name="object 37"/>
            <p:cNvSpPr/>
            <p:nvPr/>
          </p:nvSpPr>
          <p:spPr>
            <a:xfrm>
              <a:off x="2868912" y="3681605"/>
              <a:ext cx="5045710" cy="2782570"/>
            </a:xfrm>
            <a:custGeom>
              <a:avLst/>
              <a:gdLst/>
              <a:ahLst/>
              <a:cxnLst/>
              <a:rect l="l" t="t" r="r" b="b"/>
              <a:pathLst>
                <a:path w="5045709" h="2782570">
                  <a:moveTo>
                    <a:pt x="2363712" y="1304160"/>
                  </a:moveTo>
                  <a:lnTo>
                    <a:pt x="2354501" y="1352307"/>
                  </a:lnTo>
                  <a:lnTo>
                    <a:pt x="2344045" y="1399943"/>
                  </a:lnTo>
                  <a:lnTo>
                    <a:pt x="2332363" y="1447051"/>
                  </a:lnTo>
                  <a:lnTo>
                    <a:pt x="2319473" y="1493617"/>
                  </a:lnTo>
                  <a:lnTo>
                    <a:pt x="2305396" y="1539624"/>
                  </a:lnTo>
                  <a:lnTo>
                    <a:pt x="2290148" y="1585057"/>
                  </a:lnTo>
                  <a:lnTo>
                    <a:pt x="2273750" y="1629899"/>
                  </a:lnTo>
                  <a:lnTo>
                    <a:pt x="2256220" y="1674136"/>
                  </a:lnTo>
                  <a:lnTo>
                    <a:pt x="2237576" y="1717751"/>
                  </a:lnTo>
                  <a:lnTo>
                    <a:pt x="2217838" y="1760729"/>
                  </a:lnTo>
                  <a:lnTo>
                    <a:pt x="2197024" y="1803053"/>
                  </a:lnTo>
                  <a:lnTo>
                    <a:pt x="2175154" y="1844709"/>
                  </a:lnTo>
                  <a:lnTo>
                    <a:pt x="2152245" y="1885680"/>
                  </a:lnTo>
                  <a:lnTo>
                    <a:pt x="2128317" y="1925950"/>
                  </a:lnTo>
                  <a:lnTo>
                    <a:pt x="2103389" y="1965505"/>
                  </a:lnTo>
                  <a:lnTo>
                    <a:pt x="2077479" y="2004327"/>
                  </a:lnTo>
                  <a:lnTo>
                    <a:pt x="2050606" y="2042402"/>
                  </a:lnTo>
                  <a:lnTo>
                    <a:pt x="2022790" y="2079713"/>
                  </a:lnTo>
                  <a:lnTo>
                    <a:pt x="1994047" y="2116245"/>
                  </a:lnTo>
                  <a:lnTo>
                    <a:pt x="1964399" y="2151982"/>
                  </a:lnTo>
                  <a:lnTo>
                    <a:pt x="1933863" y="2186908"/>
                  </a:lnTo>
                  <a:lnTo>
                    <a:pt x="1902457" y="2221008"/>
                  </a:lnTo>
                  <a:lnTo>
                    <a:pt x="1870202" y="2254265"/>
                  </a:lnTo>
                  <a:lnTo>
                    <a:pt x="1837116" y="2286665"/>
                  </a:lnTo>
                  <a:lnTo>
                    <a:pt x="1803217" y="2318191"/>
                  </a:lnTo>
                  <a:lnTo>
                    <a:pt x="1768524" y="2348827"/>
                  </a:lnTo>
                  <a:lnTo>
                    <a:pt x="1733057" y="2378558"/>
                  </a:lnTo>
                  <a:lnTo>
                    <a:pt x="1696833" y="2407368"/>
                  </a:lnTo>
                  <a:lnTo>
                    <a:pt x="1659873" y="2435241"/>
                  </a:lnTo>
                  <a:lnTo>
                    <a:pt x="1622193" y="2462161"/>
                  </a:lnTo>
                  <a:lnTo>
                    <a:pt x="1583814" y="2488114"/>
                  </a:lnTo>
                  <a:lnTo>
                    <a:pt x="1544755" y="2513082"/>
                  </a:lnTo>
                  <a:lnTo>
                    <a:pt x="1505033" y="2537050"/>
                  </a:lnTo>
                  <a:lnTo>
                    <a:pt x="1464668" y="2560003"/>
                  </a:lnTo>
                  <a:lnTo>
                    <a:pt x="1423678" y="2581924"/>
                  </a:lnTo>
                  <a:lnTo>
                    <a:pt x="1382083" y="2602799"/>
                  </a:lnTo>
                  <a:lnTo>
                    <a:pt x="1339901" y="2622610"/>
                  </a:lnTo>
                  <a:lnTo>
                    <a:pt x="1297150" y="2641343"/>
                  </a:lnTo>
                  <a:lnTo>
                    <a:pt x="1253851" y="2658982"/>
                  </a:lnTo>
                  <a:lnTo>
                    <a:pt x="1210021" y="2675510"/>
                  </a:lnTo>
                  <a:lnTo>
                    <a:pt x="1165679" y="2690912"/>
                  </a:lnTo>
                  <a:lnTo>
                    <a:pt x="1120845" y="2705173"/>
                  </a:lnTo>
                  <a:lnTo>
                    <a:pt x="1075536" y="2718277"/>
                  </a:lnTo>
                  <a:lnTo>
                    <a:pt x="1029772" y="2730207"/>
                  </a:lnTo>
                  <a:lnTo>
                    <a:pt x="983572" y="2740948"/>
                  </a:lnTo>
                  <a:lnTo>
                    <a:pt x="936954" y="2750485"/>
                  </a:lnTo>
                  <a:lnTo>
                    <a:pt x="889937" y="2758801"/>
                  </a:lnTo>
                  <a:lnTo>
                    <a:pt x="842540" y="2765881"/>
                  </a:lnTo>
                  <a:lnTo>
                    <a:pt x="794781" y="2771709"/>
                  </a:lnTo>
                  <a:lnTo>
                    <a:pt x="746681" y="2776270"/>
                  </a:lnTo>
                  <a:lnTo>
                    <a:pt x="698256" y="2779547"/>
                  </a:lnTo>
                  <a:lnTo>
                    <a:pt x="649527" y="2781524"/>
                  </a:lnTo>
                  <a:lnTo>
                    <a:pt x="600511" y="2782187"/>
                  </a:lnTo>
                  <a:lnTo>
                    <a:pt x="549392" y="2781457"/>
                  </a:lnTo>
                  <a:lnTo>
                    <a:pt x="498366" y="2779272"/>
                  </a:lnTo>
                  <a:lnTo>
                    <a:pt x="447464" y="2775635"/>
                  </a:lnTo>
                  <a:lnTo>
                    <a:pt x="396717" y="2770553"/>
                  </a:lnTo>
                  <a:lnTo>
                    <a:pt x="346156" y="2764031"/>
                  </a:lnTo>
                  <a:lnTo>
                    <a:pt x="295811" y="2756074"/>
                  </a:lnTo>
                  <a:lnTo>
                    <a:pt x="245713" y="2746687"/>
                  </a:lnTo>
                  <a:lnTo>
                    <a:pt x="195892" y="2735876"/>
                  </a:lnTo>
                  <a:lnTo>
                    <a:pt x="146380" y="2723646"/>
                  </a:lnTo>
                  <a:lnTo>
                    <a:pt x="97207" y="2710002"/>
                  </a:lnTo>
                  <a:lnTo>
                    <a:pt x="48403" y="2694949"/>
                  </a:lnTo>
                  <a:lnTo>
                    <a:pt x="0" y="2678493"/>
                  </a:lnTo>
                </a:path>
                <a:path w="5045709" h="2782570">
                  <a:moveTo>
                    <a:pt x="5045511" y="991475"/>
                  </a:moveTo>
                  <a:lnTo>
                    <a:pt x="1322059" y="2630587"/>
                  </a:lnTo>
                </a:path>
                <a:path w="5045709" h="2782570">
                  <a:moveTo>
                    <a:pt x="892677" y="1820652"/>
                  </a:moveTo>
                  <a:lnTo>
                    <a:pt x="1038729" y="1756349"/>
                  </a:lnTo>
                </a:path>
                <a:path w="5045709" h="2782570">
                  <a:moveTo>
                    <a:pt x="859039" y="1776793"/>
                  </a:moveTo>
                  <a:lnTo>
                    <a:pt x="1005090" y="1712490"/>
                  </a:lnTo>
                </a:path>
                <a:path w="5045709" h="2782570">
                  <a:moveTo>
                    <a:pt x="2495130" y="2027005"/>
                  </a:moveTo>
                  <a:lnTo>
                    <a:pt x="2559434" y="2173056"/>
                  </a:lnTo>
                </a:path>
                <a:path w="5045709" h="2782570">
                  <a:moveTo>
                    <a:pt x="2538990" y="1993366"/>
                  </a:moveTo>
                  <a:lnTo>
                    <a:pt x="2603292" y="2139417"/>
                  </a:lnTo>
                </a:path>
                <a:path w="5045709" h="2782570">
                  <a:moveTo>
                    <a:pt x="1847688" y="369600"/>
                  </a:moveTo>
                  <a:lnTo>
                    <a:pt x="1911992" y="515653"/>
                  </a:lnTo>
                </a:path>
                <a:path w="5045709" h="2782570">
                  <a:moveTo>
                    <a:pt x="1891548" y="335961"/>
                  </a:moveTo>
                  <a:lnTo>
                    <a:pt x="1955850" y="482014"/>
                  </a:lnTo>
                </a:path>
                <a:path w="5045709" h="2782570">
                  <a:moveTo>
                    <a:pt x="4583818" y="108160"/>
                  </a:moveTo>
                  <a:lnTo>
                    <a:pt x="4729871" y="43858"/>
                  </a:lnTo>
                </a:path>
                <a:path w="5045709" h="2782570">
                  <a:moveTo>
                    <a:pt x="4550180" y="64302"/>
                  </a:moveTo>
                  <a:lnTo>
                    <a:pt x="4696232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469424" y="3033968"/>
              <a:ext cx="4445000" cy="3278504"/>
            </a:xfrm>
            <a:custGeom>
              <a:avLst/>
              <a:gdLst/>
              <a:ahLst/>
              <a:cxnLst/>
              <a:rect l="l" t="t" r="r" b="b"/>
              <a:pathLst>
                <a:path w="4445000" h="3278504">
                  <a:moveTo>
                    <a:pt x="721547" y="3278224"/>
                  </a:moveTo>
                  <a:lnTo>
                    <a:pt x="0" y="1639111"/>
                  </a:lnTo>
                  <a:lnTo>
                    <a:pt x="3723452" y="0"/>
                  </a:lnTo>
                  <a:lnTo>
                    <a:pt x="4445000" y="1639111"/>
                  </a:lnTo>
                  <a:lnTo>
                    <a:pt x="721547" y="3278224"/>
                  </a:lnTo>
                  <a:close/>
                </a:path>
              </a:pathLst>
            </a:custGeom>
            <a:ln w="359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2325" y="4625981"/>
              <a:ext cx="94197" cy="9419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3873" y="6265094"/>
              <a:ext cx="94197" cy="9419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7325" y="4625981"/>
              <a:ext cx="94197" cy="9419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45777" y="2986870"/>
              <a:ext cx="94197" cy="94197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99370" y="6356528"/>
            <a:ext cx="180975" cy="3429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16662" y="1882987"/>
            <a:ext cx="4575175" cy="94615"/>
            <a:chOff x="1016662" y="1882987"/>
            <a:chExt cx="4575175" cy="94615"/>
          </a:xfrm>
        </p:grpSpPr>
        <p:sp>
          <p:nvSpPr>
            <p:cNvPr id="5" name="object 5"/>
            <p:cNvSpPr/>
            <p:nvPr/>
          </p:nvSpPr>
          <p:spPr>
            <a:xfrm>
              <a:off x="1063760" y="1930085"/>
              <a:ext cx="4481195" cy="0"/>
            </a:xfrm>
            <a:custGeom>
              <a:avLst/>
              <a:gdLst/>
              <a:ahLst/>
              <a:cxnLst/>
              <a:rect l="l" t="t" r="r" b="b"/>
              <a:pathLst>
                <a:path w="4481195" h="0">
                  <a:moveTo>
                    <a:pt x="0" y="0"/>
                  </a:moveTo>
                  <a:lnTo>
                    <a:pt x="4480717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662" y="1882987"/>
              <a:ext cx="94197" cy="941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7379" y="1882987"/>
              <a:ext cx="94197" cy="9419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68403" y="945650"/>
            <a:ext cx="8559800" cy="9525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736850" marR="5080" indent="-2724785">
              <a:lnSpc>
                <a:spcPct val="101000"/>
              </a:lnSpc>
              <a:spcBef>
                <a:spcPts val="8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231F20"/>
                </a:solidFill>
                <a:latin typeface="Arial"/>
                <a:cs typeface="Arial"/>
              </a:rPr>
              <a:t>SEMIPERÍMETRO</a:t>
            </a:r>
            <a:r>
              <a:rPr dirty="0" sz="1600" spc="-11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(p)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 </a:t>
            </a:r>
            <a:r>
              <a:rPr dirty="0" sz="1600" spc="55" b="1">
                <a:solidFill>
                  <a:srgbClr val="231F20"/>
                </a:solidFill>
                <a:latin typeface="Arial"/>
                <a:cs typeface="Arial"/>
              </a:rPr>
              <a:t>(A)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FORMAN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 marL="1561465">
              <a:lnSpc>
                <a:spcPct val="100000"/>
              </a:lnSpc>
              <a:spcBef>
                <a:spcPts val="127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75716" y="2320607"/>
            <a:ext cx="1320800" cy="1193800"/>
          </a:xfrm>
          <a:custGeom>
            <a:avLst/>
            <a:gdLst/>
            <a:ahLst/>
            <a:cxnLst/>
            <a:rect l="l" t="t" r="r" b="b"/>
            <a:pathLst>
              <a:path w="1320800" h="1193800">
                <a:moveTo>
                  <a:pt x="888997" y="0"/>
                </a:moveTo>
                <a:lnTo>
                  <a:pt x="0" y="1193798"/>
                </a:lnTo>
                <a:lnTo>
                  <a:pt x="1320796" y="1193798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80747" y="3387449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16662" y="1882987"/>
            <a:ext cx="4575175" cy="94615"/>
            <a:chOff x="1016662" y="1882987"/>
            <a:chExt cx="4575175" cy="94615"/>
          </a:xfrm>
        </p:grpSpPr>
        <p:sp>
          <p:nvSpPr>
            <p:cNvPr id="5" name="object 5"/>
            <p:cNvSpPr/>
            <p:nvPr/>
          </p:nvSpPr>
          <p:spPr>
            <a:xfrm>
              <a:off x="1063760" y="1930085"/>
              <a:ext cx="4481195" cy="0"/>
            </a:xfrm>
            <a:custGeom>
              <a:avLst/>
              <a:gdLst/>
              <a:ahLst/>
              <a:cxnLst/>
              <a:rect l="l" t="t" r="r" b="b"/>
              <a:pathLst>
                <a:path w="4481195" h="0">
                  <a:moveTo>
                    <a:pt x="0" y="0"/>
                  </a:moveTo>
                  <a:lnTo>
                    <a:pt x="4480717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662" y="1882987"/>
              <a:ext cx="94197" cy="941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7379" y="1882987"/>
              <a:ext cx="94197" cy="9419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68403" y="945650"/>
            <a:ext cx="8559800" cy="9525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736850" marR="5080" indent="-2724785">
              <a:lnSpc>
                <a:spcPct val="101000"/>
              </a:lnSpc>
              <a:spcBef>
                <a:spcPts val="8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231F20"/>
                </a:solidFill>
                <a:latin typeface="Arial"/>
                <a:cs typeface="Arial"/>
              </a:rPr>
              <a:t>SEMIPERÍMETRO</a:t>
            </a:r>
            <a:r>
              <a:rPr dirty="0" sz="1600" spc="-11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(p)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 </a:t>
            </a:r>
            <a:r>
              <a:rPr dirty="0" sz="1600" spc="55" b="1">
                <a:solidFill>
                  <a:srgbClr val="231F20"/>
                </a:solidFill>
                <a:latin typeface="Arial"/>
                <a:cs typeface="Arial"/>
              </a:rPr>
              <a:t>(A)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FORMAN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 marL="1561465">
              <a:lnSpc>
                <a:spcPct val="100000"/>
              </a:lnSpc>
              <a:spcBef>
                <a:spcPts val="127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11261" y="4927529"/>
            <a:ext cx="4575175" cy="94615"/>
            <a:chOff x="3711261" y="4927529"/>
            <a:chExt cx="4575175" cy="94615"/>
          </a:xfrm>
        </p:grpSpPr>
        <p:sp>
          <p:nvSpPr>
            <p:cNvPr id="10" name="object 10"/>
            <p:cNvSpPr/>
            <p:nvPr/>
          </p:nvSpPr>
          <p:spPr>
            <a:xfrm>
              <a:off x="3758360" y="4974627"/>
              <a:ext cx="4481195" cy="0"/>
            </a:xfrm>
            <a:custGeom>
              <a:avLst/>
              <a:gdLst/>
              <a:ahLst/>
              <a:cxnLst/>
              <a:rect l="l" t="t" r="r" b="b"/>
              <a:pathLst>
                <a:path w="4481195" h="0">
                  <a:moveTo>
                    <a:pt x="0" y="0"/>
                  </a:moveTo>
                  <a:lnTo>
                    <a:pt x="448071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1261" y="4927529"/>
              <a:ext cx="94197" cy="941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1980" y="4927529"/>
              <a:ext cx="94197" cy="94197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1575716" y="2320607"/>
            <a:ext cx="1320800" cy="1193800"/>
          </a:xfrm>
          <a:custGeom>
            <a:avLst/>
            <a:gdLst/>
            <a:ahLst/>
            <a:cxnLst/>
            <a:rect l="l" t="t" r="r" b="b"/>
            <a:pathLst>
              <a:path w="1320800" h="1193800">
                <a:moveTo>
                  <a:pt x="888997" y="0"/>
                </a:moveTo>
                <a:lnTo>
                  <a:pt x="0" y="1193798"/>
                </a:lnTo>
                <a:lnTo>
                  <a:pt x="1320796" y="1193798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915981" y="5022096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80747" y="3387449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16662" y="1882987"/>
            <a:ext cx="4575175" cy="94615"/>
            <a:chOff x="1016662" y="1882987"/>
            <a:chExt cx="4575175" cy="94615"/>
          </a:xfrm>
        </p:grpSpPr>
        <p:sp>
          <p:nvSpPr>
            <p:cNvPr id="5" name="object 5"/>
            <p:cNvSpPr/>
            <p:nvPr/>
          </p:nvSpPr>
          <p:spPr>
            <a:xfrm>
              <a:off x="1063760" y="1930085"/>
              <a:ext cx="4481195" cy="0"/>
            </a:xfrm>
            <a:custGeom>
              <a:avLst/>
              <a:gdLst/>
              <a:ahLst/>
              <a:cxnLst/>
              <a:rect l="l" t="t" r="r" b="b"/>
              <a:pathLst>
                <a:path w="4481195" h="0">
                  <a:moveTo>
                    <a:pt x="0" y="0"/>
                  </a:moveTo>
                  <a:lnTo>
                    <a:pt x="4480717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662" y="1882987"/>
              <a:ext cx="94197" cy="941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7379" y="1882987"/>
              <a:ext cx="94197" cy="9419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71449" y="920250"/>
            <a:ext cx="8552815" cy="9779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734310" marR="5080" indent="-2722245">
              <a:lnSpc>
                <a:spcPct val="101099"/>
              </a:lnSpc>
              <a:spcBef>
                <a:spcPts val="75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231F20"/>
                </a:solidFill>
                <a:latin typeface="Arial"/>
                <a:cs typeface="Arial"/>
              </a:rPr>
              <a:t>SEMIPERÍMETRO</a:t>
            </a:r>
            <a:r>
              <a:rPr dirty="0" sz="1600" spc="-11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(p)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dirty="0" sz="1800" spc="-15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)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FORMAN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 marL="1558290">
              <a:lnSpc>
                <a:spcPct val="100000"/>
              </a:lnSpc>
              <a:spcBef>
                <a:spcPts val="122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11261" y="2166583"/>
            <a:ext cx="4575175" cy="2855595"/>
            <a:chOff x="3711261" y="2166583"/>
            <a:chExt cx="4575175" cy="2855595"/>
          </a:xfrm>
        </p:grpSpPr>
        <p:sp>
          <p:nvSpPr>
            <p:cNvPr id="10" name="object 10"/>
            <p:cNvSpPr/>
            <p:nvPr/>
          </p:nvSpPr>
          <p:spPr>
            <a:xfrm>
              <a:off x="3758360" y="4974627"/>
              <a:ext cx="4481195" cy="0"/>
            </a:xfrm>
            <a:custGeom>
              <a:avLst/>
              <a:gdLst/>
              <a:ahLst/>
              <a:cxnLst/>
              <a:rect l="l" t="t" r="r" b="b"/>
              <a:pathLst>
                <a:path w="4481195" h="0">
                  <a:moveTo>
                    <a:pt x="0" y="0"/>
                  </a:moveTo>
                  <a:lnTo>
                    <a:pt x="4480718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1261" y="4927529"/>
              <a:ext cx="94197" cy="941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1980" y="4927529"/>
              <a:ext cx="94197" cy="9419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758364" y="2171083"/>
              <a:ext cx="2804160" cy="2804160"/>
            </a:xfrm>
            <a:custGeom>
              <a:avLst/>
              <a:gdLst/>
              <a:ahLst/>
              <a:cxnLst/>
              <a:rect l="l" t="t" r="r" b="b"/>
              <a:pathLst>
                <a:path w="2804159" h="2804160">
                  <a:moveTo>
                    <a:pt x="0" y="2803540"/>
                  </a:moveTo>
                  <a:lnTo>
                    <a:pt x="2803538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58360" y="4353173"/>
              <a:ext cx="879475" cy="621665"/>
            </a:xfrm>
            <a:custGeom>
              <a:avLst/>
              <a:gdLst/>
              <a:ahLst/>
              <a:cxnLst/>
              <a:rect l="l" t="t" r="r" b="b"/>
              <a:pathLst>
                <a:path w="879475" h="621664">
                  <a:moveTo>
                    <a:pt x="621446" y="0"/>
                  </a:moveTo>
                  <a:lnTo>
                    <a:pt x="0" y="621454"/>
                  </a:lnTo>
                  <a:lnTo>
                    <a:pt x="878860" y="621454"/>
                  </a:lnTo>
                  <a:lnTo>
                    <a:pt x="877450" y="571670"/>
                  </a:lnTo>
                  <a:lnTo>
                    <a:pt x="873250" y="522286"/>
                  </a:lnTo>
                  <a:lnTo>
                    <a:pt x="866305" y="473410"/>
                  </a:lnTo>
                  <a:lnTo>
                    <a:pt x="856659" y="425148"/>
                  </a:lnTo>
                  <a:lnTo>
                    <a:pt x="844356" y="377608"/>
                  </a:lnTo>
                  <a:lnTo>
                    <a:pt x="829441" y="330899"/>
                  </a:lnTo>
                  <a:lnTo>
                    <a:pt x="811960" y="285127"/>
                  </a:lnTo>
                  <a:lnTo>
                    <a:pt x="791955" y="240399"/>
                  </a:lnTo>
                  <a:lnTo>
                    <a:pt x="769473" y="196825"/>
                  </a:lnTo>
                  <a:lnTo>
                    <a:pt x="744556" y="154510"/>
                  </a:lnTo>
                  <a:lnTo>
                    <a:pt x="717251" y="113562"/>
                  </a:lnTo>
                  <a:lnTo>
                    <a:pt x="687601" y="74090"/>
                  </a:lnTo>
                  <a:lnTo>
                    <a:pt x="655651" y="36200"/>
                  </a:lnTo>
                  <a:lnTo>
                    <a:pt x="621446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758360" y="4353173"/>
              <a:ext cx="879475" cy="621665"/>
            </a:xfrm>
            <a:custGeom>
              <a:avLst/>
              <a:gdLst/>
              <a:ahLst/>
              <a:cxnLst/>
              <a:rect l="l" t="t" r="r" b="b"/>
              <a:pathLst>
                <a:path w="879475" h="621664">
                  <a:moveTo>
                    <a:pt x="0" y="621454"/>
                  </a:moveTo>
                  <a:lnTo>
                    <a:pt x="621446" y="0"/>
                  </a:lnTo>
                  <a:lnTo>
                    <a:pt x="655651" y="36200"/>
                  </a:lnTo>
                  <a:lnTo>
                    <a:pt x="687601" y="74090"/>
                  </a:lnTo>
                  <a:lnTo>
                    <a:pt x="717251" y="113562"/>
                  </a:lnTo>
                  <a:lnTo>
                    <a:pt x="744556" y="154510"/>
                  </a:lnTo>
                  <a:lnTo>
                    <a:pt x="769473" y="196825"/>
                  </a:lnTo>
                  <a:lnTo>
                    <a:pt x="791955" y="240399"/>
                  </a:lnTo>
                  <a:lnTo>
                    <a:pt x="811960" y="285127"/>
                  </a:lnTo>
                  <a:lnTo>
                    <a:pt x="829441" y="330899"/>
                  </a:lnTo>
                  <a:lnTo>
                    <a:pt x="844356" y="377608"/>
                  </a:lnTo>
                  <a:lnTo>
                    <a:pt x="856659" y="425148"/>
                  </a:lnTo>
                  <a:lnTo>
                    <a:pt x="866305" y="473410"/>
                  </a:lnTo>
                  <a:lnTo>
                    <a:pt x="873250" y="522286"/>
                  </a:lnTo>
                  <a:lnTo>
                    <a:pt x="877450" y="571670"/>
                  </a:lnTo>
                  <a:lnTo>
                    <a:pt x="878860" y="621454"/>
                  </a:lnTo>
                  <a:lnTo>
                    <a:pt x="0" y="621454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1575716" y="2320607"/>
            <a:ext cx="1320800" cy="1193800"/>
          </a:xfrm>
          <a:custGeom>
            <a:avLst/>
            <a:gdLst/>
            <a:ahLst/>
            <a:cxnLst/>
            <a:rect l="l" t="t" r="r" b="b"/>
            <a:pathLst>
              <a:path w="1320800" h="1193800">
                <a:moveTo>
                  <a:pt x="888997" y="0"/>
                </a:moveTo>
                <a:lnTo>
                  <a:pt x="0" y="1193798"/>
                </a:lnTo>
                <a:lnTo>
                  <a:pt x="1320796" y="1193798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915981" y="5022096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99908" y="3129282"/>
            <a:ext cx="17208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-170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65164" y="4553479"/>
            <a:ext cx="475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13781" y="3776327"/>
            <a:ext cx="1330325" cy="1203325"/>
            <a:chOff x="6913781" y="3776327"/>
            <a:chExt cx="1330325" cy="1203325"/>
          </a:xfrm>
        </p:grpSpPr>
        <p:sp>
          <p:nvSpPr>
            <p:cNvPr id="3" name="object 3"/>
            <p:cNvSpPr/>
            <p:nvPr/>
          </p:nvSpPr>
          <p:spPr>
            <a:xfrm>
              <a:off x="7229430" y="4520822"/>
              <a:ext cx="1009650" cy="454025"/>
            </a:xfrm>
            <a:custGeom>
              <a:avLst/>
              <a:gdLst/>
              <a:ahLst/>
              <a:cxnLst/>
              <a:rect l="l" t="t" r="r" b="b"/>
              <a:pathLst>
                <a:path w="1009650" h="454025">
                  <a:moveTo>
                    <a:pt x="107732" y="0"/>
                  </a:moveTo>
                  <a:lnTo>
                    <a:pt x="85381" y="47453"/>
                  </a:lnTo>
                  <a:lnTo>
                    <a:pt x="65568" y="95887"/>
                  </a:lnTo>
                  <a:lnTo>
                    <a:pt x="48319" y="145200"/>
                  </a:lnTo>
                  <a:lnTo>
                    <a:pt x="33656" y="195290"/>
                  </a:lnTo>
                  <a:lnTo>
                    <a:pt x="21604" y="246054"/>
                  </a:lnTo>
                  <a:lnTo>
                    <a:pt x="12189" y="297389"/>
                  </a:lnTo>
                  <a:lnTo>
                    <a:pt x="5433" y="349194"/>
                  </a:lnTo>
                  <a:lnTo>
                    <a:pt x="1362" y="401365"/>
                  </a:lnTo>
                  <a:lnTo>
                    <a:pt x="0" y="453801"/>
                  </a:lnTo>
                  <a:lnTo>
                    <a:pt x="1009648" y="453805"/>
                  </a:lnTo>
                  <a:lnTo>
                    <a:pt x="107732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918282" y="3780827"/>
              <a:ext cx="1320800" cy="1193800"/>
            </a:xfrm>
            <a:custGeom>
              <a:avLst/>
              <a:gdLst/>
              <a:ahLst/>
              <a:cxnLst/>
              <a:rect l="l" t="t" r="r" b="b"/>
              <a:pathLst>
                <a:path w="1320800" h="1193800">
                  <a:moveTo>
                    <a:pt x="1320797" y="1193800"/>
                  </a:moveTo>
                  <a:lnTo>
                    <a:pt x="311148" y="1193796"/>
                  </a:lnTo>
                  <a:lnTo>
                    <a:pt x="312511" y="1141360"/>
                  </a:lnTo>
                  <a:lnTo>
                    <a:pt x="316582" y="1089189"/>
                  </a:lnTo>
                  <a:lnTo>
                    <a:pt x="323337" y="1037384"/>
                  </a:lnTo>
                  <a:lnTo>
                    <a:pt x="332753" y="986049"/>
                  </a:lnTo>
                  <a:lnTo>
                    <a:pt x="344804" y="935285"/>
                  </a:lnTo>
                  <a:lnTo>
                    <a:pt x="359467" y="885195"/>
                  </a:lnTo>
                  <a:lnTo>
                    <a:pt x="376717" y="835882"/>
                  </a:lnTo>
                  <a:lnTo>
                    <a:pt x="396530" y="787447"/>
                  </a:lnTo>
                  <a:lnTo>
                    <a:pt x="418881" y="739994"/>
                  </a:lnTo>
                  <a:lnTo>
                    <a:pt x="1320797" y="1193800"/>
                  </a:lnTo>
                  <a:close/>
                </a:path>
                <a:path w="1320800" h="1193800">
                  <a:moveTo>
                    <a:pt x="1320797" y="1193800"/>
                  </a:moveTo>
                  <a:lnTo>
                    <a:pt x="311148" y="1193796"/>
                  </a:lnTo>
                  <a:lnTo>
                    <a:pt x="312394" y="1143595"/>
                  </a:lnTo>
                  <a:lnTo>
                    <a:pt x="316107" y="1093786"/>
                  </a:lnTo>
                  <a:lnTo>
                    <a:pt x="322244" y="1044449"/>
                  </a:lnTo>
                  <a:lnTo>
                    <a:pt x="330768" y="995661"/>
                  </a:lnTo>
                  <a:lnTo>
                    <a:pt x="341638" y="947504"/>
                  </a:lnTo>
                  <a:lnTo>
                    <a:pt x="354814" y="900057"/>
                  </a:lnTo>
                  <a:lnTo>
                    <a:pt x="370256" y="853398"/>
                  </a:lnTo>
                  <a:lnTo>
                    <a:pt x="387924" y="807609"/>
                  </a:lnTo>
                  <a:lnTo>
                    <a:pt x="407778" y="762768"/>
                  </a:lnTo>
                  <a:lnTo>
                    <a:pt x="429778" y="718955"/>
                  </a:lnTo>
                  <a:lnTo>
                    <a:pt x="453885" y="676249"/>
                  </a:lnTo>
                  <a:lnTo>
                    <a:pt x="480058" y="634730"/>
                  </a:lnTo>
                  <a:lnTo>
                    <a:pt x="508257" y="594478"/>
                  </a:lnTo>
                  <a:lnTo>
                    <a:pt x="538442" y="555571"/>
                  </a:lnTo>
                  <a:lnTo>
                    <a:pt x="570575" y="518091"/>
                  </a:lnTo>
                  <a:lnTo>
                    <a:pt x="604613" y="482115"/>
                  </a:lnTo>
                  <a:lnTo>
                    <a:pt x="640518" y="447725"/>
                  </a:lnTo>
                  <a:lnTo>
                    <a:pt x="678250" y="414998"/>
                  </a:lnTo>
                  <a:lnTo>
                    <a:pt x="717768" y="384016"/>
                  </a:lnTo>
                  <a:lnTo>
                    <a:pt x="1320797" y="1193800"/>
                  </a:lnTo>
                  <a:close/>
                </a:path>
                <a:path w="1320800" h="1193800">
                  <a:moveTo>
                    <a:pt x="431798" y="0"/>
                  </a:moveTo>
                  <a:lnTo>
                    <a:pt x="1320797" y="1193800"/>
                  </a:lnTo>
                  <a:lnTo>
                    <a:pt x="0" y="119380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6662" y="1882987"/>
            <a:ext cx="4575175" cy="94615"/>
            <a:chOff x="1016662" y="1882987"/>
            <a:chExt cx="4575175" cy="94615"/>
          </a:xfrm>
        </p:grpSpPr>
        <p:sp>
          <p:nvSpPr>
            <p:cNvPr id="8" name="object 8"/>
            <p:cNvSpPr/>
            <p:nvPr/>
          </p:nvSpPr>
          <p:spPr>
            <a:xfrm>
              <a:off x="1063760" y="1930085"/>
              <a:ext cx="4481195" cy="0"/>
            </a:xfrm>
            <a:custGeom>
              <a:avLst/>
              <a:gdLst/>
              <a:ahLst/>
              <a:cxnLst/>
              <a:rect l="l" t="t" r="r" b="b"/>
              <a:pathLst>
                <a:path w="4481195" h="0">
                  <a:moveTo>
                    <a:pt x="0" y="0"/>
                  </a:moveTo>
                  <a:lnTo>
                    <a:pt x="4480717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662" y="1882987"/>
              <a:ext cx="94197" cy="941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7379" y="1882987"/>
              <a:ext cx="94197" cy="9419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71449" y="920250"/>
            <a:ext cx="8552815" cy="9779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734310" marR="5080" indent="-2722245">
              <a:lnSpc>
                <a:spcPct val="101099"/>
              </a:lnSpc>
              <a:spcBef>
                <a:spcPts val="75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231F20"/>
                </a:solidFill>
                <a:latin typeface="Arial"/>
                <a:cs typeface="Arial"/>
              </a:rPr>
              <a:t>SEMIPERÍMETRO</a:t>
            </a:r>
            <a:r>
              <a:rPr dirty="0" sz="1600" spc="-11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(p)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dirty="0" sz="1800" spc="-15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)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FORMAN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 marL="1558290">
              <a:lnSpc>
                <a:spcPct val="100000"/>
              </a:lnSpc>
              <a:spcBef>
                <a:spcPts val="122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58360" y="4974627"/>
            <a:ext cx="4481195" cy="0"/>
          </a:xfrm>
          <a:custGeom>
            <a:avLst/>
            <a:gdLst/>
            <a:ahLst/>
            <a:cxnLst/>
            <a:rect l="l" t="t" r="r" b="b"/>
            <a:pathLst>
              <a:path w="4481195" h="0">
                <a:moveTo>
                  <a:pt x="0" y="0"/>
                </a:moveTo>
                <a:lnTo>
                  <a:pt x="4480718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75716" y="2320607"/>
            <a:ext cx="1320800" cy="1193800"/>
          </a:xfrm>
          <a:custGeom>
            <a:avLst/>
            <a:gdLst/>
            <a:ahLst/>
            <a:cxnLst/>
            <a:rect l="l" t="t" r="r" b="b"/>
            <a:pathLst>
              <a:path w="1320800" h="1193800">
                <a:moveTo>
                  <a:pt x="888997" y="0"/>
                </a:moveTo>
                <a:lnTo>
                  <a:pt x="0" y="1193798"/>
                </a:lnTo>
                <a:lnTo>
                  <a:pt x="1320796" y="1193798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915981" y="5022096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53808" y="4817059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88017" y="3118611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99908" y="3129282"/>
            <a:ext cx="17208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-170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14797" y="4587340"/>
            <a:ext cx="34861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r>
              <a:rPr dirty="0" sz="1400" spc="15">
                <a:solidFill>
                  <a:srgbClr val="231F20"/>
                </a:solidFill>
                <a:latin typeface="Arial"/>
                <a:cs typeface="Arial"/>
              </a:rPr>
              <a:t>/2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53598" y="2166321"/>
            <a:ext cx="2813685" cy="2813685"/>
            <a:chOff x="3753598" y="2166321"/>
            <a:chExt cx="2813685" cy="2813685"/>
          </a:xfrm>
        </p:grpSpPr>
        <p:sp>
          <p:nvSpPr>
            <p:cNvPr id="20" name="object 20"/>
            <p:cNvSpPr/>
            <p:nvPr/>
          </p:nvSpPr>
          <p:spPr>
            <a:xfrm>
              <a:off x="3758364" y="2171083"/>
              <a:ext cx="2804160" cy="2804160"/>
            </a:xfrm>
            <a:custGeom>
              <a:avLst/>
              <a:gdLst/>
              <a:ahLst/>
              <a:cxnLst/>
              <a:rect l="l" t="t" r="r" b="b"/>
              <a:pathLst>
                <a:path w="2804159" h="2804160">
                  <a:moveTo>
                    <a:pt x="0" y="2803540"/>
                  </a:moveTo>
                  <a:lnTo>
                    <a:pt x="2803538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758360" y="4353173"/>
              <a:ext cx="879475" cy="621665"/>
            </a:xfrm>
            <a:custGeom>
              <a:avLst/>
              <a:gdLst/>
              <a:ahLst/>
              <a:cxnLst/>
              <a:rect l="l" t="t" r="r" b="b"/>
              <a:pathLst>
                <a:path w="879475" h="621664">
                  <a:moveTo>
                    <a:pt x="621446" y="0"/>
                  </a:moveTo>
                  <a:lnTo>
                    <a:pt x="0" y="621454"/>
                  </a:lnTo>
                  <a:lnTo>
                    <a:pt x="878860" y="621454"/>
                  </a:lnTo>
                  <a:lnTo>
                    <a:pt x="877450" y="571670"/>
                  </a:lnTo>
                  <a:lnTo>
                    <a:pt x="873250" y="522286"/>
                  </a:lnTo>
                  <a:lnTo>
                    <a:pt x="866305" y="473410"/>
                  </a:lnTo>
                  <a:lnTo>
                    <a:pt x="856659" y="425148"/>
                  </a:lnTo>
                  <a:lnTo>
                    <a:pt x="844356" y="377608"/>
                  </a:lnTo>
                  <a:lnTo>
                    <a:pt x="829441" y="330899"/>
                  </a:lnTo>
                  <a:lnTo>
                    <a:pt x="811960" y="285127"/>
                  </a:lnTo>
                  <a:lnTo>
                    <a:pt x="791955" y="240399"/>
                  </a:lnTo>
                  <a:lnTo>
                    <a:pt x="769473" y="196825"/>
                  </a:lnTo>
                  <a:lnTo>
                    <a:pt x="744556" y="154510"/>
                  </a:lnTo>
                  <a:lnTo>
                    <a:pt x="717251" y="113562"/>
                  </a:lnTo>
                  <a:lnTo>
                    <a:pt x="687601" y="74090"/>
                  </a:lnTo>
                  <a:lnTo>
                    <a:pt x="655651" y="36200"/>
                  </a:lnTo>
                  <a:lnTo>
                    <a:pt x="621446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758360" y="4353173"/>
              <a:ext cx="879475" cy="621665"/>
            </a:xfrm>
            <a:custGeom>
              <a:avLst/>
              <a:gdLst/>
              <a:ahLst/>
              <a:cxnLst/>
              <a:rect l="l" t="t" r="r" b="b"/>
              <a:pathLst>
                <a:path w="879475" h="621664">
                  <a:moveTo>
                    <a:pt x="0" y="621454"/>
                  </a:moveTo>
                  <a:lnTo>
                    <a:pt x="621446" y="0"/>
                  </a:lnTo>
                  <a:lnTo>
                    <a:pt x="655651" y="36200"/>
                  </a:lnTo>
                  <a:lnTo>
                    <a:pt x="687601" y="74090"/>
                  </a:lnTo>
                  <a:lnTo>
                    <a:pt x="717251" y="113562"/>
                  </a:lnTo>
                  <a:lnTo>
                    <a:pt x="744556" y="154510"/>
                  </a:lnTo>
                  <a:lnTo>
                    <a:pt x="769473" y="196825"/>
                  </a:lnTo>
                  <a:lnTo>
                    <a:pt x="791955" y="240399"/>
                  </a:lnTo>
                  <a:lnTo>
                    <a:pt x="811960" y="285127"/>
                  </a:lnTo>
                  <a:lnTo>
                    <a:pt x="829441" y="330899"/>
                  </a:lnTo>
                  <a:lnTo>
                    <a:pt x="844356" y="377608"/>
                  </a:lnTo>
                  <a:lnTo>
                    <a:pt x="856659" y="425148"/>
                  </a:lnTo>
                  <a:lnTo>
                    <a:pt x="866305" y="473410"/>
                  </a:lnTo>
                  <a:lnTo>
                    <a:pt x="873250" y="522286"/>
                  </a:lnTo>
                  <a:lnTo>
                    <a:pt x="877450" y="571670"/>
                  </a:lnTo>
                  <a:lnTo>
                    <a:pt x="878860" y="621454"/>
                  </a:lnTo>
                  <a:lnTo>
                    <a:pt x="0" y="621454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4065164" y="4553479"/>
            <a:ext cx="475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711261" y="3395303"/>
            <a:ext cx="4575175" cy="1626870"/>
            <a:chOff x="3711261" y="3395303"/>
            <a:chExt cx="4575175" cy="1626870"/>
          </a:xfrm>
        </p:grpSpPr>
        <p:sp>
          <p:nvSpPr>
            <p:cNvPr id="25" name="object 25"/>
            <p:cNvSpPr/>
            <p:nvPr/>
          </p:nvSpPr>
          <p:spPr>
            <a:xfrm>
              <a:off x="5109170" y="3399803"/>
              <a:ext cx="3129915" cy="1575435"/>
            </a:xfrm>
            <a:custGeom>
              <a:avLst/>
              <a:gdLst/>
              <a:ahLst/>
              <a:cxnLst/>
              <a:rect l="l" t="t" r="r" b="b"/>
              <a:pathLst>
                <a:path w="3129915" h="1575435">
                  <a:moveTo>
                    <a:pt x="1747385" y="1022083"/>
                  </a:moveTo>
                  <a:lnTo>
                    <a:pt x="1789583" y="995848"/>
                  </a:lnTo>
                  <a:lnTo>
                    <a:pt x="1833432" y="972918"/>
                  </a:lnTo>
                  <a:lnTo>
                    <a:pt x="1878736" y="953352"/>
                  </a:lnTo>
                  <a:lnTo>
                    <a:pt x="1925301" y="937210"/>
                  </a:lnTo>
                  <a:lnTo>
                    <a:pt x="1972930" y="924551"/>
                  </a:lnTo>
                  <a:lnTo>
                    <a:pt x="2021429" y="915435"/>
                  </a:lnTo>
                  <a:lnTo>
                    <a:pt x="2070603" y="909922"/>
                  </a:lnTo>
                  <a:lnTo>
                    <a:pt x="2120256" y="908071"/>
                  </a:lnTo>
                </a:path>
                <a:path w="3129915" h="1575435">
                  <a:moveTo>
                    <a:pt x="2007449" y="1183305"/>
                  </a:moveTo>
                  <a:lnTo>
                    <a:pt x="1979144" y="1144944"/>
                  </a:lnTo>
                  <a:lnTo>
                    <a:pt x="1953744" y="1104814"/>
                  </a:lnTo>
                  <a:lnTo>
                    <a:pt x="1931317" y="1063085"/>
                  </a:lnTo>
                  <a:lnTo>
                    <a:pt x="1911931" y="1019922"/>
                  </a:lnTo>
                  <a:lnTo>
                    <a:pt x="1895656" y="975493"/>
                  </a:lnTo>
                  <a:lnTo>
                    <a:pt x="1882557" y="929965"/>
                  </a:lnTo>
                  <a:lnTo>
                    <a:pt x="1872705" y="883506"/>
                  </a:lnTo>
                  <a:lnTo>
                    <a:pt x="1866167" y="836283"/>
                  </a:lnTo>
                </a:path>
                <a:path w="3129915" h="1575435">
                  <a:moveTo>
                    <a:pt x="3129908" y="1574824"/>
                  </a:moveTo>
                  <a:lnTo>
                    <a:pt x="0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1980" y="4927528"/>
              <a:ext cx="94197" cy="9419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1101" y="3427693"/>
              <a:ext cx="94197" cy="9419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1261" y="4927528"/>
              <a:ext cx="94197" cy="94197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52868" y="3474792"/>
            <a:ext cx="377190" cy="1504950"/>
            <a:chOff x="5252868" y="3474792"/>
            <a:chExt cx="377190" cy="1504950"/>
          </a:xfrm>
        </p:grpSpPr>
        <p:sp>
          <p:nvSpPr>
            <p:cNvPr id="3" name="object 3"/>
            <p:cNvSpPr/>
            <p:nvPr/>
          </p:nvSpPr>
          <p:spPr>
            <a:xfrm>
              <a:off x="5257368" y="4607651"/>
              <a:ext cx="368300" cy="367030"/>
            </a:xfrm>
            <a:custGeom>
              <a:avLst/>
              <a:gdLst/>
              <a:ahLst/>
              <a:cxnLst/>
              <a:rect l="l" t="t" r="r" b="b"/>
              <a:pathLst>
                <a:path w="368300" h="367029">
                  <a:moveTo>
                    <a:pt x="0" y="0"/>
                  </a:moveTo>
                  <a:lnTo>
                    <a:pt x="831" y="366976"/>
                  </a:lnTo>
                  <a:lnTo>
                    <a:pt x="367808" y="366144"/>
                  </a:lnTo>
                  <a:lnTo>
                    <a:pt x="364844" y="320118"/>
                  </a:lnTo>
                  <a:lnTo>
                    <a:pt x="356395" y="275810"/>
                  </a:lnTo>
                  <a:lnTo>
                    <a:pt x="342805" y="233565"/>
                  </a:lnTo>
                  <a:lnTo>
                    <a:pt x="324419" y="193724"/>
                  </a:lnTo>
                  <a:lnTo>
                    <a:pt x="301582" y="156632"/>
                  </a:lnTo>
                  <a:lnTo>
                    <a:pt x="274639" y="122631"/>
                  </a:lnTo>
                  <a:lnTo>
                    <a:pt x="243933" y="92064"/>
                  </a:lnTo>
                  <a:lnTo>
                    <a:pt x="209810" y="65275"/>
                  </a:lnTo>
                  <a:lnTo>
                    <a:pt x="172615" y="42606"/>
                  </a:lnTo>
                  <a:lnTo>
                    <a:pt x="132691" y="24401"/>
                  </a:lnTo>
                  <a:lnTo>
                    <a:pt x="90384" y="11003"/>
                  </a:lnTo>
                  <a:lnTo>
                    <a:pt x="46039" y="2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257368" y="4607651"/>
              <a:ext cx="368300" cy="367030"/>
            </a:xfrm>
            <a:custGeom>
              <a:avLst/>
              <a:gdLst/>
              <a:ahLst/>
              <a:cxnLst/>
              <a:rect l="l" t="t" r="r" b="b"/>
              <a:pathLst>
                <a:path w="368300" h="367029">
                  <a:moveTo>
                    <a:pt x="831" y="366976"/>
                  </a:moveTo>
                  <a:lnTo>
                    <a:pt x="0" y="0"/>
                  </a:lnTo>
                  <a:lnTo>
                    <a:pt x="46039" y="2755"/>
                  </a:lnTo>
                  <a:lnTo>
                    <a:pt x="90384" y="11003"/>
                  </a:lnTo>
                  <a:lnTo>
                    <a:pt x="132691" y="24401"/>
                  </a:lnTo>
                  <a:lnTo>
                    <a:pt x="172615" y="42606"/>
                  </a:lnTo>
                  <a:lnTo>
                    <a:pt x="209810" y="65275"/>
                  </a:lnTo>
                  <a:lnTo>
                    <a:pt x="243933" y="92064"/>
                  </a:lnTo>
                  <a:lnTo>
                    <a:pt x="274639" y="122631"/>
                  </a:lnTo>
                  <a:lnTo>
                    <a:pt x="301582" y="156632"/>
                  </a:lnTo>
                  <a:lnTo>
                    <a:pt x="324419" y="193724"/>
                  </a:lnTo>
                  <a:lnTo>
                    <a:pt x="342805" y="233565"/>
                  </a:lnTo>
                  <a:lnTo>
                    <a:pt x="356395" y="275810"/>
                  </a:lnTo>
                  <a:lnTo>
                    <a:pt x="364844" y="320118"/>
                  </a:lnTo>
                  <a:lnTo>
                    <a:pt x="367808" y="366144"/>
                  </a:lnTo>
                  <a:lnTo>
                    <a:pt x="831" y="36697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8953" y="4780788"/>
              <a:ext cx="82389" cy="823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58200" y="3474792"/>
              <a:ext cx="0" cy="1499870"/>
            </a:xfrm>
            <a:custGeom>
              <a:avLst/>
              <a:gdLst/>
              <a:ahLst/>
              <a:cxnLst/>
              <a:rect l="l" t="t" r="r" b="b"/>
              <a:pathLst>
                <a:path w="0" h="1499870">
                  <a:moveTo>
                    <a:pt x="0" y="0"/>
                  </a:moveTo>
                  <a:lnTo>
                    <a:pt x="0" y="1499835"/>
                  </a:lnTo>
                </a:path>
              </a:pathLst>
            </a:custGeom>
            <a:ln w="9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6913781" y="3776327"/>
            <a:ext cx="1330325" cy="1203325"/>
            <a:chOff x="6913781" y="3776327"/>
            <a:chExt cx="1330325" cy="1203325"/>
          </a:xfrm>
        </p:grpSpPr>
        <p:sp>
          <p:nvSpPr>
            <p:cNvPr id="8" name="object 8"/>
            <p:cNvSpPr/>
            <p:nvPr/>
          </p:nvSpPr>
          <p:spPr>
            <a:xfrm>
              <a:off x="7229430" y="4520822"/>
              <a:ext cx="1009650" cy="454025"/>
            </a:xfrm>
            <a:custGeom>
              <a:avLst/>
              <a:gdLst/>
              <a:ahLst/>
              <a:cxnLst/>
              <a:rect l="l" t="t" r="r" b="b"/>
              <a:pathLst>
                <a:path w="1009650" h="454025">
                  <a:moveTo>
                    <a:pt x="107732" y="0"/>
                  </a:moveTo>
                  <a:lnTo>
                    <a:pt x="85381" y="47453"/>
                  </a:lnTo>
                  <a:lnTo>
                    <a:pt x="65568" y="95887"/>
                  </a:lnTo>
                  <a:lnTo>
                    <a:pt x="48319" y="145200"/>
                  </a:lnTo>
                  <a:lnTo>
                    <a:pt x="33656" y="195290"/>
                  </a:lnTo>
                  <a:lnTo>
                    <a:pt x="21604" y="246054"/>
                  </a:lnTo>
                  <a:lnTo>
                    <a:pt x="12189" y="297389"/>
                  </a:lnTo>
                  <a:lnTo>
                    <a:pt x="5433" y="349194"/>
                  </a:lnTo>
                  <a:lnTo>
                    <a:pt x="1362" y="401365"/>
                  </a:lnTo>
                  <a:lnTo>
                    <a:pt x="0" y="453801"/>
                  </a:lnTo>
                  <a:lnTo>
                    <a:pt x="1009648" y="453805"/>
                  </a:lnTo>
                  <a:lnTo>
                    <a:pt x="107732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918282" y="3780827"/>
              <a:ext cx="1320800" cy="1193800"/>
            </a:xfrm>
            <a:custGeom>
              <a:avLst/>
              <a:gdLst/>
              <a:ahLst/>
              <a:cxnLst/>
              <a:rect l="l" t="t" r="r" b="b"/>
              <a:pathLst>
                <a:path w="1320800" h="1193800">
                  <a:moveTo>
                    <a:pt x="1320797" y="1193800"/>
                  </a:moveTo>
                  <a:lnTo>
                    <a:pt x="311148" y="1193796"/>
                  </a:lnTo>
                  <a:lnTo>
                    <a:pt x="312511" y="1141360"/>
                  </a:lnTo>
                  <a:lnTo>
                    <a:pt x="316582" y="1089189"/>
                  </a:lnTo>
                  <a:lnTo>
                    <a:pt x="323337" y="1037384"/>
                  </a:lnTo>
                  <a:lnTo>
                    <a:pt x="332753" y="986049"/>
                  </a:lnTo>
                  <a:lnTo>
                    <a:pt x="344804" y="935285"/>
                  </a:lnTo>
                  <a:lnTo>
                    <a:pt x="359467" y="885195"/>
                  </a:lnTo>
                  <a:lnTo>
                    <a:pt x="376717" y="835882"/>
                  </a:lnTo>
                  <a:lnTo>
                    <a:pt x="396530" y="787447"/>
                  </a:lnTo>
                  <a:lnTo>
                    <a:pt x="418881" y="739994"/>
                  </a:lnTo>
                  <a:lnTo>
                    <a:pt x="1320797" y="1193800"/>
                  </a:lnTo>
                  <a:close/>
                </a:path>
                <a:path w="1320800" h="1193800">
                  <a:moveTo>
                    <a:pt x="1320797" y="1193800"/>
                  </a:moveTo>
                  <a:lnTo>
                    <a:pt x="311148" y="1193796"/>
                  </a:lnTo>
                  <a:lnTo>
                    <a:pt x="312394" y="1143595"/>
                  </a:lnTo>
                  <a:lnTo>
                    <a:pt x="316107" y="1093786"/>
                  </a:lnTo>
                  <a:lnTo>
                    <a:pt x="322244" y="1044449"/>
                  </a:lnTo>
                  <a:lnTo>
                    <a:pt x="330768" y="995661"/>
                  </a:lnTo>
                  <a:lnTo>
                    <a:pt x="341638" y="947504"/>
                  </a:lnTo>
                  <a:lnTo>
                    <a:pt x="354814" y="900057"/>
                  </a:lnTo>
                  <a:lnTo>
                    <a:pt x="370256" y="853398"/>
                  </a:lnTo>
                  <a:lnTo>
                    <a:pt x="387924" y="807609"/>
                  </a:lnTo>
                  <a:lnTo>
                    <a:pt x="407778" y="762768"/>
                  </a:lnTo>
                  <a:lnTo>
                    <a:pt x="429778" y="718955"/>
                  </a:lnTo>
                  <a:lnTo>
                    <a:pt x="453885" y="676249"/>
                  </a:lnTo>
                  <a:lnTo>
                    <a:pt x="480058" y="634730"/>
                  </a:lnTo>
                  <a:lnTo>
                    <a:pt x="508257" y="594478"/>
                  </a:lnTo>
                  <a:lnTo>
                    <a:pt x="538442" y="555571"/>
                  </a:lnTo>
                  <a:lnTo>
                    <a:pt x="570575" y="518091"/>
                  </a:lnTo>
                  <a:lnTo>
                    <a:pt x="604613" y="482115"/>
                  </a:lnTo>
                  <a:lnTo>
                    <a:pt x="640518" y="447725"/>
                  </a:lnTo>
                  <a:lnTo>
                    <a:pt x="678250" y="414998"/>
                  </a:lnTo>
                  <a:lnTo>
                    <a:pt x="717768" y="384016"/>
                  </a:lnTo>
                  <a:lnTo>
                    <a:pt x="1320797" y="1193800"/>
                  </a:lnTo>
                  <a:close/>
                </a:path>
                <a:path w="1320800" h="1193800">
                  <a:moveTo>
                    <a:pt x="431798" y="0"/>
                  </a:moveTo>
                  <a:lnTo>
                    <a:pt x="1320797" y="1193800"/>
                  </a:lnTo>
                  <a:lnTo>
                    <a:pt x="0" y="119380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16662" y="1882987"/>
            <a:ext cx="4575175" cy="94615"/>
            <a:chOff x="1016662" y="1882987"/>
            <a:chExt cx="4575175" cy="94615"/>
          </a:xfrm>
        </p:grpSpPr>
        <p:sp>
          <p:nvSpPr>
            <p:cNvPr id="13" name="object 13"/>
            <p:cNvSpPr/>
            <p:nvPr/>
          </p:nvSpPr>
          <p:spPr>
            <a:xfrm>
              <a:off x="1063760" y="1930085"/>
              <a:ext cx="4481195" cy="0"/>
            </a:xfrm>
            <a:custGeom>
              <a:avLst/>
              <a:gdLst/>
              <a:ahLst/>
              <a:cxnLst/>
              <a:rect l="l" t="t" r="r" b="b"/>
              <a:pathLst>
                <a:path w="4481195" h="0">
                  <a:moveTo>
                    <a:pt x="0" y="0"/>
                  </a:moveTo>
                  <a:lnTo>
                    <a:pt x="4480717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662" y="1882987"/>
              <a:ext cx="94197" cy="9419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7379" y="1882987"/>
              <a:ext cx="94197" cy="9419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271449" y="920250"/>
            <a:ext cx="8552815" cy="9779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734310" marR="5080" indent="-2722245">
              <a:lnSpc>
                <a:spcPct val="101099"/>
              </a:lnSpc>
              <a:spcBef>
                <a:spcPts val="75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231F20"/>
                </a:solidFill>
                <a:latin typeface="Arial"/>
                <a:cs typeface="Arial"/>
              </a:rPr>
              <a:t>SEMIPERÍMETRO</a:t>
            </a:r>
            <a:r>
              <a:rPr dirty="0" sz="1600" spc="-11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(p)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dirty="0" sz="1800" spc="-15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)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FORMAN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 marL="1558290">
              <a:lnSpc>
                <a:spcPct val="100000"/>
              </a:lnSpc>
              <a:spcBef>
                <a:spcPts val="122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58360" y="4974627"/>
            <a:ext cx="4481195" cy="0"/>
          </a:xfrm>
          <a:custGeom>
            <a:avLst/>
            <a:gdLst/>
            <a:ahLst/>
            <a:cxnLst/>
            <a:rect l="l" t="t" r="r" b="b"/>
            <a:pathLst>
              <a:path w="4481195" h="0">
                <a:moveTo>
                  <a:pt x="0" y="0"/>
                </a:moveTo>
                <a:lnTo>
                  <a:pt x="4480718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75716" y="2320607"/>
            <a:ext cx="1320800" cy="1193800"/>
          </a:xfrm>
          <a:custGeom>
            <a:avLst/>
            <a:gdLst/>
            <a:ahLst/>
            <a:cxnLst/>
            <a:rect l="l" t="t" r="r" b="b"/>
            <a:pathLst>
              <a:path w="1320800" h="1193800">
                <a:moveTo>
                  <a:pt x="888997" y="0"/>
                </a:moveTo>
                <a:lnTo>
                  <a:pt x="0" y="1193798"/>
                </a:lnTo>
                <a:lnTo>
                  <a:pt x="1320796" y="1193798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915981" y="5022096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53808" y="4817059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88017" y="3118611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59447" y="4952160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99908" y="3129282"/>
            <a:ext cx="17208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-170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14797" y="4587340"/>
            <a:ext cx="34861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r>
              <a:rPr dirty="0" sz="1400" spc="15">
                <a:solidFill>
                  <a:srgbClr val="231F20"/>
                </a:solidFill>
                <a:latin typeface="Arial"/>
                <a:cs typeface="Arial"/>
              </a:rPr>
              <a:t>/2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753598" y="2166321"/>
            <a:ext cx="2813685" cy="2813685"/>
            <a:chOff x="3753598" y="2166321"/>
            <a:chExt cx="2813685" cy="2813685"/>
          </a:xfrm>
        </p:grpSpPr>
        <p:sp>
          <p:nvSpPr>
            <p:cNvPr id="26" name="object 26"/>
            <p:cNvSpPr/>
            <p:nvPr/>
          </p:nvSpPr>
          <p:spPr>
            <a:xfrm>
              <a:off x="3758364" y="2171083"/>
              <a:ext cx="2804160" cy="2804160"/>
            </a:xfrm>
            <a:custGeom>
              <a:avLst/>
              <a:gdLst/>
              <a:ahLst/>
              <a:cxnLst/>
              <a:rect l="l" t="t" r="r" b="b"/>
              <a:pathLst>
                <a:path w="2804159" h="2804160">
                  <a:moveTo>
                    <a:pt x="0" y="2803540"/>
                  </a:moveTo>
                  <a:lnTo>
                    <a:pt x="2803538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758360" y="4353173"/>
              <a:ext cx="879475" cy="621665"/>
            </a:xfrm>
            <a:custGeom>
              <a:avLst/>
              <a:gdLst/>
              <a:ahLst/>
              <a:cxnLst/>
              <a:rect l="l" t="t" r="r" b="b"/>
              <a:pathLst>
                <a:path w="879475" h="621664">
                  <a:moveTo>
                    <a:pt x="621446" y="0"/>
                  </a:moveTo>
                  <a:lnTo>
                    <a:pt x="0" y="621454"/>
                  </a:lnTo>
                  <a:lnTo>
                    <a:pt x="878860" y="621454"/>
                  </a:lnTo>
                  <a:lnTo>
                    <a:pt x="877450" y="571670"/>
                  </a:lnTo>
                  <a:lnTo>
                    <a:pt x="873250" y="522286"/>
                  </a:lnTo>
                  <a:lnTo>
                    <a:pt x="866305" y="473410"/>
                  </a:lnTo>
                  <a:lnTo>
                    <a:pt x="856659" y="425148"/>
                  </a:lnTo>
                  <a:lnTo>
                    <a:pt x="844356" y="377608"/>
                  </a:lnTo>
                  <a:lnTo>
                    <a:pt x="829441" y="330899"/>
                  </a:lnTo>
                  <a:lnTo>
                    <a:pt x="811960" y="285127"/>
                  </a:lnTo>
                  <a:lnTo>
                    <a:pt x="791955" y="240399"/>
                  </a:lnTo>
                  <a:lnTo>
                    <a:pt x="769473" y="196825"/>
                  </a:lnTo>
                  <a:lnTo>
                    <a:pt x="744556" y="154510"/>
                  </a:lnTo>
                  <a:lnTo>
                    <a:pt x="717251" y="113562"/>
                  </a:lnTo>
                  <a:lnTo>
                    <a:pt x="687601" y="74090"/>
                  </a:lnTo>
                  <a:lnTo>
                    <a:pt x="655651" y="36200"/>
                  </a:lnTo>
                  <a:lnTo>
                    <a:pt x="621446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758360" y="4353173"/>
              <a:ext cx="879475" cy="621665"/>
            </a:xfrm>
            <a:custGeom>
              <a:avLst/>
              <a:gdLst/>
              <a:ahLst/>
              <a:cxnLst/>
              <a:rect l="l" t="t" r="r" b="b"/>
              <a:pathLst>
                <a:path w="879475" h="621664">
                  <a:moveTo>
                    <a:pt x="0" y="621454"/>
                  </a:moveTo>
                  <a:lnTo>
                    <a:pt x="621446" y="0"/>
                  </a:lnTo>
                  <a:lnTo>
                    <a:pt x="655651" y="36200"/>
                  </a:lnTo>
                  <a:lnTo>
                    <a:pt x="687601" y="74090"/>
                  </a:lnTo>
                  <a:lnTo>
                    <a:pt x="717251" y="113562"/>
                  </a:lnTo>
                  <a:lnTo>
                    <a:pt x="744556" y="154510"/>
                  </a:lnTo>
                  <a:lnTo>
                    <a:pt x="769473" y="196825"/>
                  </a:lnTo>
                  <a:lnTo>
                    <a:pt x="791955" y="240399"/>
                  </a:lnTo>
                  <a:lnTo>
                    <a:pt x="811960" y="285127"/>
                  </a:lnTo>
                  <a:lnTo>
                    <a:pt x="829441" y="330899"/>
                  </a:lnTo>
                  <a:lnTo>
                    <a:pt x="844356" y="377608"/>
                  </a:lnTo>
                  <a:lnTo>
                    <a:pt x="856659" y="425148"/>
                  </a:lnTo>
                  <a:lnTo>
                    <a:pt x="866305" y="473410"/>
                  </a:lnTo>
                  <a:lnTo>
                    <a:pt x="873250" y="522286"/>
                  </a:lnTo>
                  <a:lnTo>
                    <a:pt x="877450" y="571670"/>
                  </a:lnTo>
                  <a:lnTo>
                    <a:pt x="878860" y="621454"/>
                  </a:lnTo>
                  <a:lnTo>
                    <a:pt x="0" y="621454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4065164" y="4553479"/>
            <a:ext cx="475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711261" y="3395303"/>
            <a:ext cx="4575175" cy="1626870"/>
            <a:chOff x="3711261" y="3395303"/>
            <a:chExt cx="4575175" cy="1626870"/>
          </a:xfrm>
        </p:grpSpPr>
        <p:sp>
          <p:nvSpPr>
            <p:cNvPr id="31" name="object 31"/>
            <p:cNvSpPr/>
            <p:nvPr/>
          </p:nvSpPr>
          <p:spPr>
            <a:xfrm>
              <a:off x="5109170" y="3399803"/>
              <a:ext cx="3129915" cy="1575435"/>
            </a:xfrm>
            <a:custGeom>
              <a:avLst/>
              <a:gdLst/>
              <a:ahLst/>
              <a:cxnLst/>
              <a:rect l="l" t="t" r="r" b="b"/>
              <a:pathLst>
                <a:path w="3129915" h="1575435">
                  <a:moveTo>
                    <a:pt x="1747385" y="1022083"/>
                  </a:moveTo>
                  <a:lnTo>
                    <a:pt x="1789583" y="995848"/>
                  </a:lnTo>
                  <a:lnTo>
                    <a:pt x="1833432" y="972918"/>
                  </a:lnTo>
                  <a:lnTo>
                    <a:pt x="1878736" y="953352"/>
                  </a:lnTo>
                  <a:lnTo>
                    <a:pt x="1925301" y="937210"/>
                  </a:lnTo>
                  <a:lnTo>
                    <a:pt x="1972930" y="924551"/>
                  </a:lnTo>
                  <a:lnTo>
                    <a:pt x="2021429" y="915435"/>
                  </a:lnTo>
                  <a:lnTo>
                    <a:pt x="2070603" y="909922"/>
                  </a:lnTo>
                  <a:lnTo>
                    <a:pt x="2120256" y="908071"/>
                  </a:lnTo>
                </a:path>
                <a:path w="3129915" h="1575435">
                  <a:moveTo>
                    <a:pt x="2007449" y="1183305"/>
                  </a:moveTo>
                  <a:lnTo>
                    <a:pt x="1979144" y="1144944"/>
                  </a:lnTo>
                  <a:lnTo>
                    <a:pt x="1953744" y="1104814"/>
                  </a:lnTo>
                  <a:lnTo>
                    <a:pt x="1931317" y="1063085"/>
                  </a:lnTo>
                  <a:lnTo>
                    <a:pt x="1911931" y="1019922"/>
                  </a:lnTo>
                  <a:lnTo>
                    <a:pt x="1895656" y="975493"/>
                  </a:lnTo>
                  <a:lnTo>
                    <a:pt x="1882557" y="929965"/>
                  </a:lnTo>
                  <a:lnTo>
                    <a:pt x="1872705" y="883506"/>
                  </a:lnTo>
                  <a:lnTo>
                    <a:pt x="1866167" y="836283"/>
                  </a:lnTo>
                </a:path>
                <a:path w="3129915" h="1575435">
                  <a:moveTo>
                    <a:pt x="3129908" y="1574824"/>
                  </a:moveTo>
                  <a:lnTo>
                    <a:pt x="0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91980" y="4927528"/>
              <a:ext cx="94197" cy="9419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1101" y="3427693"/>
              <a:ext cx="94197" cy="9419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1101" y="4927528"/>
              <a:ext cx="94197" cy="9419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1261" y="4927528"/>
              <a:ext cx="94197" cy="94197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52868" y="3470284"/>
            <a:ext cx="3002280" cy="1509395"/>
            <a:chOff x="5252868" y="3470284"/>
            <a:chExt cx="3002280" cy="1509395"/>
          </a:xfrm>
        </p:grpSpPr>
        <p:sp>
          <p:nvSpPr>
            <p:cNvPr id="3" name="object 3"/>
            <p:cNvSpPr/>
            <p:nvPr/>
          </p:nvSpPr>
          <p:spPr>
            <a:xfrm>
              <a:off x="5257368" y="4607651"/>
              <a:ext cx="368300" cy="367030"/>
            </a:xfrm>
            <a:custGeom>
              <a:avLst/>
              <a:gdLst/>
              <a:ahLst/>
              <a:cxnLst/>
              <a:rect l="l" t="t" r="r" b="b"/>
              <a:pathLst>
                <a:path w="368300" h="367029">
                  <a:moveTo>
                    <a:pt x="0" y="0"/>
                  </a:moveTo>
                  <a:lnTo>
                    <a:pt x="831" y="366976"/>
                  </a:lnTo>
                  <a:lnTo>
                    <a:pt x="367808" y="366144"/>
                  </a:lnTo>
                  <a:lnTo>
                    <a:pt x="364844" y="320118"/>
                  </a:lnTo>
                  <a:lnTo>
                    <a:pt x="356395" y="275810"/>
                  </a:lnTo>
                  <a:lnTo>
                    <a:pt x="342805" y="233565"/>
                  </a:lnTo>
                  <a:lnTo>
                    <a:pt x="324419" y="193724"/>
                  </a:lnTo>
                  <a:lnTo>
                    <a:pt x="301582" y="156632"/>
                  </a:lnTo>
                  <a:lnTo>
                    <a:pt x="274639" y="122631"/>
                  </a:lnTo>
                  <a:lnTo>
                    <a:pt x="243933" y="92064"/>
                  </a:lnTo>
                  <a:lnTo>
                    <a:pt x="209810" y="65275"/>
                  </a:lnTo>
                  <a:lnTo>
                    <a:pt x="172615" y="42606"/>
                  </a:lnTo>
                  <a:lnTo>
                    <a:pt x="132691" y="24401"/>
                  </a:lnTo>
                  <a:lnTo>
                    <a:pt x="90384" y="11003"/>
                  </a:lnTo>
                  <a:lnTo>
                    <a:pt x="46039" y="2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257368" y="4607651"/>
              <a:ext cx="368300" cy="367030"/>
            </a:xfrm>
            <a:custGeom>
              <a:avLst/>
              <a:gdLst/>
              <a:ahLst/>
              <a:cxnLst/>
              <a:rect l="l" t="t" r="r" b="b"/>
              <a:pathLst>
                <a:path w="368300" h="367029">
                  <a:moveTo>
                    <a:pt x="831" y="366976"/>
                  </a:moveTo>
                  <a:lnTo>
                    <a:pt x="0" y="0"/>
                  </a:lnTo>
                  <a:lnTo>
                    <a:pt x="46039" y="2755"/>
                  </a:lnTo>
                  <a:lnTo>
                    <a:pt x="90384" y="11003"/>
                  </a:lnTo>
                  <a:lnTo>
                    <a:pt x="132691" y="24401"/>
                  </a:lnTo>
                  <a:lnTo>
                    <a:pt x="172615" y="42606"/>
                  </a:lnTo>
                  <a:lnTo>
                    <a:pt x="209810" y="65275"/>
                  </a:lnTo>
                  <a:lnTo>
                    <a:pt x="243933" y="92064"/>
                  </a:lnTo>
                  <a:lnTo>
                    <a:pt x="274639" y="122631"/>
                  </a:lnTo>
                  <a:lnTo>
                    <a:pt x="301582" y="156632"/>
                  </a:lnTo>
                  <a:lnTo>
                    <a:pt x="324419" y="193724"/>
                  </a:lnTo>
                  <a:lnTo>
                    <a:pt x="342805" y="233565"/>
                  </a:lnTo>
                  <a:lnTo>
                    <a:pt x="356395" y="275810"/>
                  </a:lnTo>
                  <a:lnTo>
                    <a:pt x="364844" y="320118"/>
                  </a:lnTo>
                  <a:lnTo>
                    <a:pt x="367808" y="366144"/>
                  </a:lnTo>
                  <a:lnTo>
                    <a:pt x="831" y="36697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8953" y="4780788"/>
              <a:ext cx="82389" cy="823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58200" y="3474784"/>
              <a:ext cx="2997200" cy="1499870"/>
            </a:xfrm>
            <a:custGeom>
              <a:avLst/>
              <a:gdLst/>
              <a:ahLst/>
              <a:cxnLst/>
              <a:rect l="l" t="t" r="r" b="b"/>
              <a:pathLst>
                <a:path w="2997200" h="1499870">
                  <a:moveTo>
                    <a:pt x="0" y="7"/>
                  </a:moveTo>
                  <a:lnTo>
                    <a:pt x="0" y="1499843"/>
                  </a:lnTo>
                </a:path>
                <a:path w="2997200" h="1499870">
                  <a:moveTo>
                    <a:pt x="0" y="0"/>
                  </a:moveTo>
                  <a:lnTo>
                    <a:pt x="2996808" y="0"/>
                  </a:lnTo>
                </a:path>
              </a:pathLst>
            </a:custGeom>
            <a:ln w="9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229430" y="4520822"/>
              <a:ext cx="1009650" cy="454025"/>
            </a:xfrm>
            <a:custGeom>
              <a:avLst/>
              <a:gdLst/>
              <a:ahLst/>
              <a:cxnLst/>
              <a:rect l="l" t="t" r="r" b="b"/>
              <a:pathLst>
                <a:path w="1009650" h="454025">
                  <a:moveTo>
                    <a:pt x="107732" y="0"/>
                  </a:moveTo>
                  <a:lnTo>
                    <a:pt x="85381" y="47453"/>
                  </a:lnTo>
                  <a:lnTo>
                    <a:pt x="65568" y="95887"/>
                  </a:lnTo>
                  <a:lnTo>
                    <a:pt x="48319" y="145200"/>
                  </a:lnTo>
                  <a:lnTo>
                    <a:pt x="33656" y="195290"/>
                  </a:lnTo>
                  <a:lnTo>
                    <a:pt x="21604" y="246054"/>
                  </a:lnTo>
                  <a:lnTo>
                    <a:pt x="12189" y="297389"/>
                  </a:lnTo>
                  <a:lnTo>
                    <a:pt x="5433" y="349194"/>
                  </a:lnTo>
                  <a:lnTo>
                    <a:pt x="1362" y="401365"/>
                  </a:lnTo>
                  <a:lnTo>
                    <a:pt x="0" y="453801"/>
                  </a:lnTo>
                  <a:lnTo>
                    <a:pt x="1009648" y="453805"/>
                  </a:lnTo>
                  <a:lnTo>
                    <a:pt x="107732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918281" y="3780827"/>
              <a:ext cx="1320800" cy="1193800"/>
            </a:xfrm>
            <a:custGeom>
              <a:avLst/>
              <a:gdLst/>
              <a:ahLst/>
              <a:cxnLst/>
              <a:rect l="l" t="t" r="r" b="b"/>
              <a:pathLst>
                <a:path w="1320800" h="1193800">
                  <a:moveTo>
                    <a:pt x="1320797" y="1193800"/>
                  </a:moveTo>
                  <a:lnTo>
                    <a:pt x="311148" y="1193796"/>
                  </a:lnTo>
                  <a:lnTo>
                    <a:pt x="312511" y="1141360"/>
                  </a:lnTo>
                  <a:lnTo>
                    <a:pt x="316582" y="1089189"/>
                  </a:lnTo>
                  <a:lnTo>
                    <a:pt x="323337" y="1037384"/>
                  </a:lnTo>
                  <a:lnTo>
                    <a:pt x="332753" y="986049"/>
                  </a:lnTo>
                  <a:lnTo>
                    <a:pt x="344804" y="935285"/>
                  </a:lnTo>
                  <a:lnTo>
                    <a:pt x="359467" y="885195"/>
                  </a:lnTo>
                  <a:lnTo>
                    <a:pt x="376717" y="835882"/>
                  </a:lnTo>
                  <a:lnTo>
                    <a:pt x="396530" y="787447"/>
                  </a:lnTo>
                  <a:lnTo>
                    <a:pt x="418881" y="739994"/>
                  </a:lnTo>
                  <a:lnTo>
                    <a:pt x="1320797" y="1193800"/>
                  </a:lnTo>
                  <a:close/>
                </a:path>
                <a:path w="1320800" h="1193800">
                  <a:moveTo>
                    <a:pt x="1320797" y="1193800"/>
                  </a:moveTo>
                  <a:lnTo>
                    <a:pt x="311148" y="1193796"/>
                  </a:lnTo>
                  <a:lnTo>
                    <a:pt x="312394" y="1143595"/>
                  </a:lnTo>
                  <a:lnTo>
                    <a:pt x="316107" y="1093786"/>
                  </a:lnTo>
                  <a:lnTo>
                    <a:pt x="322244" y="1044449"/>
                  </a:lnTo>
                  <a:lnTo>
                    <a:pt x="330768" y="995661"/>
                  </a:lnTo>
                  <a:lnTo>
                    <a:pt x="341638" y="947504"/>
                  </a:lnTo>
                  <a:lnTo>
                    <a:pt x="354814" y="900057"/>
                  </a:lnTo>
                  <a:lnTo>
                    <a:pt x="370256" y="853398"/>
                  </a:lnTo>
                  <a:lnTo>
                    <a:pt x="387924" y="807609"/>
                  </a:lnTo>
                  <a:lnTo>
                    <a:pt x="407778" y="762768"/>
                  </a:lnTo>
                  <a:lnTo>
                    <a:pt x="429778" y="718955"/>
                  </a:lnTo>
                  <a:lnTo>
                    <a:pt x="453885" y="676249"/>
                  </a:lnTo>
                  <a:lnTo>
                    <a:pt x="480058" y="634730"/>
                  </a:lnTo>
                  <a:lnTo>
                    <a:pt x="508257" y="594478"/>
                  </a:lnTo>
                  <a:lnTo>
                    <a:pt x="538442" y="555571"/>
                  </a:lnTo>
                  <a:lnTo>
                    <a:pt x="570575" y="518091"/>
                  </a:lnTo>
                  <a:lnTo>
                    <a:pt x="604613" y="482115"/>
                  </a:lnTo>
                  <a:lnTo>
                    <a:pt x="640518" y="447725"/>
                  </a:lnTo>
                  <a:lnTo>
                    <a:pt x="678250" y="414998"/>
                  </a:lnTo>
                  <a:lnTo>
                    <a:pt x="717768" y="384016"/>
                  </a:lnTo>
                  <a:lnTo>
                    <a:pt x="1320797" y="1193800"/>
                  </a:lnTo>
                  <a:close/>
                </a:path>
                <a:path w="1320800" h="1193800">
                  <a:moveTo>
                    <a:pt x="431798" y="0"/>
                  </a:moveTo>
                  <a:lnTo>
                    <a:pt x="1320797" y="1193800"/>
                  </a:lnTo>
                  <a:lnTo>
                    <a:pt x="0" y="119380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16662" y="1882987"/>
            <a:ext cx="4575175" cy="94615"/>
            <a:chOff x="1016662" y="1882987"/>
            <a:chExt cx="4575175" cy="94615"/>
          </a:xfrm>
        </p:grpSpPr>
        <p:sp>
          <p:nvSpPr>
            <p:cNvPr id="12" name="object 12"/>
            <p:cNvSpPr/>
            <p:nvPr/>
          </p:nvSpPr>
          <p:spPr>
            <a:xfrm>
              <a:off x="1063760" y="1930085"/>
              <a:ext cx="4481195" cy="0"/>
            </a:xfrm>
            <a:custGeom>
              <a:avLst/>
              <a:gdLst/>
              <a:ahLst/>
              <a:cxnLst/>
              <a:rect l="l" t="t" r="r" b="b"/>
              <a:pathLst>
                <a:path w="4481195" h="0">
                  <a:moveTo>
                    <a:pt x="0" y="0"/>
                  </a:moveTo>
                  <a:lnTo>
                    <a:pt x="4480717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662" y="1882987"/>
              <a:ext cx="94197" cy="9419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7379" y="1882987"/>
              <a:ext cx="94197" cy="9419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271449" y="920250"/>
            <a:ext cx="8552815" cy="9779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734310" marR="5080" indent="-2722245">
              <a:lnSpc>
                <a:spcPct val="101099"/>
              </a:lnSpc>
              <a:spcBef>
                <a:spcPts val="75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231F20"/>
                </a:solidFill>
                <a:latin typeface="Arial"/>
                <a:cs typeface="Arial"/>
              </a:rPr>
              <a:t>SEMIPERÍMETRO</a:t>
            </a:r>
            <a:r>
              <a:rPr dirty="0" sz="1600" spc="-11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(p)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dirty="0" sz="1800" spc="-15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)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FORMAN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 marL="1558290">
              <a:lnSpc>
                <a:spcPct val="100000"/>
              </a:lnSpc>
              <a:spcBef>
                <a:spcPts val="122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58360" y="4974627"/>
            <a:ext cx="4481195" cy="0"/>
          </a:xfrm>
          <a:custGeom>
            <a:avLst/>
            <a:gdLst/>
            <a:ahLst/>
            <a:cxnLst/>
            <a:rect l="l" t="t" r="r" b="b"/>
            <a:pathLst>
              <a:path w="4481195" h="0">
                <a:moveTo>
                  <a:pt x="0" y="0"/>
                </a:moveTo>
                <a:lnTo>
                  <a:pt x="4480718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75716" y="2320607"/>
            <a:ext cx="1320800" cy="1193800"/>
          </a:xfrm>
          <a:custGeom>
            <a:avLst/>
            <a:gdLst/>
            <a:ahLst/>
            <a:cxnLst/>
            <a:rect l="l" t="t" r="r" b="b"/>
            <a:pathLst>
              <a:path w="1320800" h="1193800">
                <a:moveTo>
                  <a:pt x="888997" y="0"/>
                </a:moveTo>
                <a:lnTo>
                  <a:pt x="0" y="1193798"/>
                </a:lnTo>
                <a:lnTo>
                  <a:pt x="1320796" y="1193798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915981" y="5022096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53808" y="4817059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88017" y="3118611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59447" y="4952160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99908" y="3129282"/>
            <a:ext cx="17208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-170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14797" y="4587340"/>
            <a:ext cx="34861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r>
              <a:rPr dirty="0" sz="1400" spc="15">
                <a:solidFill>
                  <a:srgbClr val="231F20"/>
                </a:solidFill>
                <a:latin typeface="Arial"/>
                <a:cs typeface="Arial"/>
              </a:rPr>
              <a:t>/2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753598" y="2166321"/>
            <a:ext cx="2813685" cy="2813685"/>
            <a:chOff x="3753598" y="2166321"/>
            <a:chExt cx="2813685" cy="2813685"/>
          </a:xfrm>
        </p:grpSpPr>
        <p:sp>
          <p:nvSpPr>
            <p:cNvPr id="25" name="object 25"/>
            <p:cNvSpPr/>
            <p:nvPr/>
          </p:nvSpPr>
          <p:spPr>
            <a:xfrm>
              <a:off x="3758364" y="2171083"/>
              <a:ext cx="2804160" cy="2804160"/>
            </a:xfrm>
            <a:custGeom>
              <a:avLst/>
              <a:gdLst/>
              <a:ahLst/>
              <a:cxnLst/>
              <a:rect l="l" t="t" r="r" b="b"/>
              <a:pathLst>
                <a:path w="2804159" h="2804160">
                  <a:moveTo>
                    <a:pt x="0" y="2803540"/>
                  </a:moveTo>
                  <a:lnTo>
                    <a:pt x="2803538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758360" y="4353173"/>
              <a:ext cx="879475" cy="621665"/>
            </a:xfrm>
            <a:custGeom>
              <a:avLst/>
              <a:gdLst/>
              <a:ahLst/>
              <a:cxnLst/>
              <a:rect l="l" t="t" r="r" b="b"/>
              <a:pathLst>
                <a:path w="879475" h="621664">
                  <a:moveTo>
                    <a:pt x="621446" y="0"/>
                  </a:moveTo>
                  <a:lnTo>
                    <a:pt x="0" y="621454"/>
                  </a:lnTo>
                  <a:lnTo>
                    <a:pt x="878860" y="621454"/>
                  </a:lnTo>
                  <a:lnTo>
                    <a:pt x="877450" y="571670"/>
                  </a:lnTo>
                  <a:lnTo>
                    <a:pt x="873250" y="522286"/>
                  </a:lnTo>
                  <a:lnTo>
                    <a:pt x="866305" y="473410"/>
                  </a:lnTo>
                  <a:lnTo>
                    <a:pt x="856659" y="425148"/>
                  </a:lnTo>
                  <a:lnTo>
                    <a:pt x="844356" y="377608"/>
                  </a:lnTo>
                  <a:lnTo>
                    <a:pt x="829441" y="330899"/>
                  </a:lnTo>
                  <a:lnTo>
                    <a:pt x="811960" y="285127"/>
                  </a:lnTo>
                  <a:lnTo>
                    <a:pt x="791955" y="240399"/>
                  </a:lnTo>
                  <a:lnTo>
                    <a:pt x="769473" y="196825"/>
                  </a:lnTo>
                  <a:lnTo>
                    <a:pt x="744556" y="154510"/>
                  </a:lnTo>
                  <a:lnTo>
                    <a:pt x="717251" y="113562"/>
                  </a:lnTo>
                  <a:lnTo>
                    <a:pt x="687601" y="74090"/>
                  </a:lnTo>
                  <a:lnTo>
                    <a:pt x="655651" y="36200"/>
                  </a:lnTo>
                  <a:lnTo>
                    <a:pt x="621446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758360" y="4353173"/>
              <a:ext cx="879475" cy="621665"/>
            </a:xfrm>
            <a:custGeom>
              <a:avLst/>
              <a:gdLst/>
              <a:ahLst/>
              <a:cxnLst/>
              <a:rect l="l" t="t" r="r" b="b"/>
              <a:pathLst>
                <a:path w="879475" h="621664">
                  <a:moveTo>
                    <a:pt x="0" y="621454"/>
                  </a:moveTo>
                  <a:lnTo>
                    <a:pt x="621446" y="0"/>
                  </a:lnTo>
                  <a:lnTo>
                    <a:pt x="655651" y="36200"/>
                  </a:lnTo>
                  <a:lnTo>
                    <a:pt x="687601" y="74090"/>
                  </a:lnTo>
                  <a:lnTo>
                    <a:pt x="717251" y="113562"/>
                  </a:lnTo>
                  <a:lnTo>
                    <a:pt x="744556" y="154510"/>
                  </a:lnTo>
                  <a:lnTo>
                    <a:pt x="769473" y="196825"/>
                  </a:lnTo>
                  <a:lnTo>
                    <a:pt x="791955" y="240399"/>
                  </a:lnTo>
                  <a:lnTo>
                    <a:pt x="811960" y="285127"/>
                  </a:lnTo>
                  <a:lnTo>
                    <a:pt x="829441" y="330899"/>
                  </a:lnTo>
                  <a:lnTo>
                    <a:pt x="844356" y="377608"/>
                  </a:lnTo>
                  <a:lnTo>
                    <a:pt x="856659" y="425148"/>
                  </a:lnTo>
                  <a:lnTo>
                    <a:pt x="866305" y="473410"/>
                  </a:lnTo>
                  <a:lnTo>
                    <a:pt x="873250" y="522286"/>
                  </a:lnTo>
                  <a:lnTo>
                    <a:pt x="877450" y="571670"/>
                  </a:lnTo>
                  <a:lnTo>
                    <a:pt x="878860" y="621454"/>
                  </a:lnTo>
                  <a:lnTo>
                    <a:pt x="0" y="621454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4065164" y="4553479"/>
            <a:ext cx="475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711261" y="3380504"/>
            <a:ext cx="4575175" cy="1688464"/>
            <a:chOff x="3711261" y="3380504"/>
            <a:chExt cx="4575175" cy="1688464"/>
          </a:xfrm>
        </p:grpSpPr>
        <p:sp>
          <p:nvSpPr>
            <p:cNvPr id="30" name="object 30"/>
            <p:cNvSpPr/>
            <p:nvPr/>
          </p:nvSpPr>
          <p:spPr>
            <a:xfrm>
              <a:off x="5109170" y="3399803"/>
              <a:ext cx="3129915" cy="1575435"/>
            </a:xfrm>
            <a:custGeom>
              <a:avLst/>
              <a:gdLst/>
              <a:ahLst/>
              <a:cxnLst/>
              <a:rect l="l" t="t" r="r" b="b"/>
              <a:pathLst>
                <a:path w="3129915" h="1575435">
                  <a:moveTo>
                    <a:pt x="1747385" y="1022083"/>
                  </a:moveTo>
                  <a:lnTo>
                    <a:pt x="1789583" y="995848"/>
                  </a:lnTo>
                  <a:lnTo>
                    <a:pt x="1833432" y="972918"/>
                  </a:lnTo>
                  <a:lnTo>
                    <a:pt x="1878736" y="953352"/>
                  </a:lnTo>
                  <a:lnTo>
                    <a:pt x="1925301" y="937210"/>
                  </a:lnTo>
                  <a:lnTo>
                    <a:pt x="1972930" y="924551"/>
                  </a:lnTo>
                  <a:lnTo>
                    <a:pt x="2021429" y="915435"/>
                  </a:lnTo>
                  <a:lnTo>
                    <a:pt x="2070603" y="909922"/>
                  </a:lnTo>
                  <a:lnTo>
                    <a:pt x="2120256" y="908071"/>
                  </a:lnTo>
                </a:path>
                <a:path w="3129915" h="1575435">
                  <a:moveTo>
                    <a:pt x="2007449" y="1183305"/>
                  </a:moveTo>
                  <a:lnTo>
                    <a:pt x="1979144" y="1144944"/>
                  </a:lnTo>
                  <a:lnTo>
                    <a:pt x="1953744" y="1104814"/>
                  </a:lnTo>
                  <a:lnTo>
                    <a:pt x="1931317" y="1063085"/>
                  </a:lnTo>
                  <a:lnTo>
                    <a:pt x="1911931" y="1019922"/>
                  </a:lnTo>
                  <a:lnTo>
                    <a:pt x="1895656" y="975493"/>
                  </a:lnTo>
                  <a:lnTo>
                    <a:pt x="1882557" y="929965"/>
                  </a:lnTo>
                  <a:lnTo>
                    <a:pt x="1872705" y="883506"/>
                  </a:lnTo>
                  <a:lnTo>
                    <a:pt x="1866167" y="836283"/>
                  </a:lnTo>
                </a:path>
                <a:path w="3129915" h="1575435">
                  <a:moveTo>
                    <a:pt x="3129908" y="1574824"/>
                  </a:moveTo>
                  <a:lnTo>
                    <a:pt x="0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91980" y="4927529"/>
              <a:ext cx="94197" cy="9419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1101" y="3427693"/>
              <a:ext cx="94197" cy="9419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1101" y="4927529"/>
              <a:ext cx="94197" cy="9419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1261" y="4927529"/>
              <a:ext cx="94197" cy="9419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107118" y="3380504"/>
              <a:ext cx="76200" cy="1688464"/>
            </a:xfrm>
            <a:custGeom>
              <a:avLst/>
              <a:gdLst/>
              <a:ahLst/>
              <a:cxnLst/>
              <a:rect l="l" t="t" r="r" b="b"/>
              <a:pathLst>
                <a:path w="76200" h="1688464">
                  <a:moveTo>
                    <a:pt x="0" y="0"/>
                  </a:moveTo>
                  <a:lnTo>
                    <a:pt x="0" y="180975"/>
                  </a:lnTo>
                </a:path>
                <a:path w="76200" h="1688464">
                  <a:moveTo>
                    <a:pt x="52387" y="3789"/>
                  </a:moveTo>
                  <a:lnTo>
                    <a:pt x="52387" y="184765"/>
                  </a:lnTo>
                </a:path>
                <a:path w="76200" h="1688464">
                  <a:moveTo>
                    <a:pt x="23811" y="1503633"/>
                  </a:moveTo>
                  <a:lnTo>
                    <a:pt x="23811" y="1684609"/>
                  </a:lnTo>
                </a:path>
                <a:path w="76200" h="1688464">
                  <a:moveTo>
                    <a:pt x="76197" y="1507423"/>
                  </a:moveTo>
                  <a:lnTo>
                    <a:pt x="76197" y="1688398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106680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31F20"/>
                </a:solidFill>
                <a:latin typeface="Arial"/>
                <a:cs typeface="Arial"/>
              </a:rPr>
              <a:t>CUADRADOS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9512" y="978601"/>
            <a:ext cx="50203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CUADRADO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231F20"/>
                </a:solidFill>
                <a:latin typeface="Arial"/>
                <a:cs typeface="Arial"/>
              </a:rPr>
              <a:t>CONOCIDO</a:t>
            </a:r>
            <a:r>
              <a:rPr dirty="0" sz="1600" spc="6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4963" y="1875621"/>
            <a:ext cx="3041015" cy="94615"/>
            <a:chOff x="754963" y="1875621"/>
            <a:chExt cx="3041015" cy="94615"/>
          </a:xfrm>
        </p:grpSpPr>
        <p:sp>
          <p:nvSpPr>
            <p:cNvPr id="6" name="object 6"/>
            <p:cNvSpPr/>
            <p:nvPr/>
          </p:nvSpPr>
          <p:spPr>
            <a:xfrm>
              <a:off x="802062" y="1922719"/>
              <a:ext cx="2984500" cy="0"/>
            </a:xfrm>
            <a:custGeom>
              <a:avLst/>
              <a:gdLst/>
              <a:ahLst/>
              <a:cxnLst/>
              <a:rect l="l" t="t" r="r" b="b"/>
              <a:pathLst>
                <a:path w="2984500" h="0">
                  <a:moveTo>
                    <a:pt x="0" y="0"/>
                  </a:moveTo>
                  <a:lnTo>
                    <a:pt x="29845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63" y="1875621"/>
              <a:ext cx="94197" cy="941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1368" y="1875621"/>
              <a:ext cx="94197" cy="9419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505918" y="4999180"/>
            <a:ext cx="3041015" cy="94615"/>
            <a:chOff x="4505918" y="4999180"/>
            <a:chExt cx="3041015" cy="94615"/>
          </a:xfrm>
        </p:grpSpPr>
        <p:sp>
          <p:nvSpPr>
            <p:cNvPr id="10" name="object 10"/>
            <p:cNvSpPr/>
            <p:nvPr/>
          </p:nvSpPr>
          <p:spPr>
            <a:xfrm>
              <a:off x="4553017" y="5046278"/>
              <a:ext cx="2984500" cy="0"/>
            </a:xfrm>
            <a:custGeom>
              <a:avLst/>
              <a:gdLst/>
              <a:ahLst/>
              <a:cxnLst/>
              <a:rect l="l" t="t" r="r" b="b"/>
              <a:pathLst>
                <a:path w="2984500" h="0">
                  <a:moveTo>
                    <a:pt x="0" y="0"/>
                  </a:moveTo>
                  <a:lnTo>
                    <a:pt x="29845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5918" y="4999180"/>
              <a:ext cx="94197" cy="941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2323" y="4999180"/>
              <a:ext cx="94197" cy="9419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61529" y="1738738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12484" y="4862296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7172" y="1731600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88128" y="4855157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52868" y="3474792"/>
            <a:ext cx="377190" cy="1504950"/>
            <a:chOff x="5252868" y="3474792"/>
            <a:chExt cx="377190" cy="1504950"/>
          </a:xfrm>
        </p:grpSpPr>
        <p:sp>
          <p:nvSpPr>
            <p:cNvPr id="3" name="object 3"/>
            <p:cNvSpPr/>
            <p:nvPr/>
          </p:nvSpPr>
          <p:spPr>
            <a:xfrm>
              <a:off x="5257368" y="4607651"/>
              <a:ext cx="368300" cy="367030"/>
            </a:xfrm>
            <a:custGeom>
              <a:avLst/>
              <a:gdLst/>
              <a:ahLst/>
              <a:cxnLst/>
              <a:rect l="l" t="t" r="r" b="b"/>
              <a:pathLst>
                <a:path w="368300" h="367029">
                  <a:moveTo>
                    <a:pt x="0" y="0"/>
                  </a:moveTo>
                  <a:lnTo>
                    <a:pt x="831" y="366976"/>
                  </a:lnTo>
                  <a:lnTo>
                    <a:pt x="367808" y="366144"/>
                  </a:lnTo>
                  <a:lnTo>
                    <a:pt x="364844" y="320118"/>
                  </a:lnTo>
                  <a:lnTo>
                    <a:pt x="356395" y="275810"/>
                  </a:lnTo>
                  <a:lnTo>
                    <a:pt x="342805" y="233565"/>
                  </a:lnTo>
                  <a:lnTo>
                    <a:pt x="324419" y="193724"/>
                  </a:lnTo>
                  <a:lnTo>
                    <a:pt x="301582" y="156632"/>
                  </a:lnTo>
                  <a:lnTo>
                    <a:pt x="274639" y="122631"/>
                  </a:lnTo>
                  <a:lnTo>
                    <a:pt x="243933" y="92064"/>
                  </a:lnTo>
                  <a:lnTo>
                    <a:pt x="209810" y="65275"/>
                  </a:lnTo>
                  <a:lnTo>
                    <a:pt x="172615" y="42606"/>
                  </a:lnTo>
                  <a:lnTo>
                    <a:pt x="132691" y="24401"/>
                  </a:lnTo>
                  <a:lnTo>
                    <a:pt x="90384" y="11003"/>
                  </a:lnTo>
                  <a:lnTo>
                    <a:pt x="46039" y="2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257368" y="4607651"/>
              <a:ext cx="368300" cy="367030"/>
            </a:xfrm>
            <a:custGeom>
              <a:avLst/>
              <a:gdLst/>
              <a:ahLst/>
              <a:cxnLst/>
              <a:rect l="l" t="t" r="r" b="b"/>
              <a:pathLst>
                <a:path w="368300" h="367029">
                  <a:moveTo>
                    <a:pt x="831" y="366976"/>
                  </a:moveTo>
                  <a:lnTo>
                    <a:pt x="0" y="0"/>
                  </a:lnTo>
                  <a:lnTo>
                    <a:pt x="46039" y="2755"/>
                  </a:lnTo>
                  <a:lnTo>
                    <a:pt x="90384" y="11003"/>
                  </a:lnTo>
                  <a:lnTo>
                    <a:pt x="132691" y="24401"/>
                  </a:lnTo>
                  <a:lnTo>
                    <a:pt x="172615" y="42606"/>
                  </a:lnTo>
                  <a:lnTo>
                    <a:pt x="209810" y="65275"/>
                  </a:lnTo>
                  <a:lnTo>
                    <a:pt x="243933" y="92064"/>
                  </a:lnTo>
                  <a:lnTo>
                    <a:pt x="274639" y="122631"/>
                  </a:lnTo>
                  <a:lnTo>
                    <a:pt x="301582" y="156632"/>
                  </a:lnTo>
                  <a:lnTo>
                    <a:pt x="324419" y="193724"/>
                  </a:lnTo>
                  <a:lnTo>
                    <a:pt x="342805" y="233565"/>
                  </a:lnTo>
                  <a:lnTo>
                    <a:pt x="356395" y="275810"/>
                  </a:lnTo>
                  <a:lnTo>
                    <a:pt x="364844" y="320118"/>
                  </a:lnTo>
                  <a:lnTo>
                    <a:pt x="367808" y="366144"/>
                  </a:lnTo>
                  <a:lnTo>
                    <a:pt x="831" y="36697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8953" y="4780788"/>
              <a:ext cx="82389" cy="823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58200" y="3474792"/>
              <a:ext cx="0" cy="1499870"/>
            </a:xfrm>
            <a:custGeom>
              <a:avLst/>
              <a:gdLst/>
              <a:ahLst/>
              <a:cxnLst/>
              <a:rect l="l" t="t" r="r" b="b"/>
              <a:pathLst>
                <a:path w="0" h="1499870">
                  <a:moveTo>
                    <a:pt x="0" y="0"/>
                  </a:moveTo>
                  <a:lnTo>
                    <a:pt x="0" y="1499835"/>
                  </a:lnTo>
                </a:path>
              </a:pathLst>
            </a:custGeom>
            <a:ln w="9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5258199" y="3470284"/>
            <a:ext cx="2997200" cy="1509395"/>
            <a:chOff x="5258199" y="3470284"/>
            <a:chExt cx="2997200" cy="1509395"/>
          </a:xfrm>
        </p:grpSpPr>
        <p:sp>
          <p:nvSpPr>
            <p:cNvPr id="8" name="object 8"/>
            <p:cNvSpPr/>
            <p:nvPr/>
          </p:nvSpPr>
          <p:spPr>
            <a:xfrm>
              <a:off x="5258199" y="3474784"/>
              <a:ext cx="2997200" cy="1499870"/>
            </a:xfrm>
            <a:custGeom>
              <a:avLst/>
              <a:gdLst/>
              <a:ahLst/>
              <a:cxnLst/>
              <a:rect l="l" t="t" r="r" b="b"/>
              <a:pathLst>
                <a:path w="2997200" h="1499870">
                  <a:moveTo>
                    <a:pt x="2980879" y="7"/>
                  </a:moveTo>
                  <a:lnTo>
                    <a:pt x="2980879" y="1499843"/>
                  </a:lnTo>
                </a:path>
                <a:path w="2997200" h="1499870">
                  <a:moveTo>
                    <a:pt x="0" y="0"/>
                  </a:moveTo>
                  <a:lnTo>
                    <a:pt x="2996808" y="0"/>
                  </a:lnTo>
                </a:path>
              </a:pathLst>
            </a:custGeom>
            <a:ln w="9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229430" y="4520822"/>
              <a:ext cx="1009650" cy="454025"/>
            </a:xfrm>
            <a:custGeom>
              <a:avLst/>
              <a:gdLst/>
              <a:ahLst/>
              <a:cxnLst/>
              <a:rect l="l" t="t" r="r" b="b"/>
              <a:pathLst>
                <a:path w="1009650" h="454025">
                  <a:moveTo>
                    <a:pt x="107732" y="0"/>
                  </a:moveTo>
                  <a:lnTo>
                    <a:pt x="85381" y="47453"/>
                  </a:lnTo>
                  <a:lnTo>
                    <a:pt x="65568" y="95887"/>
                  </a:lnTo>
                  <a:lnTo>
                    <a:pt x="48319" y="145200"/>
                  </a:lnTo>
                  <a:lnTo>
                    <a:pt x="33656" y="195290"/>
                  </a:lnTo>
                  <a:lnTo>
                    <a:pt x="21604" y="246054"/>
                  </a:lnTo>
                  <a:lnTo>
                    <a:pt x="12189" y="297389"/>
                  </a:lnTo>
                  <a:lnTo>
                    <a:pt x="5433" y="349194"/>
                  </a:lnTo>
                  <a:lnTo>
                    <a:pt x="1362" y="401365"/>
                  </a:lnTo>
                  <a:lnTo>
                    <a:pt x="0" y="453801"/>
                  </a:lnTo>
                  <a:lnTo>
                    <a:pt x="1009648" y="453805"/>
                  </a:lnTo>
                  <a:lnTo>
                    <a:pt x="107732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918281" y="3780827"/>
              <a:ext cx="1320800" cy="1193800"/>
            </a:xfrm>
            <a:custGeom>
              <a:avLst/>
              <a:gdLst/>
              <a:ahLst/>
              <a:cxnLst/>
              <a:rect l="l" t="t" r="r" b="b"/>
              <a:pathLst>
                <a:path w="1320800" h="1193800">
                  <a:moveTo>
                    <a:pt x="1320797" y="1193800"/>
                  </a:moveTo>
                  <a:lnTo>
                    <a:pt x="311148" y="1193796"/>
                  </a:lnTo>
                  <a:lnTo>
                    <a:pt x="312511" y="1141360"/>
                  </a:lnTo>
                  <a:lnTo>
                    <a:pt x="316582" y="1089189"/>
                  </a:lnTo>
                  <a:lnTo>
                    <a:pt x="323337" y="1037384"/>
                  </a:lnTo>
                  <a:lnTo>
                    <a:pt x="332753" y="986049"/>
                  </a:lnTo>
                  <a:lnTo>
                    <a:pt x="344804" y="935285"/>
                  </a:lnTo>
                  <a:lnTo>
                    <a:pt x="359467" y="885195"/>
                  </a:lnTo>
                  <a:lnTo>
                    <a:pt x="376717" y="835882"/>
                  </a:lnTo>
                  <a:lnTo>
                    <a:pt x="396530" y="787447"/>
                  </a:lnTo>
                  <a:lnTo>
                    <a:pt x="418881" y="739994"/>
                  </a:lnTo>
                  <a:lnTo>
                    <a:pt x="1320797" y="1193800"/>
                  </a:lnTo>
                  <a:close/>
                </a:path>
                <a:path w="1320800" h="1193800">
                  <a:moveTo>
                    <a:pt x="1320797" y="1193800"/>
                  </a:moveTo>
                  <a:lnTo>
                    <a:pt x="311148" y="1193796"/>
                  </a:lnTo>
                  <a:lnTo>
                    <a:pt x="312394" y="1143595"/>
                  </a:lnTo>
                  <a:lnTo>
                    <a:pt x="316107" y="1093786"/>
                  </a:lnTo>
                  <a:lnTo>
                    <a:pt x="322244" y="1044449"/>
                  </a:lnTo>
                  <a:lnTo>
                    <a:pt x="330768" y="995661"/>
                  </a:lnTo>
                  <a:lnTo>
                    <a:pt x="341638" y="947504"/>
                  </a:lnTo>
                  <a:lnTo>
                    <a:pt x="354814" y="900057"/>
                  </a:lnTo>
                  <a:lnTo>
                    <a:pt x="370256" y="853398"/>
                  </a:lnTo>
                  <a:lnTo>
                    <a:pt x="387924" y="807609"/>
                  </a:lnTo>
                  <a:lnTo>
                    <a:pt x="407778" y="762768"/>
                  </a:lnTo>
                  <a:lnTo>
                    <a:pt x="429778" y="718955"/>
                  </a:lnTo>
                  <a:lnTo>
                    <a:pt x="453885" y="676249"/>
                  </a:lnTo>
                  <a:lnTo>
                    <a:pt x="480058" y="634730"/>
                  </a:lnTo>
                  <a:lnTo>
                    <a:pt x="508257" y="594478"/>
                  </a:lnTo>
                  <a:lnTo>
                    <a:pt x="538442" y="555571"/>
                  </a:lnTo>
                  <a:lnTo>
                    <a:pt x="570575" y="518091"/>
                  </a:lnTo>
                  <a:lnTo>
                    <a:pt x="604613" y="482115"/>
                  </a:lnTo>
                  <a:lnTo>
                    <a:pt x="640518" y="447725"/>
                  </a:lnTo>
                  <a:lnTo>
                    <a:pt x="678250" y="414998"/>
                  </a:lnTo>
                  <a:lnTo>
                    <a:pt x="717768" y="384016"/>
                  </a:lnTo>
                  <a:lnTo>
                    <a:pt x="1320797" y="1193800"/>
                  </a:lnTo>
                  <a:close/>
                </a:path>
                <a:path w="1320800" h="1193800">
                  <a:moveTo>
                    <a:pt x="431798" y="0"/>
                  </a:moveTo>
                  <a:lnTo>
                    <a:pt x="1320797" y="1193800"/>
                  </a:lnTo>
                  <a:lnTo>
                    <a:pt x="0" y="119380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16662" y="1882987"/>
            <a:ext cx="4575175" cy="94615"/>
            <a:chOff x="1016662" y="1882987"/>
            <a:chExt cx="4575175" cy="94615"/>
          </a:xfrm>
        </p:grpSpPr>
        <p:sp>
          <p:nvSpPr>
            <p:cNvPr id="14" name="object 14"/>
            <p:cNvSpPr/>
            <p:nvPr/>
          </p:nvSpPr>
          <p:spPr>
            <a:xfrm>
              <a:off x="1063760" y="1930085"/>
              <a:ext cx="4481195" cy="0"/>
            </a:xfrm>
            <a:custGeom>
              <a:avLst/>
              <a:gdLst/>
              <a:ahLst/>
              <a:cxnLst/>
              <a:rect l="l" t="t" r="r" b="b"/>
              <a:pathLst>
                <a:path w="4481195" h="0">
                  <a:moveTo>
                    <a:pt x="0" y="0"/>
                  </a:moveTo>
                  <a:lnTo>
                    <a:pt x="4480717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662" y="1882987"/>
              <a:ext cx="94197" cy="9419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7379" y="1882987"/>
              <a:ext cx="94197" cy="9419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271449" y="920250"/>
            <a:ext cx="8552815" cy="9779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734310" marR="5080" indent="-2722245">
              <a:lnSpc>
                <a:spcPct val="101099"/>
              </a:lnSpc>
              <a:spcBef>
                <a:spcPts val="75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231F20"/>
                </a:solidFill>
                <a:latin typeface="Arial"/>
                <a:cs typeface="Arial"/>
              </a:rPr>
              <a:t>SEMIPERÍMETRO</a:t>
            </a:r>
            <a:r>
              <a:rPr dirty="0" sz="1600" spc="-11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(p)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dirty="0" sz="1800" spc="-15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)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FORMAN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 marL="1558290">
              <a:lnSpc>
                <a:spcPct val="100000"/>
              </a:lnSpc>
              <a:spcBef>
                <a:spcPts val="122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58360" y="4974627"/>
            <a:ext cx="4481195" cy="0"/>
          </a:xfrm>
          <a:custGeom>
            <a:avLst/>
            <a:gdLst/>
            <a:ahLst/>
            <a:cxnLst/>
            <a:rect l="l" t="t" r="r" b="b"/>
            <a:pathLst>
              <a:path w="4481195" h="0">
                <a:moveTo>
                  <a:pt x="0" y="0"/>
                </a:moveTo>
                <a:lnTo>
                  <a:pt x="4480718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75716" y="2320607"/>
            <a:ext cx="1320800" cy="1193800"/>
          </a:xfrm>
          <a:custGeom>
            <a:avLst/>
            <a:gdLst/>
            <a:ahLst/>
            <a:cxnLst/>
            <a:rect l="l" t="t" r="r" b="b"/>
            <a:pathLst>
              <a:path w="1320800" h="1193800">
                <a:moveTo>
                  <a:pt x="888997" y="0"/>
                </a:moveTo>
                <a:lnTo>
                  <a:pt x="0" y="1193798"/>
                </a:lnTo>
                <a:lnTo>
                  <a:pt x="1320796" y="1193798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915981" y="5022096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53808" y="4817059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88017" y="3118611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97910" y="3147187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59447" y="4952160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99908" y="3129282"/>
            <a:ext cx="17208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-170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14797" y="4587340"/>
            <a:ext cx="34861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r>
              <a:rPr dirty="0" sz="1400" spc="15">
                <a:solidFill>
                  <a:srgbClr val="231F20"/>
                </a:solidFill>
                <a:latin typeface="Arial"/>
                <a:cs typeface="Arial"/>
              </a:rPr>
              <a:t>/2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753598" y="2166321"/>
            <a:ext cx="2813685" cy="2813685"/>
            <a:chOff x="3753598" y="2166321"/>
            <a:chExt cx="2813685" cy="2813685"/>
          </a:xfrm>
        </p:grpSpPr>
        <p:sp>
          <p:nvSpPr>
            <p:cNvPr id="28" name="object 28"/>
            <p:cNvSpPr/>
            <p:nvPr/>
          </p:nvSpPr>
          <p:spPr>
            <a:xfrm>
              <a:off x="3758364" y="2171083"/>
              <a:ext cx="2804160" cy="2804160"/>
            </a:xfrm>
            <a:custGeom>
              <a:avLst/>
              <a:gdLst/>
              <a:ahLst/>
              <a:cxnLst/>
              <a:rect l="l" t="t" r="r" b="b"/>
              <a:pathLst>
                <a:path w="2804159" h="2804160">
                  <a:moveTo>
                    <a:pt x="0" y="2803540"/>
                  </a:moveTo>
                  <a:lnTo>
                    <a:pt x="2803538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758360" y="4353173"/>
              <a:ext cx="879475" cy="621665"/>
            </a:xfrm>
            <a:custGeom>
              <a:avLst/>
              <a:gdLst/>
              <a:ahLst/>
              <a:cxnLst/>
              <a:rect l="l" t="t" r="r" b="b"/>
              <a:pathLst>
                <a:path w="879475" h="621664">
                  <a:moveTo>
                    <a:pt x="621446" y="0"/>
                  </a:moveTo>
                  <a:lnTo>
                    <a:pt x="0" y="621454"/>
                  </a:lnTo>
                  <a:lnTo>
                    <a:pt x="878860" y="621454"/>
                  </a:lnTo>
                  <a:lnTo>
                    <a:pt x="877450" y="571670"/>
                  </a:lnTo>
                  <a:lnTo>
                    <a:pt x="873250" y="522286"/>
                  </a:lnTo>
                  <a:lnTo>
                    <a:pt x="866305" y="473410"/>
                  </a:lnTo>
                  <a:lnTo>
                    <a:pt x="856659" y="425148"/>
                  </a:lnTo>
                  <a:lnTo>
                    <a:pt x="844356" y="377608"/>
                  </a:lnTo>
                  <a:lnTo>
                    <a:pt x="829441" y="330899"/>
                  </a:lnTo>
                  <a:lnTo>
                    <a:pt x="811960" y="285127"/>
                  </a:lnTo>
                  <a:lnTo>
                    <a:pt x="791955" y="240399"/>
                  </a:lnTo>
                  <a:lnTo>
                    <a:pt x="769473" y="196825"/>
                  </a:lnTo>
                  <a:lnTo>
                    <a:pt x="744556" y="154510"/>
                  </a:lnTo>
                  <a:lnTo>
                    <a:pt x="717251" y="113562"/>
                  </a:lnTo>
                  <a:lnTo>
                    <a:pt x="687601" y="74090"/>
                  </a:lnTo>
                  <a:lnTo>
                    <a:pt x="655651" y="36200"/>
                  </a:lnTo>
                  <a:lnTo>
                    <a:pt x="621446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758360" y="4353173"/>
              <a:ext cx="879475" cy="621665"/>
            </a:xfrm>
            <a:custGeom>
              <a:avLst/>
              <a:gdLst/>
              <a:ahLst/>
              <a:cxnLst/>
              <a:rect l="l" t="t" r="r" b="b"/>
              <a:pathLst>
                <a:path w="879475" h="621664">
                  <a:moveTo>
                    <a:pt x="0" y="621454"/>
                  </a:moveTo>
                  <a:lnTo>
                    <a:pt x="621446" y="0"/>
                  </a:lnTo>
                  <a:lnTo>
                    <a:pt x="655651" y="36200"/>
                  </a:lnTo>
                  <a:lnTo>
                    <a:pt x="687601" y="74090"/>
                  </a:lnTo>
                  <a:lnTo>
                    <a:pt x="717251" y="113562"/>
                  </a:lnTo>
                  <a:lnTo>
                    <a:pt x="744556" y="154510"/>
                  </a:lnTo>
                  <a:lnTo>
                    <a:pt x="769473" y="196825"/>
                  </a:lnTo>
                  <a:lnTo>
                    <a:pt x="791955" y="240399"/>
                  </a:lnTo>
                  <a:lnTo>
                    <a:pt x="811960" y="285127"/>
                  </a:lnTo>
                  <a:lnTo>
                    <a:pt x="829441" y="330899"/>
                  </a:lnTo>
                  <a:lnTo>
                    <a:pt x="844356" y="377608"/>
                  </a:lnTo>
                  <a:lnTo>
                    <a:pt x="856659" y="425148"/>
                  </a:lnTo>
                  <a:lnTo>
                    <a:pt x="866305" y="473410"/>
                  </a:lnTo>
                  <a:lnTo>
                    <a:pt x="873250" y="522286"/>
                  </a:lnTo>
                  <a:lnTo>
                    <a:pt x="877450" y="571670"/>
                  </a:lnTo>
                  <a:lnTo>
                    <a:pt x="878860" y="621454"/>
                  </a:lnTo>
                  <a:lnTo>
                    <a:pt x="0" y="621454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4065164" y="4553479"/>
            <a:ext cx="475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711261" y="3380504"/>
            <a:ext cx="4622165" cy="1688464"/>
            <a:chOff x="3711261" y="3380504"/>
            <a:chExt cx="4622165" cy="1688464"/>
          </a:xfrm>
        </p:grpSpPr>
        <p:sp>
          <p:nvSpPr>
            <p:cNvPr id="33" name="object 33"/>
            <p:cNvSpPr/>
            <p:nvPr/>
          </p:nvSpPr>
          <p:spPr>
            <a:xfrm>
              <a:off x="5109170" y="3399803"/>
              <a:ext cx="3129915" cy="1575435"/>
            </a:xfrm>
            <a:custGeom>
              <a:avLst/>
              <a:gdLst/>
              <a:ahLst/>
              <a:cxnLst/>
              <a:rect l="l" t="t" r="r" b="b"/>
              <a:pathLst>
                <a:path w="3129915" h="1575435">
                  <a:moveTo>
                    <a:pt x="1747385" y="1022083"/>
                  </a:moveTo>
                  <a:lnTo>
                    <a:pt x="1789583" y="995848"/>
                  </a:lnTo>
                  <a:lnTo>
                    <a:pt x="1833432" y="972918"/>
                  </a:lnTo>
                  <a:lnTo>
                    <a:pt x="1878736" y="953352"/>
                  </a:lnTo>
                  <a:lnTo>
                    <a:pt x="1925301" y="937210"/>
                  </a:lnTo>
                  <a:lnTo>
                    <a:pt x="1972930" y="924551"/>
                  </a:lnTo>
                  <a:lnTo>
                    <a:pt x="2021429" y="915435"/>
                  </a:lnTo>
                  <a:lnTo>
                    <a:pt x="2070603" y="909922"/>
                  </a:lnTo>
                  <a:lnTo>
                    <a:pt x="2120256" y="908071"/>
                  </a:lnTo>
                </a:path>
                <a:path w="3129915" h="1575435">
                  <a:moveTo>
                    <a:pt x="2007449" y="1183305"/>
                  </a:moveTo>
                  <a:lnTo>
                    <a:pt x="1979144" y="1144944"/>
                  </a:lnTo>
                  <a:lnTo>
                    <a:pt x="1953744" y="1104814"/>
                  </a:lnTo>
                  <a:lnTo>
                    <a:pt x="1931317" y="1063085"/>
                  </a:lnTo>
                  <a:lnTo>
                    <a:pt x="1911931" y="1019922"/>
                  </a:lnTo>
                  <a:lnTo>
                    <a:pt x="1895656" y="975493"/>
                  </a:lnTo>
                  <a:lnTo>
                    <a:pt x="1882557" y="929965"/>
                  </a:lnTo>
                  <a:lnTo>
                    <a:pt x="1872705" y="883506"/>
                  </a:lnTo>
                  <a:lnTo>
                    <a:pt x="1866167" y="836283"/>
                  </a:lnTo>
                </a:path>
                <a:path w="3129915" h="1575435">
                  <a:moveTo>
                    <a:pt x="3129908" y="1574824"/>
                  </a:moveTo>
                  <a:lnTo>
                    <a:pt x="0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91980" y="4927529"/>
              <a:ext cx="94197" cy="9419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91980" y="3427693"/>
              <a:ext cx="94197" cy="9419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1101" y="3427693"/>
              <a:ext cx="94197" cy="9419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1101" y="4927529"/>
              <a:ext cx="94197" cy="9419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1261" y="4927529"/>
              <a:ext cx="94197" cy="9419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167713" y="3380504"/>
              <a:ext cx="3166110" cy="1688464"/>
            </a:xfrm>
            <a:custGeom>
              <a:avLst/>
              <a:gdLst/>
              <a:ahLst/>
              <a:cxnLst/>
              <a:rect l="l" t="t" r="r" b="b"/>
              <a:pathLst>
                <a:path w="3166109" h="1688464">
                  <a:moveTo>
                    <a:pt x="939405" y="0"/>
                  </a:moveTo>
                  <a:lnTo>
                    <a:pt x="939405" y="180975"/>
                  </a:lnTo>
                </a:path>
                <a:path w="3166109" h="1688464">
                  <a:moveTo>
                    <a:pt x="991792" y="3789"/>
                  </a:moveTo>
                  <a:lnTo>
                    <a:pt x="991792" y="184765"/>
                  </a:lnTo>
                </a:path>
                <a:path w="3166109" h="1688464">
                  <a:moveTo>
                    <a:pt x="0" y="640565"/>
                  </a:moveTo>
                  <a:lnTo>
                    <a:pt x="180975" y="640565"/>
                  </a:lnTo>
                </a:path>
                <a:path w="3166109" h="1688464">
                  <a:moveTo>
                    <a:pt x="3790" y="588177"/>
                  </a:moveTo>
                  <a:lnTo>
                    <a:pt x="184765" y="588177"/>
                  </a:lnTo>
                </a:path>
                <a:path w="3166109" h="1688464">
                  <a:moveTo>
                    <a:pt x="2980879" y="554831"/>
                  </a:moveTo>
                  <a:lnTo>
                    <a:pt x="3161854" y="554831"/>
                  </a:lnTo>
                </a:path>
                <a:path w="3166109" h="1688464">
                  <a:moveTo>
                    <a:pt x="2984670" y="502443"/>
                  </a:moveTo>
                  <a:lnTo>
                    <a:pt x="3165645" y="502443"/>
                  </a:lnTo>
                </a:path>
                <a:path w="3166109" h="1688464">
                  <a:moveTo>
                    <a:pt x="963216" y="1503633"/>
                  </a:moveTo>
                  <a:lnTo>
                    <a:pt x="963216" y="1684609"/>
                  </a:lnTo>
                </a:path>
                <a:path w="3166109" h="1688464">
                  <a:moveTo>
                    <a:pt x="1015602" y="1507423"/>
                  </a:moveTo>
                  <a:lnTo>
                    <a:pt x="1015602" y="1688398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52868" y="3470284"/>
            <a:ext cx="3002280" cy="1509395"/>
            <a:chOff x="5252868" y="3470284"/>
            <a:chExt cx="3002280" cy="1509395"/>
          </a:xfrm>
        </p:grpSpPr>
        <p:sp>
          <p:nvSpPr>
            <p:cNvPr id="3" name="object 3"/>
            <p:cNvSpPr/>
            <p:nvPr/>
          </p:nvSpPr>
          <p:spPr>
            <a:xfrm>
              <a:off x="5258200" y="3474792"/>
              <a:ext cx="2981325" cy="1499870"/>
            </a:xfrm>
            <a:custGeom>
              <a:avLst/>
              <a:gdLst/>
              <a:ahLst/>
              <a:cxnLst/>
              <a:rect l="l" t="t" r="r" b="b"/>
              <a:pathLst>
                <a:path w="2981325" h="1499870">
                  <a:moveTo>
                    <a:pt x="0" y="1499835"/>
                  </a:moveTo>
                  <a:lnTo>
                    <a:pt x="2980879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257368" y="4607651"/>
              <a:ext cx="368300" cy="367030"/>
            </a:xfrm>
            <a:custGeom>
              <a:avLst/>
              <a:gdLst/>
              <a:ahLst/>
              <a:cxnLst/>
              <a:rect l="l" t="t" r="r" b="b"/>
              <a:pathLst>
                <a:path w="368300" h="367029">
                  <a:moveTo>
                    <a:pt x="0" y="0"/>
                  </a:moveTo>
                  <a:lnTo>
                    <a:pt x="831" y="366976"/>
                  </a:lnTo>
                  <a:lnTo>
                    <a:pt x="367808" y="366144"/>
                  </a:lnTo>
                  <a:lnTo>
                    <a:pt x="364844" y="320118"/>
                  </a:lnTo>
                  <a:lnTo>
                    <a:pt x="356395" y="275810"/>
                  </a:lnTo>
                  <a:lnTo>
                    <a:pt x="342805" y="233565"/>
                  </a:lnTo>
                  <a:lnTo>
                    <a:pt x="324419" y="193724"/>
                  </a:lnTo>
                  <a:lnTo>
                    <a:pt x="301582" y="156632"/>
                  </a:lnTo>
                  <a:lnTo>
                    <a:pt x="274639" y="122631"/>
                  </a:lnTo>
                  <a:lnTo>
                    <a:pt x="243933" y="92064"/>
                  </a:lnTo>
                  <a:lnTo>
                    <a:pt x="209810" y="65275"/>
                  </a:lnTo>
                  <a:lnTo>
                    <a:pt x="172615" y="42606"/>
                  </a:lnTo>
                  <a:lnTo>
                    <a:pt x="132691" y="24401"/>
                  </a:lnTo>
                  <a:lnTo>
                    <a:pt x="90384" y="11003"/>
                  </a:lnTo>
                  <a:lnTo>
                    <a:pt x="46039" y="2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257368" y="4607651"/>
              <a:ext cx="368300" cy="367030"/>
            </a:xfrm>
            <a:custGeom>
              <a:avLst/>
              <a:gdLst/>
              <a:ahLst/>
              <a:cxnLst/>
              <a:rect l="l" t="t" r="r" b="b"/>
              <a:pathLst>
                <a:path w="368300" h="367029">
                  <a:moveTo>
                    <a:pt x="831" y="366976"/>
                  </a:moveTo>
                  <a:lnTo>
                    <a:pt x="0" y="0"/>
                  </a:lnTo>
                  <a:lnTo>
                    <a:pt x="46039" y="2755"/>
                  </a:lnTo>
                  <a:lnTo>
                    <a:pt x="90384" y="11003"/>
                  </a:lnTo>
                  <a:lnTo>
                    <a:pt x="132691" y="24401"/>
                  </a:lnTo>
                  <a:lnTo>
                    <a:pt x="172615" y="42606"/>
                  </a:lnTo>
                  <a:lnTo>
                    <a:pt x="209810" y="65275"/>
                  </a:lnTo>
                  <a:lnTo>
                    <a:pt x="243933" y="92064"/>
                  </a:lnTo>
                  <a:lnTo>
                    <a:pt x="274639" y="122631"/>
                  </a:lnTo>
                  <a:lnTo>
                    <a:pt x="301582" y="156632"/>
                  </a:lnTo>
                  <a:lnTo>
                    <a:pt x="324419" y="193724"/>
                  </a:lnTo>
                  <a:lnTo>
                    <a:pt x="342805" y="233565"/>
                  </a:lnTo>
                  <a:lnTo>
                    <a:pt x="356395" y="275810"/>
                  </a:lnTo>
                  <a:lnTo>
                    <a:pt x="364844" y="320118"/>
                  </a:lnTo>
                  <a:lnTo>
                    <a:pt x="367808" y="366144"/>
                  </a:lnTo>
                  <a:lnTo>
                    <a:pt x="831" y="36697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8953" y="4780788"/>
              <a:ext cx="82389" cy="823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58200" y="3474784"/>
              <a:ext cx="2997200" cy="1499870"/>
            </a:xfrm>
            <a:custGeom>
              <a:avLst/>
              <a:gdLst/>
              <a:ahLst/>
              <a:cxnLst/>
              <a:rect l="l" t="t" r="r" b="b"/>
              <a:pathLst>
                <a:path w="2997200" h="1499870">
                  <a:moveTo>
                    <a:pt x="0" y="7"/>
                  </a:moveTo>
                  <a:lnTo>
                    <a:pt x="0" y="1499843"/>
                  </a:lnTo>
                </a:path>
                <a:path w="2997200" h="1499870">
                  <a:moveTo>
                    <a:pt x="2980879" y="7"/>
                  </a:moveTo>
                  <a:lnTo>
                    <a:pt x="2980879" y="1499843"/>
                  </a:lnTo>
                </a:path>
                <a:path w="2997200" h="1499870">
                  <a:moveTo>
                    <a:pt x="0" y="0"/>
                  </a:moveTo>
                  <a:lnTo>
                    <a:pt x="2996808" y="0"/>
                  </a:lnTo>
                </a:path>
              </a:pathLst>
            </a:custGeom>
            <a:ln w="9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229430" y="4520822"/>
              <a:ext cx="1009650" cy="454025"/>
            </a:xfrm>
            <a:custGeom>
              <a:avLst/>
              <a:gdLst/>
              <a:ahLst/>
              <a:cxnLst/>
              <a:rect l="l" t="t" r="r" b="b"/>
              <a:pathLst>
                <a:path w="1009650" h="454025">
                  <a:moveTo>
                    <a:pt x="107732" y="0"/>
                  </a:moveTo>
                  <a:lnTo>
                    <a:pt x="85381" y="47453"/>
                  </a:lnTo>
                  <a:lnTo>
                    <a:pt x="65568" y="95887"/>
                  </a:lnTo>
                  <a:lnTo>
                    <a:pt x="48319" y="145200"/>
                  </a:lnTo>
                  <a:lnTo>
                    <a:pt x="33656" y="195290"/>
                  </a:lnTo>
                  <a:lnTo>
                    <a:pt x="21604" y="246054"/>
                  </a:lnTo>
                  <a:lnTo>
                    <a:pt x="12189" y="297389"/>
                  </a:lnTo>
                  <a:lnTo>
                    <a:pt x="5433" y="349194"/>
                  </a:lnTo>
                  <a:lnTo>
                    <a:pt x="1362" y="401365"/>
                  </a:lnTo>
                  <a:lnTo>
                    <a:pt x="0" y="453801"/>
                  </a:lnTo>
                  <a:lnTo>
                    <a:pt x="1009648" y="453805"/>
                  </a:lnTo>
                  <a:lnTo>
                    <a:pt x="107732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229430" y="4164844"/>
              <a:ext cx="1009650" cy="810260"/>
            </a:xfrm>
            <a:custGeom>
              <a:avLst/>
              <a:gdLst/>
              <a:ahLst/>
              <a:cxnLst/>
              <a:rect l="l" t="t" r="r" b="b"/>
              <a:pathLst>
                <a:path w="1009650" h="810260">
                  <a:moveTo>
                    <a:pt x="1009648" y="809783"/>
                  </a:moveTo>
                  <a:lnTo>
                    <a:pt x="0" y="809779"/>
                  </a:lnTo>
                  <a:lnTo>
                    <a:pt x="1362" y="757344"/>
                  </a:lnTo>
                  <a:lnTo>
                    <a:pt x="5433" y="705173"/>
                  </a:lnTo>
                  <a:lnTo>
                    <a:pt x="12189" y="653368"/>
                  </a:lnTo>
                  <a:lnTo>
                    <a:pt x="21604" y="602032"/>
                  </a:lnTo>
                  <a:lnTo>
                    <a:pt x="33656" y="551269"/>
                  </a:lnTo>
                  <a:lnTo>
                    <a:pt x="48319" y="501179"/>
                  </a:lnTo>
                  <a:lnTo>
                    <a:pt x="65568" y="451865"/>
                  </a:lnTo>
                  <a:lnTo>
                    <a:pt x="85381" y="403431"/>
                  </a:lnTo>
                  <a:lnTo>
                    <a:pt x="107732" y="355978"/>
                  </a:lnTo>
                  <a:lnTo>
                    <a:pt x="1009648" y="809783"/>
                  </a:lnTo>
                  <a:close/>
                </a:path>
                <a:path w="1009650" h="810260">
                  <a:moveTo>
                    <a:pt x="1009648" y="809783"/>
                  </a:moveTo>
                  <a:lnTo>
                    <a:pt x="0" y="809779"/>
                  </a:lnTo>
                  <a:lnTo>
                    <a:pt x="1246" y="759579"/>
                  </a:lnTo>
                  <a:lnTo>
                    <a:pt x="4958" y="709770"/>
                  </a:lnTo>
                  <a:lnTo>
                    <a:pt x="11096" y="660432"/>
                  </a:lnTo>
                  <a:lnTo>
                    <a:pt x="19620" y="611645"/>
                  </a:lnTo>
                  <a:lnTo>
                    <a:pt x="30489" y="563488"/>
                  </a:lnTo>
                  <a:lnTo>
                    <a:pt x="43665" y="516040"/>
                  </a:lnTo>
                  <a:lnTo>
                    <a:pt x="59107" y="469382"/>
                  </a:lnTo>
                  <a:lnTo>
                    <a:pt x="76775" y="423593"/>
                  </a:lnTo>
                  <a:lnTo>
                    <a:pt x="96629" y="378752"/>
                  </a:lnTo>
                  <a:lnTo>
                    <a:pt x="118629" y="334938"/>
                  </a:lnTo>
                  <a:lnTo>
                    <a:pt x="142736" y="292233"/>
                  </a:lnTo>
                  <a:lnTo>
                    <a:pt x="168909" y="250714"/>
                  </a:lnTo>
                  <a:lnTo>
                    <a:pt x="197108" y="210461"/>
                  </a:lnTo>
                  <a:lnTo>
                    <a:pt x="227294" y="171555"/>
                  </a:lnTo>
                  <a:lnTo>
                    <a:pt x="259426" y="134075"/>
                  </a:lnTo>
                  <a:lnTo>
                    <a:pt x="293464" y="98099"/>
                  </a:lnTo>
                  <a:lnTo>
                    <a:pt x="329369" y="63709"/>
                  </a:lnTo>
                  <a:lnTo>
                    <a:pt x="367101" y="30982"/>
                  </a:lnTo>
                  <a:lnTo>
                    <a:pt x="406619" y="0"/>
                  </a:lnTo>
                  <a:lnTo>
                    <a:pt x="1009648" y="809783"/>
                  </a:lnTo>
                  <a:close/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739221" y="3774283"/>
              <a:ext cx="1009650" cy="906144"/>
            </a:xfrm>
            <a:custGeom>
              <a:avLst/>
              <a:gdLst/>
              <a:ahLst/>
              <a:cxnLst/>
              <a:rect l="l" t="t" r="r" b="b"/>
              <a:pathLst>
                <a:path w="1009650" h="906145">
                  <a:moveTo>
                    <a:pt x="105808" y="0"/>
                  </a:moveTo>
                  <a:lnTo>
                    <a:pt x="84528" y="45483"/>
                  </a:lnTo>
                  <a:lnTo>
                    <a:pt x="65630" y="91717"/>
                  </a:lnTo>
                  <a:lnTo>
                    <a:pt x="49113" y="138611"/>
                  </a:lnTo>
                  <a:lnTo>
                    <a:pt x="34976" y="186077"/>
                  </a:lnTo>
                  <a:lnTo>
                    <a:pt x="23221" y="234025"/>
                  </a:lnTo>
                  <a:lnTo>
                    <a:pt x="13846" y="282367"/>
                  </a:lnTo>
                  <a:lnTo>
                    <a:pt x="6850" y="331014"/>
                  </a:lnTo>
                  <a:lnTo>
                    <a:pt x="2235" y="379876"/>
                  </a:lnTo>
                  <a:lnTo>
                    <a:pt x="0" y="428865"/>
                  </a:lnTo>
                  <a:lnTo>
                    <a:pt x="143" y="477892"/>
                  </a:lnTo>
                  <a:lnTo>
                    <a:pt x="2666" y="526866"/>
                  </a:lnTo>
                  <a:lnTo>
                    <a:pt x="7567" y="575701"/>
                  </a:lnTo>
                  <a:lnTo>
                    <a:pt x="14848" y="624306"/>
                  </a:lnTo>
                  <a:lnTo>
                    <a:pt x="24506" y="672592"/>
                  </a:lnTo>
                  <a:lnTo>
                    <a:pt x="36543" y="720471"/>
                  </a:lnTo>
                  <a:lnTo>
                    <a:pt x="50957" y="767853"/>
                  </a:lnTo>
                  <a:lnTo>
                    <a:pt x="67749" y="814649"/>
                  </a:lnTo>
                  <a:lnTo>
                    <a:pt x="86918" y="860771"/>
                  </a:lnTo>
                  <a:lnTo>
                    <a:pt x="108464" y="906129"/>
                  </a:lnTo>
                  <a:lnTo>
                    <a:pt x="1009418" y="450420"/>
                  </a:lnTo>
                  <a:lnTo>
                    <a:pt x="105808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739221" y="3774283"/>
              <a:ext cx="2499995" cy="1200785"/>
            </a:xfrm>
            <a:custGeom>
              <a:avLst/>
              <a:gdLst/>
              <a:ahLst/>
              <a:cxnLst/>
              <a:rect l="l" t="t" r="r" b="b"/>
              <a:pathLst>
                <a:path w="2499995" h="1200785">
                  <a:moveTo>
                    <a:pt x="1009418" y="450420"/>
                  </a:moveTo>
                  <a:lnTo>
                    <a:pt x="108464" y="906129"/>
                  </a:lnTo>
                  <a:lnTo>
                    <a:pt x="86918" y="860771"/>
                  </a:lnTo>
                  <a:lnTo>
                    <a:pt x="67749" y="814649"/>
                  </a:lnTo>
                  <a:lnTo>
                    <a:pt x="50957" y="767853"/>
                  </a:lnTo>
                  <a:lnTo>
                    <a:pt x="36543" y="720471"/>
                  </a:lnTo>
                  <a:lnTo>
                    <a:pt x="24506" y="672592"/>
                  </a:lnTo>
                  <a:lnTo>
                    <a:pt x="14848" y="624306"/>
                  </a:lnTo>
                  <a:lnTo>
                    <a:pt x="7567" y="575701"/>
                  </a:lnTo>
                  <a:lnTo>
                    <a:pt x="2666" y="526866"/>
                  </a:lnTo>
                  <a:lnTo>
                    <a:pt x="143" y="477892"/>
                  </a:lnTo>
                  <a:lnTo>
                    <a:pt x="0" y="428865"/>
                  </a:lnTo>
                  <a:lnTo>
                    <a:pt x="2235" y="379876"/>
                  </a:lnTo>
                  <a:lnTo>
                    <a:pt x="6850" y="331014"/>
                  </a:lnTo>
                  <a:lnTo>
                    <a:pt x="13846" y="282367"/>
                  </a:lnTo>
                  <a:lnTo>
                    <a:pt x="23221" y="234025"/>
                  </a:lnTo>
                  <a:lnTo>
                    <a:pt x="34976" y="186077"/>
                  </a:lnTo>
                  <a:lnTo>
                    <a:pt x="49113" y="138611"/>
                  </a:lnTo>
                  <a:lnTo>
                    <a:pt x="65630" y="91717"/>
                  </a:lnTo>
                  <a:lnTo>
                    <a:pt x="84528" y="45483"/>
                  </a:lnTo>
                  <a:lnTo>
                    <a:pt x="105808" y="0"/>
                  </a:lnTo>
                  <a:lnTo>
                    <a:pt x="1009418" y="450420"/>
                  </a:lnTo>
                  <a:close/>
                </a:path>
                <a:path w="2499995" h="1200785">
                  <a:moveTo>
                    <a:pt x="1610859" y="6544"/>
                  </a:moveTo>
                  <a:lnTo>
                    <a:pt x="2499858" y="1200344"/>
                  </a:lnTo>
                  <a:lnTo>
                    <a:pt x="1179060" y="1200344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16662" y="1882987"/>
            <a:ext cx="4575175" cy="94615"/>
            <a:chOff x="1016662" y="1882987"/>
            <a:chExt cx="4575175" cy="94615"/>
          </a:xfrm>
        </p:grpSpPr>
        <p:sp>
          <p:nvSpPr>
            <p:cNvPr id="15" name="object 15"/>
            <p:cNvSpPr/>
            <p:nvPr/>
          </p:nvSpPr>
          <p:spPr>
            <a:xfrm>
              <a:off x="1063760" y="1930085"/>
              <a:ext cx="4481195" cy="0"/>
            </a:xfrm>
            <a:custGeom>
              <a:avLst/>
              <a:gdLst/>
              <a:ahLst/>
              <a:cxnLst/>
              <a:rect l="l" t="t" r="r" b="b"/>
              <a:pathLst>
                <a:path w="4481195" h="0">
                  <a:moveTo>
                    <a:pt x="0" y="0"/>
                  </a:moveTo>
                  <a:lnTo>
                    <a:pt x="4480717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662" y="1882987"/>
              <a:ext cx="94197" cy="9419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7379" y="1882987"/>
              <a:ext cx="94197" cy="9419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271449" y="920250"/>
            <a:ext cx="8552815" cy="9779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734310" marR="5080" indent="-2722245">
              <a:lnSpc>
                <a:spcPct val="101099"/>
              </a:lnSpc>
              <a:spcBef>
                <a:spcPts val="75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CONOCIDOS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231F20"/>
                </a:solidFill>
                <a:latin typeface="Arial"/>
                <a:cs typeface="Arial"/>
              </a:rPr>
              <a:t>SEMIPERÍMETRO</a:t>
            </a:r>
            <a:r>
              <a:rPr dirty="0" sz="1600" spc="-11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(p)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dirty="0" sz="1800" spc="-15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)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FORMAN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 marL="1558290">
              <a:lnSpc>
                <a:spcPct val="100000"/>
              </a:lnSpc>
              <a:spcBef>
                <a:spcPts val="1225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58360" y="4974627"/>
            <a:ext cx="4481195" cy="0"/>
          </a:xfrm>
          <a:custGeom>
            <a:avLst/>
            <a:gdLst/>
            <a:ahLst/>
            <a:cxnLst/>
            <a:rect l="l" t="t" r="r" b="b"/>
            <a:pathLst>
              <a:path w="4481195" h="0">
                <a:moveTo>
                  <a:pt x="0" y="0"/>
                </a:moveTo>
                <a:lnTo>
                  <a:pt x="4480718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575716" y="2320607"/>
            <a:ext cx="1320800" cy="1193800"/>
          </a:xfrm>
          <a:custGeom>
            <a:avLst/>
            <a:gdLst/>
            <a:ahLst/>
            <a:cxnLst/>
            <a:rect l="l" t="t" r="r" b="b"/>
            <a:pathLst>
              <a:path w="1320800" h="1193800">
                <a:moveTo>
                  <a:pt x="888997" y="0"/>
                </a:moveTo>
                <a:lnTo>
                  <a:pt x="0" y="1193798"/>
                </a:lnTo>
                <a:lnTo>
                  <a:pt x="1320796" y="1193798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915981" y="5022096"/>
            <a:ext cx="154940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53808" y="4817059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88017" y="3118611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97910" y="3147187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59447" y="4952160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99908" y="3129282"/>
            <a:ext cx="17208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-170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14797" y="4587340"/>
            <a:ext cx="34861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r>
              <a:rPr dirty="0" sz="1400" spc="15">
                <a:solidFill>
                  <a:srgbClr val="231F20"/>
                </a:solidFill>
                <a:latin typeface="Arial"/>
                <a:cs typeface="Arial"/>
              </a:rPr>
              <a:t>/2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76696" y="3989940"/>
            <a:ext cx="17208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-170">
                <a:solidFill>
                  <a:srgbClr val="231F20"/>
                </a:solidFill>
                <a:latin typeface="Times New Roman"/>
                <a:cs typeface="Times New Roman"/>
              </a:rPr>
              <a:t>α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753598" y="2166321"/>
            <a:ext cx="2813685" cy="2813685"/>
            <a:chOff x="3753598" y="2166321"/>
            <a:chExt cx="2813685" cy="2813685"/>
          </a:xfrm>
        </p:grpSpPr>
        <p:sp>
          <p:nvSpPr>
            <p:cNvPr id="30" name="object 30"/>
            <p:cNvSpPr/>
            <p:nvPr/>
          </p:nvSpPr>
          <p:spPr>
            <a:xfrm>
              <a:off x="3758364" y="2171083"/>
              <a:ext cx="2804160" cy="2804160"/>
            </a:xfrm>
            <a:custGeom>
              <a:avLst/>
              <a:gdLst/>
              <a:ahLst/>
              <a:cxnLst/>
              <a:rect l="l" t="t" r="r" b="b"/>
              <a:pathLst>
                <a:path w="2804159" h="2804160">
                  <a:moveTo>
                    <a:pt x="0" y="2803540"/>
                  </a:moveTo>
                  <a:lnTo>
                    <a:pt x="2803538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758360" y="4353173"/>
              <a:ext cx="879475" cy="621665"/>
            </a:xfrm>
            <a:custGeom>
              <a:avLst/>
              <a:gdLst/>
              <a:ahLst/>
              <a:cxnLst/>
              <a:rect l="l" t="t" r="r" b="b"/>
              <a:pathLst>
                <a:path w="879475" h="621664">
                  <a:moveTo>
                    <a:pt x="621446" y="0"/>
                  </a:moveTo>
                  <a:lnTo>
                    <a:pt x="0" y="621454"/>
                  </a:lnTo>
                  <a:lnTo>
                    <a:pt x="878860" y="621454"/>
                  </a:lnTo>
                  <a:lnTo>
                    <a:pt x="877450" y="571670"/>
                  </a:lnTo>
                  <a:lnTo>
                    <a:pt x="873250" y="522286"/>
                  </a:lnTo>
                  <a:lnTo>
                    <a:pt x="866305" y="473410"/>
                  </a:lnTo>
                  <a:lnTo>
                    <a:pt x="856659" y="425148"/>
                  </a:lnTo>
                  <a:lnTo>
                    <a:pt x="844356" y="377608"/>
                  </a:lnTo>
                  <a:lnTo>
                    <a:pt x="829441" y="330899"/>
                  </a:lnTo>
                  <a:lnTo>
                    <a:pt x="811960" y="285127"/>
                  </a:lnTo>
                  <a:lnTo>
                    <a:pt x="791955" y="240399"/>
                  </a:lnTo>
                  <a:lnTo>
                    <a:pt x="769473" y="196825"/>
                  </a:lnTo>
                  <a:lnTo>
                    <a:pt x="744556" y="154510"/>
                  </a:lnTo>
                  <a:lnTo>
                    <a:pt x="717251" y="113562"/>
                  </a:lnTo>
                  <a:lnTo>
                    <a:pt x="687601" y="74090"/>
                  </a:lnTo>
                  <a:lnTo>
                    <a:pt x="655651" y="36200"/>
                  </a:lnTo>
                  <a:lnTo>
                    <a:pt x="621446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758360" y="4353173"/>
              <a:ext cx="879475" cy="621665"/>
            </a:xfrm>
            <a:custGeom>
              <a:avLst/>
              <a:gdLst/>
              <a:ahLst/>
              <a:cxnLst/>
              <a:rect l="l" t="t" r="r" b="b"/>
              <a:pathLst>
                <a:path w="879475" h="621664">
                  <a:moveTo>
                    <a:pt x="0" y="621454"/>
                  </a:moveTo>
                  <a:lnTo>
                    <a:pt x="621446" y="0"/>
                  </a:lnTo>
                  <a:lnTo>
                    <a:pt x="655651" y="36200"/>
                  </a:lnTo>
                  <a:lnTo>
                    <a:pt x="687601" y="74090"/>
                  </a:lnTo>
                  <a:lnTo>
                    <a:pt x="717251" y="113562"/>
                  </a:lnTo>
                  <a:lnTo>
                    <a:pt x="744556" y="154510"/>
                  </a:lnTo>
                  <a:lnTo>
                    <a:pt x="769473" y="196825"/>
                  </a:lnTo>
                  <a:lnTo>
                    <a:pt x="791955" y="240399"/>
                  </a:lnTo>
                  <a:lnTo>
                    <a:pt x="811960" y="285127"/>
                  </a:lnTo>
                  <a:lnTo>
                    <a:pt x="829441" y="330899"/>
                  </a:lnTo>
                  <a:lnTo>
                    <a:pt x="844356" y="377608"/>
                  </a:lnTo>
                  <a:lnTo>
                    <a:pt x="856659" y="425148"/>
                  </a:lnTo>
                  <a:lnTo>
                    <a:pt x="866305" y="473410"/>
                  </a:lnTo>
                  <a:lnTo>
                    <a:pt x="873250" y="522286"/>
                  </a:lnTo>
                  <a:lnTo>
                    <a:pt x="877450" y="571670"/>
                  </a:lnTo>
                  <a:lnTo>
                    <a:pt x="878860" y="621454"/>
                  </a:lnTo>
                  <a:lnTo>
                    <a:pt x="0" y="621454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4065164" y="4553479"/>
            <a:ext cx="475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711261" y="3380504"/>
            <a:ext cx="4622165" cy="1688464"/>
            <a:chOff x="3711261" y="3380504"/>
            <a:chExt cx="4622165" cy="1688464"/>
          </a:xfrm>
        </p:grpSpPr>
        <p:sp>
          <p:nvSpPr>
            <p:cNvPr id="35" name="object 35"/>
            <p:cNvSpPr/>
            <p:nvPr/>
          </p:nvSpPr>
          <p:spPr>
            <a:xfrm>
              <a:off x="5109170" y="3399803"/>
              <a:ext cx="3129915" cy="1575435"/>
            </a:xfrm>
            <a:custGeom>
              <a:avLst/>
              <a:gdLst/>
              <a:ahLst/>
              <a:cxnLst/>
              <a:rect l="l" t="t" r="r" b="b"/>
              <a:pathLst>
                <a:path w="3129915" h="1575435">
                  <a:moveTo>
                    <a:pt x="1747385" y="1022083"/>
                  </a:moveTo>
                  <a:lnTo>
                    <a:pt x="1789583" y="995848"/>
                  </a:lnTo>
                  <a:lnTo>
                    <a:pt x="1833432" y="972918"/>
                  </a:lnTo>
                  <a:lnTo>
                    <a:pt x="1878736" y="953352"/>
                  </a:lnTo>
                  <a:lnTo>
                    <a:pt x="1925301" y="937210"/>
                  </a:lnTo>
                  <a:lnTo>
                    <a:pt x="1972930" y="924551"/>
                  </a:lnTo>
                  <a:lnTo>
                    <a:pt x="2021429" y="915435"/>
                  </a:lnTo>
                  <a:lnTo>
                    <a:pt x="2070603" y="909922"/>
                  </a:lnTo>
                  <a:lnTo>
                    <a:pt x="2120256" y="908071"/>
                  </a:lnTo>
                </a:path>
                <a:path w="3129915" h="1575435">
                  <a:moveTo>
                    <a:pt x="2007449" y="1183305"/>
                  </a:moveTo>
                  <a:lnTo>
                    <a:pt x="1979144" y="1144944"/>
                  </a:lnTo>
                  <a:lnTo>
                    <a:pt x="1953744" y="1104814"/>
                  </a:lnTo>
                  <a:lnTo>
                    <a:pt x="1931317" y="1063085"/>
                  </a:lnTo>
                  <a:lnTo>
                    <a:pt x="1911931" y="1019922"/>
                  </a:lnTo>
                  <a:lnTo>
                    <a:pt x="1895656" y="975493"/>
                  </a:lnTo>
                  <a:lnTo>
                    <a:pt x="1882557" y="929965"/>
                  </a:lnTo>
                  <a:lnTo>
                    <a:pt x="1872705" y="883506"/>
                  </a:lnTo>
                  <a:lnTo>
                    <a:pt x="1866167" y="836283"/>
                  </a:lnTo>
                </a:path>
                <a:path w="3129915" h="1575435">
                  <a:moveTo>
                    <a:pt x="3129908" y="1574824"/>
                  </a:moveTo>
                  <a:lnTo>
                    <a:pt x="0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1261" y="4927529"/>
              <a:ext cx="94197" cy="9419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167713" y="3380504"/>
              <a:ext cx="3166110" cy="1688464"/>
            </a:xfrm>
            <a:custGeom>
              <a:avLst/>
              <a:gdLst/>
              <a:ahLst/>
              <a:cxnLst/>
              <a:rect l="l" t="t" r="r" b="b"/>
              <a:pathLst>
                <a:path w="3166109" h="1688464">
                  <a:moveTo>
                    <a:pt x="939405" y="0"/>
                  </a:moveTo>
                  <a:lnTo>
                    <a:pt x="939405" y="180975"/>
                  </a:lnTo>
                </a:path>
                <a:path w="3166109" h="1688464">
                  <a:moveTo>
                    <a:pt x="991792" y="3789"/>
                  </a:moveTo>
                  <a:lnTo>
                    <a:pt x="991792" y="184765"/>
                  </a:lnTo>
                </a:path>
                <a:path w="3166109" h="1688464">
                  <a:moveTo>
                    <a:pt x="0" y="640565"/>
                  </a:moveTo>
                  <a:lnTo>
                    <a:pt x="180975" y="640565"/>
                  </a:lnTo>
                </a:path>
                <a:path w="3166109" h="1688464">
                  <a:moveTo>
                    <a:pt x="3790" y="588177"/>
                  </a:moveTo>
                  <a:lnTo>
                    <a:pt x="184765" y="588177"/>
                  </a:lnTo>
                </a:path>
                <a:path w="3166109" h="1688464">
                  <a:moveTo>
                    <a:pt x="2980879" y="554831"/>
                  </a:moveTo>
                  <a:lnTo>
                    <a:pt x="3161854" y="554831"/>
                  </a:lnTo>
                </a:path>
                <a:path w="3166109" h="1688464">
                  <a:moveTo>
                    <a:pt x="2984670" y="502443"/>
                  </a:moveTo>
                  <a:lnTo>
                    <a:pt x="3165645" y="502443"/>
                  </a:lnTo>
                </a:path>
                <a:path w="3166109" h="1688464">
                  <a:moveTo>
                    <a:pt x="963216" y="1503633"/>
                  </a:moveTo>
                  <a:lnTo>
                    <a:pt x="963216" y="1684609"/>
                  </a:lnTo>
                </a:path>
                <a:path w="3166109" h="1688464">
                  <a:moveTo>
                    <a:pt x="1015602" y="1507423"/>
                  </a:moveTo>
                  <a:lnTo>
                    <a:pt x="1015602" y="1688398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258199" y="3474784"/>
              <a:ext cx="2981325" cy="1499870"/>
            </a:xfrm>
            <a:custGeom>
              <a:avLst/>
              <a:gdLst/>
              <a:ahLst/>
              <a:cxnLst/>
              <a:rect l="l" t="t" r="r" b="b"/>
              <a:pathLst>
                <a:path w="2981325" h="1499870">
                  <a:moveTo>
                    <a:pt x="0" y="1499843"/>
                  </a:moveTo>
                  <a:lnTo>
                    <a:pt x="0" y="0"/>
                  </a:lnTo>
                  <a:lnTo>
                    <a:pt x="2980879" y="7"/>
                  </a:lnTo>
                  <a:lnTo>
                    <a:pt x="2980879" y="1499843"/>
                  </a:lnTo>
                  <a:lnTo>
                    <a:pt x="0" y="1499843"/>
                  </a:lnTo>
                  <a:close/>
                </a:path>
              </a:pathLst>
            </a:custGeom>
            <a:ln w="54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1101" y="3427693"/>
              <a:ext cx="94197" cy="9419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91980" y="4927529"/>
              <a:ext cx="94197" cy="9419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91980" y="3427693"/>
              <a:ext cx="94197" cy="9419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1101" y="4927529"/>
              <a:ext cx="94197" cy="94197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16662" y="1882987"/>
            <a:ext cx="5708015" cy="94615"/>
            <a:chOff x="1016662" y="1882987"/>
            <a:chExt cx="5708015" cy="94615"/>
          </a:xfrm>
        </p:grpSpPr>
        <p:sp>
          <p:nvSpPr>
            <p:cNvPr id="5" name="object 5"/>
            <p:cNvSpPr/>
            <p:nvPr/>
          </p:nvSpPr>
          <p:spPr>
            <a:xfrm>
              <a:off x="1063760" y="1930085"/>
              <a:ext cx="5613400" cy="0"/>
            </a:xfrm>
            <a:custGeom>
              <a:avLst/>
              <a:gdLst/>
              <a:ahLst/>
              <a:cxnLst/>
              <a:rect l="l" t="t" r="r" b="b"/>
              <a:pathLst>
                <a:path w="5613400" h="0">
                  <a:moveTo>
                    <a:pt x="0" y="0"/>
                  </a:moveTo>
                  <a:lnTo>
                    <a:pt x="56134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662" y="1882987"/>
              <a:ext cx="94197" cy="941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0062" y="1882987"/>
              <a:ext cx="94197" cy="94197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36497" y="2186203"/>
            <a:ext cx="2063114" cy="94615"/>
            <a:chOff x="1036497" y="2186203"/>
            <a:chExt cx="2063114" cy="94615"/>
          </a:xfrm>
        </p:grpSpPr>
        <p:sp>
          <p:nvSpPr>
            <p:cNvPr id="9" name="object 9"/>
            <p:cNvSpPr/>
            <p:nvPr/>
          </p:nvSpPr>
          <p:spPr>
            <a:xfrm>
              <a:off x="1083597" y="2233303"/>
              <a:ext cx="1968500" cy="0"/>
            </a:xfrm>
            <a:custGeom>
              <a:avLst/>
              <a:gdLst/>
              <a:ahLst/>
              <a:cxnLst/>
              <a:rect l="l" t="t" r="r" b="b"/>
              <a:pathLst>
                <a:path w="1968500" h="0">
                  <a:moveTo>
                    <a:pt x="0" y="0"/>
                  </a:moveTo>
                  <a:lnTo>
                    <a:pt x="19685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497" y="2186203"/>
              <a:ext cx="94198" cy="941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4999" y="2186203"/>
              <a:ext cx="94197" cy="9419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593541" y="945650"/>
            <a:ext cx="7909559" cy="128333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651760" marR="5080" indent="-2639695">
              <a:lnSpc>
                <a:spcPct val="101000"/>
              </a:lnSpc>
              <a:spcBef>
                <a:spcPts val="8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231F20"/>
                </a:solidFill>
                <a:latin typeface="Arial"/>
                <a:cs typeface="Arial"/>
              </a:rPr>
              <a:t>CONOCIDAS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(s)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DIFERENCIA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(d)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DESIGUALES</a:t>
            </a:r>
            <a:endParaRPr sz="1600">
              <a:latin typeface="Arial"/>
              <a:cs typeface="Arial"/>
            </a:endParaRPr>
          </a:p>
          <a:p>
            <a:pPr marL="1929764">
              <a:lnSpc>
                <a:spcPct val="100000"/>
              </a:lnSpc>
              <a:spcBef>
                <a:spcPts val="1435"/>
              </a:spcBef>
            </a:pPr>
            <a:r>
              <a:rPr dirty="0" sz="1900" spc="-5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  <a:p>
            <a:pPr marL="382905">
              <a:lnSpc>
                <a:spcPct val="100000"/>
              </a:lnSpc>
              <a:spcBef>
                <a:spcPts val="28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7060" y="5092624"/>
            <a:ext cx="0" cy="1143000"/>
          </a:xfrm>
          <a:custGeom>
            <a:avLst/>
            <a:gdLst/>
            <a:ahLst/>
            <a:cxnLst/>
            <a:rect l="l" t="t" r="r" b="b"/>
            <a:pathLst>
              <a:path w="0" h="1143000">
                <a:moveTo>
                  <a:pt x="0" y="0"/>
                </a:moveTo>
                <a:lnTo>
                  <a:pt x="0" y="1143003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83651" y="5092624"/>
            <a:ext cx="0" cy="1152525"/>
          </a:xfrm>
          <a:custGeom>
            <a:avLst/>
            <a:gdLst/>
            <a:ahLst/>
            <a:cxnLst/>
            <a:rect l="l" t="t" r="r" b="b"/>
            <a:pathLst>
              <a:path w="0" h="1152525">
                <a:moveTo>
                  <a:pt x="0" y="0"/>
                </a:moveTo>
                <a:lnTo>
                  <a:pt x="0" y="1152528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52157" y="5092624"/>
            <a:ext cx="0" cy="576580"/>
          </a:xfrm>
          <a:custGeom>
            <a:avLst/>
            <a:gdLst/>
            <a:ahLst/>
            <a:cxnLst/>
            <a:rect l="l" t="t" r="r" b="b"/>
            <a:pathLst>
              <a:path w="0" h="576579">
                <a:moveTo>
                  <a:pt x="0" y="0"/>
                </a:moveTo>
                <a:lnTo>
                  <a:pt x="0" y="576266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6662" y="1882987"/>
            <a:ext cx="5708015" cy="94615"/>
            <a:chOff x="1016662" y="1882987"/>
            <a:chExt cx="5708015" cy="94615"/>
          </a:xfrm>
        </p:grpSpPr>
        <p:sp>
          <p:nvSpPr>
            <p:cNvPr id="8" name="object 8"/>
            <p:cNvSpPr/>
            <p:nvPr/>
          </p:nvSpPr>
          <p:spPr>
            <a:xfrm>
              <a:off x="1063760" y="1930085"/>
              <a:ext cx="5613400" cy="0"/>
            </a:xfrm>
            <a:custGeom>
              <a:avLst/>
              <a:gdLst/>
              <a:ahLst/>
              <a:cxnLst/>
              <a:rect l="l" t="t" r="r" b="b"/>
              <a:pathLst>
                <a:path w="5613400" h="0">
                  <a:moveTo>
                    <a:pt x="0" y="0"/>
                  </a:moveTo>
                  <a:lnTo>
                    <a:pt x="56134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662" y="1882987"/>
              <a:ext cx="94197" cy="941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0062" y="1882987"/>
              <a:ext cx="94197" cy="9419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036560" y="5045526"/>
            <a:ext cx="5708015" cy="94615"/>
            <a:chOff x="3036560" y="5045526"/>
            <a:chExt cx="5708015" cy="94615"/>
          </a:xfrm>
        </p:grpSpPr>
        <p:sp>
          <p:nvSpPr>
            <p:cNvPr id="12" name="object 12"/>
            <p:cNvSpPr/>
            <p:nvPr/>
          </p:nvSpPr>
          <p:spPr>
            <a:xfrm>
              <a:off x="3083658" y="5092624"/>
              <a:ext cx="5613400" cy="0"/>
            </a:xfrm>
            <a:custGeom>
              <a:avLst/>
              <a:gdLst/>
              <a:ahLst/>
              <a:cxnLst/>
              <a:rect l="l" t="t" r="r" b="b"/>
              <a:pathLst>
                <a:path w="5613400" h="0">
                  <a:moveTo>
                    <a:pt x="0" y="0"/>
                  </a:moveTo>
                  <a:lnTo>
                    <a:pt x="5613401" y="0"/>
                  </a:lnTo>
                </a:path>
                <a:path w="5613400" h="0">
                  <a:moveTo>
                    <a:pt x="0" y="0"/>
                  </a:moveTo>
                  <a:lnTo>
                    <a:pt x="19685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6560" y="5045526"/>
              <a:ext cx="94197" cy="9419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9961" y="5045526"/>
              <a:ext cx="94197" cy="9419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5061" y="5045526"/>
              <a:ext cx="94197" cy="94197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36497" y="2186203"/>
            <a:ext cx="2063114" cy="94615"/>
            <a:chOff x="1036497" y="2186203"/>
            <a:chExt cx="2063114" cy="94615"/>
          </a:xfrm>
        </p:grpSpPr>
        <p:sp>
          <p:nvSpPr>
            <p:cNvPr id="17" name="object 17"/>
            <p:cNvSpPr/>
            <p:nvPr/>
          </p:nvSpPr>
          <p:spPr>
            <a:xfrm>
              <a:off x="1083597" y="2233303"/>
              <a:ext cx="1968500" cy="0"/>
            </a:xfrm>
            <a:custGeom>
              <a:avLst/>
              <a:gdLst/>
              <a:ahLst/>
              <a:cxnLst/>
              <a:rect l="l" t="t" r="r" b="b"/>
              <a:pathLst>
                <a:path w="1968500" h="0">
                  <a:moveTo>
                    <a:pt x="0" y="0"/>
                  </a:moveTo>
                  <a:lnTo>
                    <a:pt x="19685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6497" y="2186203"/>
              <a:ext cx="94198" cy="9419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4999" y="2186203"/>
              <a:ext cx="94197" cy="9419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593541" y="945650"/>
            <a:ext cx="7909559" cy="128333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651760" marR="5080" indent="-2639695">
              <a:lnSpc>
                <a:spcPct val="101000"/>
              </a:lnSpc>
              <a:spcBef>
                <a:spcPts val="8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231F20"/>
                </a:solidFill>
                <a:latin typeface="Arial"/>
                <a:cs typeface="Arial"/>
              </a:rPr>
              <a:t>CONOCIDAS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(s)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DIFERENCIA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(d)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DESIGUALES</a:t>
            </a:r>
            <a:endParaRPr sz="1600">
              <a:latin typeface="Arial"/>
              <a:cs typeface="Arial"/>
            </a:endParaRPr>
          </a:p>
          <a:p>
            <a:pPr marL="1929764">
              <a:lnSpc>
                <a:spcPct val="100000"/>
              </a:lnSpc>
              <a:spcBef>
                <a:spcPts val="1435"/>
              </a:spcBef>
            </a:pPr>
            <a:r>
              <a:rPr dirty="0" sz="1900" spc="-5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  <a:p>
            <a:pPr marL="382905">
              <a:lnSpc>
                <a:spcPct val="100000"/>
              </a:lnSpc>
              <a:spcBef>
                <a:spcPts val="28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83659" y="6063872"/>
            <a:ext cx="5613400" cy="76835"/>
          </a:xfrm>
          <a:custGeom>
            <a:avLst/>
            <a:gdLst/>
            <a:ahLst/>
            <a:cxnLst/>
            <a:rect l="l" t="t" r="r" b="b"/>
            <a:pathLst>
              <a:path w="5613400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9" y="74408"/>
                </a:lnTo>
                <a:lnTo>
                  <a:pt x="87360" y="72006"/>
                </a:lnTo>
                <a:lnTo>
                  <a:pt x="80146" y="42904"/>
                </a:lnTo>
                <a:lnTo>
                  <a:pt x="45036" y="42904"/>
                </a:lnTo>
                <a:lnTo>
                  <a:pt x="45036" y="33903"/>
                </a:lnTo>
                <a:lnTo>
                  <a:pt x="80146" y="33903"/>
                </a:lnTo>
                <a:lnTo>
                  <a:pt x="80349" y="31203"/>
                </a:lnTo>
                <a:lnTo>
                  <a:pt x="88449" y="2400"/>
                </a:lnTo>
                <a:lnTo>
                  <a:pt x="89611" y="0"/>
                </a:lnTo>
                <a:close/>
              </a:path>
              <a:path w="5613400" h="76835">
                <a:moveTo>
                  <a:pt x="5523790" y="0"/>
                </a:moveTo>
                <a:lnTo>
                  <a:pt x="5533354" y="40805"/>
                </a:lnTo>
                <a:lnTo>
                  <a:pt x="5533240" y="43206"/>
                </a:lnTo>
                <a:lnTo>
                  <a:pt x="5523790" y="76809"/>
                </a:lnTo>
                <a:lnTo>
                  <a:pt x="5602902" y="42904"/>
                </a:lnTo>
                <a:lnTo>
                  <a:pt x="5568364" y="42904"/>
                </a:lnTo>
                <a:lnTo>
                  <a:pt x="5568364" y="33903"/>
                </a:lnTo>
                <a:lnTo>
                  <a:pt x="5602899" y="33903"/>
                </a:lnTo>
                <a:lnTo>
                  <a:pt x="5523790" y="0"/>
                </a:lnTo>
                <a:close/>
              </a:path>
              <a:path w="5613400" h="76835">
                <a:moveTo>
                  <a:pt x="80146" y="33903"/>
                </a:moveTo>
                <a:lnTo>
                  <a:pt x="45036" y="33903"/>
                </a:lnTo>
                <a:lnTo>
                  <a:pt x="45036" y="42904"/>
                </a:lnTo>
                <a:lnTo>
                  <a:pt x="80146" y="42904"/>
                </a:lnTo>
                <a:lnTo>
                  <a:pt x="80045" y="40805"/>
                </a:lnTo>
                <a:lnTo>
                  <a:pt x="80146" y="33903"/>
                </a:lnTo>
                <a:close/>
              </a:path>
              <a:path w="5613400" h="76835">
                <a:moveTo>
                  <a:pt x="5533254" y="33903"/>
                </a:moveTo>
                <a:lnTo>
                  <a:pt x="80146" y="33903"/>
                </a:lnTo>
                <a:lnTo>
                  <a:pt x="80045" y="40805"/>
                </a:lnTo>
                <a:lnTo>
                  <a:pt x="80146" y="42904"/>
                </a:lnTo>
                <a:lnTo>
                  <a:pt x="5533254" y="42904"/>
                </a:lnTo>
                <a:lnTo>
                  <a:pt x="5533354" y="40805"/>
                </a:lnTo>
                <a:lnTo>
                  <a:pt x="5533254" y="33903"/>
                </a:lnTo>
                <a:close/>
              </a:path>
              <a:path w="5613400" h="76835">
                <a:moveTo>
                  <a:pt x="5602899" y="33903"/>
                </a:moveTo>
                <a:lnTo>
                  <a:pt x="5568364" y="33903"/>
                </a:lnTo>
                <a:lnTo>
                  <a:pt x="5568364" y="42904"/>
                </a:lnTo>
                <a:lnTo>
                  <a:pt x="5602902" y="42904"/>
                </a:lnTo>
                <a:lnTo>
                  <a:pt x="5613401" y="38404"/>
                </a:lnTo>
                <a:lnTo>
                  <a:pt x="5602899" y="33903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83651" y="5552534"/>
            <a:ext cx="1969135" cy="76835"/>
          </a:xfrm>
          <a:custGeom>
            <a:avLst/>
            <a:gdLst/>
            <a:ahLst/>
            <a:cxnLst/>
            <a:rect l="l" t="t" r="r" b="b"/>
            <a:pathLst>
              <a:path w="1969135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9" y="74409"/>
                </a:lnTo>
                <a:lnTo>
                  <a:pt x="87362" y="72007"/>
                </a:lnTo>
                <a:lnTo>
                  <a:pt x="80146" y="42905"/>
                </a:lnTo>
                <a:lnTo>
                  <a:pt x="45036" y="42905"/>
                </a:lnTo>
                <a:lnTo>
                  <a:pt x="45036" y="33905"/>
                </a:lnTo>
                <a:lnTo>
                  <a:pt x="80146" y="33905"/>
                </a:lnTo>
                <a:lnTo>
                  <a:pt x="80349" y="31205"/>
                </a:lnTo>
                <a:lnTo>
                  <a:pt x="88449" y="2401"/>
                </a:lnTo>
                <a:lnTo>
                  <a:pt x="89611" y="0"/>
                </a:lnTo>
                <a:close/>
              </a:path>
              <a:path w="1969135" h="76835">
                <a:moveTo>
                  <a:pt x="1878895" y="0"/>
                </a:moveTo>
                <a:lnTo>
                  <a:pt x="1888459" y="40806"/>
                </a:lnTo>
                <a:lnTo>
                  <a:pt x="1888343" y="43207"/>
                </a:lnTo>
                <a:lnTo>
                  <a:pt x="1878895" y="76809"/>
                </a:lnTo>
                <a:lnTo>
                  <a:pt x="1958004" y="42905"/>
                </a:lnTo>
                <a:lnTo>
                  <a:pt x="1923469" y="42905"/>
                </a:lnTo>
                <a:lnTo>
                  <a:pt x="1923469" y="33905"/>
                </a:lnTo>
                <a:lnTo>
                  <a:pt x="1958007" y="33905"/>
                </a:lnTo>
                <a:lnTo>
                  <a:pt x="1878895" y="0"/>
                </a:lnTo>
                <a:close/>
              </a:path>
              <a:path w="1969135" h="76835">
                <a:moveTo>
                  <a:pt x="80146" y="33905"/>
                </a:moveTo>
                <a:lnTo>
                  <a:pt x="45036" y="33905"/>
                </a:lnTo>
                <a:lnTo>
                  <a:pt x="45036" y="42905"/>
                </a:lnTo>
                <a:lnTo>
                  <a:pt x="80146" y="42905"/>
                </a:lnTo>
                <a:lnTo>
                  <a:pt x="80046" y="40806"/>
                </a:lnTo>
                <a:lnTo>
                  <a:pt x="80146" y="33905"/>
                </a:lnTo>
                <a:close/>
              </a:path>
              <a:path w="1969135" h="76835">
                <a:moveTo>
                  <a:pt x="1888358" y="33905"/>
                </a:moveTo>
                <a:lnTo>
                  <a:pt x="80146" y="33905"/>
                </a:lnTo>
                <a:lnTo>
                  <a:pt x="80046" y="40806"/>
                </a:lnTo>
                <a:lnTo>
                  <a:pt x="80146" y="42905"/>
                </a:lnTo>
                <a:lnTo>
                  <a:pt x="1888358" y="42905"/>
                </a:lnTo>
                <a:lnTo>
                  <a:pt x="1888459" y="40806"/>
                </a:lnTo>
                <a:lnTo>
                  <a:pt x="1888358" y="33905"/>
                </a:lnTo>
                <a:close/>
              </a:path>
              <a:path w="1969135" h="76835">
                <a:moveTo>
                  <a:pt x="1958007" y="33905"/>
                </a:moveTo>
                <a:lnTo>
                  <a:pt x="1923469" y="33905"/>
                </a:lnTo>
                <a:lnTo>
                  <a:pt x="1923469" y="42905"/>
                </a:lnTo>
                <a:lnTo>
                  <a:pt x="1958004" y="42905"/>
                </a:lnTo>
                <a:lnTo>
                  <a:pt x="1968506" y="38404"/>
                </a:lnTo>
                <a:lnTo>
                  <a:pt x="1958007" y="33905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66556" y="5324515"/>
            <a:ext cx="146050" cy="32131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85305" y="5805848"/>
            <a:ext cx="12065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>
                <a:solidFill>
                  <a:srgbClr val="00A650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7060" y="5092624"/>
            <a:ext cx="0" cy="1143000"/>
          </a:xfrm>
          <a:custGeom>
            <a:avLst/>
            <a:gdLst/>
            <a:ahLst/>
            <a:cxnLst/>
            <a:rect l="l" t="t" r="r" b="b"/>
            <a:pathLst>
              <a:path w="0" h="1143000">
                <a:moveTo>
                  <a:pt x="0" y="0"/>
                </a:moveTo>
                <a:lnTo>
                  <a:pt x="0" y="1143003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83651" y="5092624"/>
            <a:ext cx="0" cy="1152525"/>
          </a:xfrm>
          <a:custGeom>
            <a:avLst/>
            <a:gdLst/>
            <a:ahLst/>
            <a:cxnLst/>
            <a:rect l="l" t="t" r="r" b="b"/>
            <a:pathLst>
              <a:path w="0" h="1152525">
                <a:moveTo>
                  <a:pt x="0" y="0"/>
                </a:moveTo>
                <a:lnTo>
                  <a:pt x="0" y="1152528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52157" y="5092624"/>
            <a:ext cx="0" cy="576580"/>
          </a:xfrm>
          <a:custGeom>
            <a:avLst/>
            <a:gdLst/>
            <a:ahLst/>
            <a:cxnLst/>
            <a:rect l="l" t="t" r="r" b="b"/>
            <a:pathLst>
              <a:path w="0" h="576579">
                <a:moveTo>
                  <a:pt x="0" y="0"/>
                </a:moveTo>
                <a:lnTo>
                  <a:pt x="0" y="576266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6662" y="1882987"/>
            <a:ext cx="5708015" cy="94615"/>
            <a:chOff x="1016662" y="1882987"/>
            <a:chExt cx="5708015" cy="94615"/>
          </a:xfrm>
        </p:grpSpPr>
        <p:sp>
          <p:nvSpPr>
            <p:cNvPr id="8" name="object 8"/>
            <p:cNvSpPr/>
            <p:nvPr/>
          </p:nvSpPr>
          <p:spPr>
            <a:xfrm>
              <a:off x="1063760" y="1930085"/>
              <a:ext cx="5613400" cy="0"/>
            </a:xfrm>
            <a:custGeom>
              <a:avLst/>
              <a:gdLst/>
              <a:ahLst/>
              <a:cxnLst/>
              <a:rect l="l" t="t" r="r" b="b"/>
              <a:pathLst>
                <a:path w="5613400" h="0">
                  <a:moveTo>
                    <a:pt x="0" y="0"/>
                  </a:moveTo>
                  <a:lnTo>
                    <a:pt x="56134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662" y="1882987"/>
              <a:ext cx="94197" cy="941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0062" y="1882987"/>
              <a:ext cx="94197" cy="9419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036560" y="3977819"/>
            <a:ext cx="5708015" cy="2163445"/>
            <a:chOff x="3036560" y="3977819"/>
            <a:chExt cx="5708015" cy="2163445"/>
          </a:xfrm>
        </p:grpSpPr>
        <p:sp>
          <p:nvSpPr>
            <p:cNvPr id="12" name="object 12"/>
            <p:cNvSpPr/>
            <p:nvPr/>
          </p:nvSpPr>
          <p:spPr>
            <a:xfrm>
              <a:off x="3083658" y="5092624"/>
              <a:ext cx="5613400" cy="0"/>
            </a:xfrm>
            <a:custGeom>
              <a:avLst/>
              <a:gdLst/>
              <a:ahLst/>
              <a:cxnLst/>
              <a:rect l="l" t="t" r="r" b="b"/>
              <a:pathLst>
                <a:path w="5613400" h="0">
                  <a:moveTo>
                    <a:pt x="0" y="0"/>
                  </a:moveTo>
                  <a:lnTo>
                    <a:pt x="5613401" y="0"/>
                  </a:lnTo>
                </a:path>
                <a:path w="5613400" h="0">
                  <a:moveTo>
                    <a:pt x="0" y="0"/>
                  </a:moveTo>
                  <a:lnTo>
                    <a:pt x="19685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6560" y="5045526"/>
              <a:ext cx="94197" cy="9419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9961" y="5045526"/>
              <a:ext cx="94197" cy="9419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5061" y="5045526"/>
              <a:ext cx="94197" cy="9419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083658" y="6063872"/>
              <a:ext cx="5613400" cy="76835"/>
            </a:xfrm>
            <a:custGeom>
              <a:avLst/>
              <a:gdLst/>
              <a:ahLst/>
              <a:cxnLst/>
              <a:rect l="l" t="t" r="r" b="b"/>
              <a:pathLst>
                <a:path w="561340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9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6" y="42904"/>
                  </a:lnTo>
                  <a:lnTo>
                    <a:pt x="45036" y="33903"/>
                  </a:lnTo>
                  <a:lnTo>
                    <a:pt x="80146" y="33903"/>
                  </a:lnTo>
                  <a:lnTo>
                    <a:pt x="80349" y="31203"/>
                  </a:lnTo>
                  <a:lnTo>
                    <a:pt x="88449" y="2400"/>
                  </a:lnTo>
                  <a:lnTo>
                    <a:pt x="89611" y="0"/>
                  </a:lnTo>
                  <a:close/>
                </a:path>
                <a:path w="5613400" h="76835">
                  <a:moveTo>
                    <a:pt x="5523790" y="0"/>
                  </a:moveTo>
                  <a:lnTo>
                    <a:pt x="5533354" y="40805"/>
                  </a:lnTo>
                  <a:lnTo>
                    <a:pt x="5533240" y="43206"/>
                  </a:lnTo>
                  <a:lnTo>
                    <a:pt x="5523790" y="76809"/>
                  </a:lnTo>
                  <a:lnTo>
                    <a:pt x="5602902" y="42904"/>
                  </a:lnTo>
                  <a:lnTo>
                    <a:pt x="5568364" y="42904"/>
                  </a:lnTo>
                  <a:lnTo>
                    <a:pt x="5568364" y="33903"/>
                  </a:lnTo>
                  <a:lnTo>
                    <a:pt x="5602899" y="33903"/>
                  </a:lnTo>
                  <a:lnTo>
                    <a:pt x="5523790" y="0"/>
                  </a:lnTo>
                  <a:close/>
                </a:path>
                <a:path w="5613400" h="76835">
                  <a:moveTo>
                    <a:pt x="80146" y="33903"/>
                  </a:moveTo>
                  <a:lnTo>
                    <a:pt x="45036" y="33903"/>
                  </a:lnTo>
                  <a:lnTo>
                    <a:pt x="45036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5613400" h="76835">
                  <a:moveTo>
                    <a:pt x="5533254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5533254" y="42904"/>
                  </a:lnTo>
                  <a:lnTo>
                    <a:pt x="5533354" y="40805"/>
                  </a:lnTo>
                  <a:lnTo>
                    <a:pt x="5533254" y="33903"/>
                  </a:lnTo>
                  <a:close/>
                </a:path>
                <a:path w="5613400" h="76835">
                  <a:moveTo>
                    <a:pt x="5602899" y="33903"/>
                  </a:moveTo>
                  <a:lnTo>
                    <a:pt x="5568364" y="33903"/>
                  </a:lnTo>
                  <a:lnTo>
                    <a:pt x="5568364" y="42904"/>
                  </a:lnTo>
                  <a:lnTo>
                    <a:pt x="5602902" y="42904"/>
                  </a:lnTo>
                  <a:lnTo>
                    <a:pt x="5613401" y="38404"/>
                  </a:lnTo>
                  <a:lnTo>
                    <a:pt x="5602899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696810" y="3982319"/>
              <a:ext cx="355600" cy="2082164"/>
            </a:xfrm>
            <a:custGeom>
              <a:avLst/>
              <a:gdLst/>
              <a:ahLst/>
              <a:cxnLst/>
              <a:rect l="l" t="t" r="r" b="b"/>
              <a:pathLst>
                <a:path w="355600" h="2082164">
                  <a:moveTo>
                    <a:pt x="19143" y="0"/>
                  </a:moveTo>
                  <a:lnTo>
                    <a:pt x="46032" y="41388"/>
                  </a:lnTo>
                  <a:lnTo>
                    <a:pt x="71848" y="83355"/>
                  </a:lnTo>
                  <a:lnTo>
                    <a:pt x="96586" y="125881"/>
                  </a:lnTo>
                  <a:lnTo>
                    <a:pt x="120239" y="168943"/>
                  </a:lnTo>
                  <a:lnTo>
                    <a:pt x="142800" y="212521"/>
                  </a:lnTo>
                  <a:lnTo>
                    <a:pt x="164264" y="256593"/>
                  </a:lnTo>
                  <a:lnTo>
                    <a:pt x="184624" y="301138"/>
                  </a:lnTo>
                  <a:lnTo>
                    <a:pt x="203873" y="346136"/>
                  </a:lnTo>
                  <a:lnTo>
                    <a:pt x="222005" y="391564"/>
                  </a:lnTo>
                  <a:lnTo>
                    <a:pt x="239014" y="437402"/>
                  </a:lnTo>
                  <a:lnTo>
                    <a:pt x="254894" y="483629"/>
                  </a:lnTo>
                  <a:lnTo>
                    <a:pt x="269637" y="530223"/>
                  </a:lnTo>
                  <a:lnTo>
                    <a:pt x="283237" y="577164"/>
                  </a:lnTo>
                  <a:lnTo>
                    <a:pt x="295689" y="624429"/>
                  </a:lnTo>
                  <a:lnTo>
                    <a:pt x="306985" y="671998"/>
                  </a:lnTo>
                  <a:lnTo>
                    <a:pt x="317119" y="719850"/>
                  </a:lnTo>
                  <a:lnTo>
                    <a:pt x="326085" y="767964"/>
                  </a:lnTo>
                  <a:lnTo>
                    <a:pt x="333876" y="816318"/>
                  </a:lnTo>
                  <a:lnTo>
                    <a:pt x="340486" y="864891"/>
                  </a:lnTo>
                  <a:lnTo>
                    <a:pt x="345909" y="913662"/>
                  </a:lnTo>
                  <a:lnTo>
                    <a:pt x="350138" y="962611"/>
                  </a:lnTo>
                  <a:lnTo>
                    <a:pt x="353166" y="1011714"/>
                  </a:lnTo>
                  <a:lnTo>
                    <a:pt x="354988" y="1060953"/>
                  </a:lnTo>
                  <a:lnTo>
                    <a:pt x="355597" y="1110305"/>
                  </a:lnTo>
                  <a:lnTo>
                    <a:pt x="354963" y="1160680"/>
                  </a:lnTo>
                  <a:lnTo>
                    <a:pt x="353064" y="1210951"/>
                  </a:lnTo>
                  <a:lnTo>
                    <a:pt x="349906" y="1261095"/>
                  </a:lnTo>
                  <a:lnTo>
                    <a:pt x="345495" y="1311089"/>
                  </a:lnTo>
                  <a:lnTo>
                    <a:pt x="339836" y="1360910"/>
                  </a:lnTo>
                  <a:lnTo>
                    <a:pt x="332937" y="1410535"/>
                  </a:lnTo>
                  <a:lnTo>
                    <a:pt x="324802" y="1459941"/>
                  </a:lnTo>
                  <a:lnTo>
                    <a:pt x="315438" y="1509106"/>
                  </a:lnTo>
                  <a:lnTo>
                    <a:pt x="304850" y="1558006"/>
                  </a:lnTo>
                  <a:lnTo>
                    <a:pt x="293044" y="1606618"/>
                  </a:lnTo>
                  <a:lnTo>
                    <a:pt x="280026" y="1654920"/>
                  </a:lnTo>
                  <a:lnTo>
                    <a:pt x="265802" y="1702889"/>
                  </a:lnTo>
                  <a:lnTo>
                    <a:pt x="250378" y="1750502"/>
                  </a:lnTo>
                  <a:lnTo>
                    <a:pt x="233760" y="1797735"/>
                  </a:lnTo>
                  <a:lnTo>
                    <a:pt x="215953" y="1844566"/>
                  </a:lnTo>
                  <a:lnTo>
                    <a:pt x="196964" y="1890973"/>
                  </a:lnTo>
                  <a:lnTo>
                    <a:pt x="176798" y="1936931"/>
                  </a:lnTo>
                  <a:lnTo>
                    <a:pt x="155461" y="1982419"/>
                  </a:lnTo>
                  <a:lnTo>
                    <a:pt x="132959" y="2027413"/>
                  </a:lnTo>
                  <a:lnTo>
                    <a:pt x="109298" y="2071890"/>
                  </a:lnTo>
                </a:path>
                <a:path w="355600" h="2082164">
                  <a:moveTo>
                    <a:pt x="251632" y="2081559"/>
                  </a:moveTo>
                  <a:lnTo>
                    <a:pt x="227467" y="2036717"/>
                  </a:lnTo>
                  <a:lnTo>
                    <a:pt x="204484" y="1991341"/>
                  </a:lnTo>
                  <a:lnTo>
                    <a:pt x="182690" y="1945456"/>
                  </a:lnTo>
                  <a:lnTo>
                    <a:pt x="162090" y="1899084"/>
                  </a:lnTo>
                  <a:lnTo>
                    <a:pt x="142692" y="1852249"/>
                  </a:lnTo>
                  <a:lnTo>
                    <a:pt x="124501" y="1804976"/>
                  </a:lnTo>
                  <a:lnTo>
                    <a:pt x="107523" y="1757287"/>
                  </a:lnTo>
                  <a:lnTo>
                    <a:pt x="91764" y="1709207"/>
                  </a:lnTo>
                  <a:lnTo>
                    <a:pt x="77231" y="1660758"/>
                  </a:lnTo>
                  <a:lnTo>
                    <a:pt x="63929" y="1611966"/>
                  </a:lnTo>
                  <a:lnTo>
                    <a:pt x="51865" y="1562852"/>
                  </a:lnTo>
                  <a:lnTo>
                    <a:pt x="41045" y="1513442"/>
                  </a:lnTo>
                  <a:lnTo>
                    <a:pt x="31475" y="1463758"/>
                  </a:lnTo>
                  <a:lnTo>
                    <a:pt x="23161" y="1413824"/>
                  </a:lnTo>
                  <a:lnTo>
                    <a:pt x="16110" y="1363665"/>
                  </a:lnTo>
                  <a:lnTo>
                    <a:pt x="10326" y="1313303"/>
                  </a:lnTo>
                  <a:lnTo>
                    <a:pt x="5818" y="1262762"/>
                  </a:lnTo>
                  <a:lnTo>
                    <a:pt x="2589" y="1212067"/>
                  </a:lnTo>
                  <a:lnTo>
                    <a:pt x="648" y="1161239"/>
                  </a:lnTo>
                  <a:lnTo>
                    <a:pt x="0" y="1110305"/>
                  </a:lnTo>
                  <a:lnTo>
                    <a:pt x="643" y="1059583"/>
                  </a:lnTo>
                  <a:lnTo>
                    <a:pt x="2567" y="1008976"/>
                  </a:lnTo>
                  <a:lnTo>
                    <a:pt x="5767" y="958507"/>
                  </a:lnTo>
                  <a:lnTo>
                    <a:pt x="10235" y="908199"/>
                  </a:lnTo>
                  <a:lnTo>
                    <a:pt x="15965" y="858075"/>
                  </a:lnTo>
                  <a:lnTo>
                    <a:pt x="22951" y="808158"/>
                  </a:lnTo>
                  <a:lnTo>
                    <a:pt x="31185" y="758472"/>
                  </a:lnTo>
                  <a:lnTo>
                    <a:pt x="40661" y="709039"/>
                  </a:lnTo>
                  <a:lnTo>
                    <a:pt x="51372" y="659884"/>
                  </a:lnTo>
                  <a:lnTo>
                    <a:pt x="63313" y="611028"/>
                  </a:lnTo>
                  <a:lnTo>
                    <a:pt x="76476" y="562495"/>
                  </a:lnTo>
                  <a:lnTo>
                    <a:pt x="90855" y="514308"/>
                  </a:lnTo>
                  <a:lnTo>
                    <a:pt x="106443" y="466491"/>
                  </a:lnTo>
                  <a:lnTo>
                    <a:pt x="123233" y="419066"/>
                  </a:lnTo>
                  <a:lnTo>
                    <a:pt x="141220" y="372057"/>
                  </a:lnTo>
                  <a:lnTo>
                    <a:pt x="160395" y="325486"/>
                  </a:lnTo>
                  <a:lnTo>
                    <a:pt x="180754" y="279378"/>
                  </a:lnTo>
                  <a:lnTo>
                    <a:pt x="202289" y="233754"/>
                  </a:lnTo>
                  <a:lnTo>
                    <a:pt x="224993" y="188639"/>
                  </a:lnTo>
                  <a:lnTo>
                    <a:pt x="248861" y="144055"/>
                  </a:lnTo>
                  <a:lnTo>
                    <a:pt x="273885" y="100026"/>
                  </a:lnTo>
                  <a:lnTo>
                    <a:pt x="300059" y="56574"/>
                  </a:lnTo>
                </a:path>
                <a:path w="355600" h="2082164">
                  <a:moveTo>
                    <a:pt x="177782" y="27467"/>
                  </a:moveTo>
                  <a:lnTo>
                    <a:pt x="177782" y="208155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7493" y="5045526"/>
              <a:ext cx="94197" cy="94197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036497" y="2186203"/>
            <a:ext cx="2063114" cy="94615"/>
            <a:chOff x="1036497" y="2186203"/>
            <a:chExt cx="2063114" cy="94615"/>
          </a:xfrm>
        </p:grpSpPr>
        <p:sp>
          <p:nvSpPr>
            <p:cNvPr id="20" name="object 20"/>
            <p:cNvSpPr/>
            <p:nvPr/>
          </p:nvSpPr>
          <p:spPr>
            <a:xfrm>
              <a:off x="1083597" y="2233303"/>
              <a:ext cx="1968500" cy="0"/>
            </a:xfrm>
            <a:custGeom>
              <a:avLst/>
              <a:gdLst/>
              <a:ahLst/>
              <a:cxnLst/>
              <a:rect l="l" t="t" r="r" b="b"/>
              <a:pathLst>
                <a:path w="1968500" h="0">
                  <a:moveTo>
                    <a:pt x="0" y="0"/>
                  </a:moveTo>
                  <a:lnTo>
                    <a:pt x="19685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6497" y="2186203"/>
              <a:ext cx="94198" cy="941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4999" y="2186203"/>
              <a:ext cx="94197" cy="9419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593541" y="945650"/>
            <a:ext cx="7909559" cy="128333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651760" marR="5080" indent="-2639695">
              <a:lnSpc>
                <a:spcPct val="101000"/>
              </a:lnSpc>
              <a:spcBef>
                <a:spcPts val="8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231F20"/>
                </a:solidFill>
                <a:latin typeface="Arial"/>
                <a:cs typeface="Arial"/>
              </a:rPr>
              <a:t>CONOCIDAS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(s)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DIFERENCIA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(d)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DESIGUALES</a:t>
            </a:r>
            <a:endParaRPr sz="1600">
              <a:latin typeface="Arial"/>
              <a:cs typeface="Arial"/>
            </a:endParaRPr>
          </a:p>
          <a:p>
            <a:pPr marL="1929764">
              <a:lnSpc>
                <a:spcPct val="100000"/>
              </a:lnSpc>
              <a:spcBef>
                <a:spcPts val="1435"/>
              </a:spcBef>
            </a:pPr>
            <a:r>
              <a:rPr dirty="0" sz="1900" spc="-5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  <a:p>
            <a:pPr marL="382905">
              <a:lnSpc>
                <a:spcPct val="100000"/>
              </a:lnSpc>
              <a:spcBef>
                <a:spcPts val="28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83651" y="5552534"/>
            <a:ext cx="1969135" cy="76835"/>
          </a:xfrm>
          <a:custGeom>
            <a:avLst/>
            <a:gdLst/>
            <a:ahLst/>
            <a:cxnLst/>
            <a:rect l="l" t="t" r="r" b="b"/>
            <a:pathLst>
              <a:path w="1969135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9" y="74409"/>
                </a:lnTo>
                <a:lnTo>
                  <a:pt x="87362" y="72007"/>
                </a:lnTo>
                <a:lnTo>
                  <a:pt x="80146" y="42905"/>
                </a:lnTo>
                <a:lnTo>
                  <a:pt x="45036" y="42905"/>
                </a:lnTo>
                <a:lnTo>
                  <a:pt x="45036" y="33905"/>
                </a:lnTo>
                <a:lnTo>
                  <a:pt x="80146" y="33905"/>
                </a:lnTo>
                <a:lnTo>
                  <a:pt x="80349" y="31205"/>
                </a:lnTo>
                <a:lnTo>
                  <a:pt x="88449" y="2401"/>
                </a:lnTo>
                <a:lnTo>
                  <a:pt x="89611" y="0"/>
                </a:lnTo>
                <a:close/>
              </a:path>
              <a:path w="1969135" h="76835">
                <a:moveTo>
                  <a:pt x="1878895" y="0"/>
                </a:moveTo>
                <a:lnTo>
                  <a:pt x="1888459" y="40806"/>
                </a:lnTo>
                <a:lnTo>
                  <a:pt x="1888343" y="43207"/>
                </a:lnTo>
                <a:lnTo>
                  <a:pt x="1878895" y="76809"/>
                </a:lnTo>
                <a:lnTo>
                  <a:pt x="1958004" y="42905"/>
                </a:lnTo>
                <a:lnTo>
                  <a:pt x="1923469" y="42905"/>
                </a:lnTo>
                <a:lnTo>
                  <a:pt x="1923469" y="33905"/>
                </a:lnTo>
                <a:lnTo>
                  <a:pt x="1958007" y="33905"/>
                </a:lnTo>
                <a:lnTo>
                  <a:pt x="1878895" y="0"/>
                </a:lnTo>
                <a:close/>
              </a:path>
              <a:path w="1969135" h="76835">
                <a:moveTo>
                  <a:pt x="80146" y="33905"/>
                </a:moveTo>
                <a:lnTo>
                  <a:pt x="45036" y="33905"/>
                </a:lnTo>
                <a:lnTo>
                  <a:pt x="45036" y="42905"/>
                </a:lnTo>
                <a:lnTo>
                  <a:pt x="80146" y="42905"/>
                </a:lnTo>
                <a:lnTo>
                  <a:pt x="80046" y="40806"/>
                </a:lnTo>
                <a:lnTo>
                  <a:pt x="80146" y="33905"/>
                </a:lnTo>
                <a:close/>
              </a:path>
              <a:path w="1969135" h="76835">
                <a:moveTo>
                  <a:pt x="1888358" y="33905"/>
                </a:moveTo>
                <a:lnTo>
                  <a:pt x="80146" y="33905"/>
                </a:lnTo>
                <a:lnTo>
                  <a:pt x="80046" y="40806"/>
                </a:lnTo>
                <a:lnTo>
                  <a:pt x="80146" y="42905"/>
                </a:lnTo>
                <a:lnTo>
                  <a:pt x="1888358" y="42905"/>
                </a:lnTo>
                <a:lnTo>
                  <a:pt x="1888459" y="40806"/>
                </a:lnTo>
                <a:lnTo>
                  <a:pt x="1888358" y="33905"/>
                </a:lnTo>
                <a:close/>
              </a:path>
              <a:path w="1969135" h="76835">
                <a:moveTo>
                  <a:pt x="1958007" y="33905"/>
                </a:moveTo>
                <a:lnTo>
                  <a:pt x="1923469" y="33905"/>
                </a:lnTo>
                <a:lnTo>
                  <a:pt x="1923469" y="42905"/>
                </a:lnTo>
                <a:lnTo>
                  <a:pt x="1958004" y="42905"/>
                </a:lnTo>
                <a:lnTo>
                  <a:pt x="1968506" y="38404"/>
                </a:lnTo>
                <a:lnTo>
                  <a:pt x="1958007" y="33905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66556" y="5324515"/>
            <a:ext cx="146050" cy="32131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85305" y="5805848"/>
            <a:ext cx="12065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>
                <a:solidFill>
                  <a:srgbClr val="00A650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79151" y="5079124"/>
            <a:ext cx="5622925" cy="1166495"/>
            <a:chOff x="3079151" y="5079124"/>
            <a:chExt cx="5622925" cy="1166495"/>
          </a:xfrm>
        </p:grpSpPr>
        <p:sp>
          <p:nvSpPr>
            <p:cNvPr id="3" name="object 3"/>
            <p:cNvSpPr/>
            <p:nvPr/>
          </p:nvSpPr>
          <p:spPr>
            <a:xfrm>
              <a:off x="3083659" y="5092624"/>
              <a:ext cx="5613400" cy="0"/>
            </a:xfrm>
            <a:custGeom>
              <a:avLst/>
              <a:gdLst/>
              <a:ahLst/>
              <a:cxnLst/>
              <a:rect l="l" t="t" r="r" b="b"/>
              <a:pathLst>
                <a:path w="5613400" h="0">
                  <a:moveTo>
                    <a:pt x="0" y="0"/>
                  </a:moveTo>
                  <a:lnTo>
                    <a:pt x="56134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74592" y="5092624"/>
              <a:ext cx="1823085" cy="0"/>
            </a:xfrm>
            <a:custGeom>
              <a:avLst/>
              <a:gdLst/>
              <a:ahLst/>
              <a:cxnLst/>
              <a:rect l="l" t="t" r="r" b="b"/>
              <a:pathLst>
                <a:path w="1823084" h="0">
                  <a:moveTo>
                    <a:pt x="0" y="0"/>
                  </a:moveTo>
                  <a:lnTo>
                    <a:pt x="1822467" y="0"/>
                  </a:lnTo>
                </a:path>
              </a:pathLst>
            </a:custGeom>
            <a:ln w="270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83651" y="5092624"/>
              <a:ext cx="5614035" cy="1152525"/>
            </a:xfrm>
            <a:custGeom>
              <a:avLst/>
              <a:gdLst/>
              <a:ahLst/>
              <a:cxnLst/>
              <a:rect l="l" t="t" r="r" b="b"/>
              <a:pathLst>
                <a:path w="5614034" h="1152525">
                  <a:moveTo>
                    <a:pt x="5613408" y="0"/>
                  </a:moveTo>
                  <a:lnTo>
                    <a:pt x="5613408" y="1143003"/>
                  </a:lnTo>
                </a:path>
                <a:path w="5614034" h="1152525">
                  <a:moveTo>
                    <a:pt x="0" y="0"/>
                  </a:moveTo>
                  <a:lnTo>
                    <a:pt x="0" y="1152528"/>
                  </a:lnTo>
                </a:path>
                <a:path w="5614034" h="1152525">
                  <a:moveTo>
                    <a:pt x="1968506" y="0"/>
                  </a:moveTo>
                  <a:lnTo>
                    <a:pt x="1968506" y="576266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6662" y="1882987"/>
            <a:ext cx="5708015" cy="94615"/>
            <a:chOff x="1016662" y="1882987"/>
            <a:chExt cx="5708015" cy="94615"/>
          </a:xfrm>
        </p:grpSpPr>
        <p:sp>
          <p:nvSpPr>
            <p:cNvPr id="9" name="object 9"/>
            <p:cNvSpPr/>
            <p:nvPr/>
          </p:nvSpPr>
          <p:spPr>
            <a:xfrm>
              <a:off x="1063760" y="1930085"/>
              <a:ext cx="5613400" cy="0"/>
            </a:xfrm>
            <a:custGeom>
              <a:avLst/>
              <a:gdLst/>
              <a:ahLst/>
              <a:cxnLst/>
              <a:rect l="l" t="t" r="r" b="b"/>
              <a:pathLst>
                <a:path w="5613400" h="0">
                  <a:moveTo>
                    <a:pt x="0" y="0"/>
                  </a:moveTo>
                  <a:lnTo>
                    <a:pt x="56134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662" y="1882987"/>
              <a:ext cx="94197" cy="941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0062" y="1882987"/>
              <a:ext cx="94197" cy="9419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036497" y="2186203"/>
            <a:ext cx="2063114" cy="94615"/>
            <a:chOff x="1036497" y="2186203"/>
            <a:chExt cx="2063114" cy="94615"/>
          </a:xfrm>
        </p:grpSpPr>
        <p:sp>
          <p:nvSpPr>
            <p:cNvPr id="13" name="object 13"/>
            <p:cNvSpPr/>
            <p:nvPr/>
          </p:nvSpPr>
          <p:spPr>
            <a:xfrm>
              <a:off x="1083597" y="2233303"/>
              <a:ext cx="1968500" cy="0"/>
            </a:xfrm>
            <a:custGeom>
              <a:avLst/>
              <a:gdLst/>
              <a:ahLst/>
              <a:cxnLst/>
              <a:rect l="l" t="t" r="r" b="b"/>
              <a:pathLst>
                <a:path w="1968500" h="0">
                  <a:moveTo>
                    <a:pt x="0" y="0"/>
                  </a:moveTo>
                  <a:lnTo>
                    <a:pt x="19685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497" y="2186203"/>
              <a:ext cx="94198" cy="9419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4999" y="2186203"/>
              <a:ext cx="94197" cy="9419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593541" y="945650"/>
            <a:ext cx="7909559" cy="128333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651760" marR="5080" indent="-2639695">
              <a:lnSpc>
                <a:spcPct val="101000"/>
              </a:lnSpc>
              <a:spcBef>
                <a:spcPts val="8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231F20"/>
                </a:solidFill>
                <a:latin typeface="Arial"/>
                <a:cs typeface="Arial"/>
              </a:rPr>
              <a:t>CONOCIDAS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(s)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DIFERENCIA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(d)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DESIGUALES</a:t>
            </a:r>
            <a:endParaRPr sz="1600">
              <a:latin typeface="Arial"/>
              <a:cs typeface="Arial"/>
            </a:endParaRPr>
          </a:p>
          <a:p>
            <a:pPr marL="1929764">
              <a:lnSpc>
                <a:spcPct val="100000"/>
              </a:lnSpc>
              <a:spcBef>
                <a:spcPts val="1435"/>
              </a:spcBef>
            </a:pPr>
            <a:r>
              <a:rPr dirty="0" sz="1900" spc="-5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  <a:p>
            <a:pPr marL="382905">
              <a:lnSpc>
                <a:spcPct val="100000"/>
              </a:lnSpc>
              <a:spcBef>
                <a:spcPts val="28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36560" y="3977819"/>
            <a:ext cx="5661025" cy="2163445"/>
            <a:chOff x="3036560" y="3977819"/>
            <a:chExt cx="5661025" cy="2163445"/>
          </a:xfrm>
        </p:grpSpPr>
        <p:sp>
          <p:nvSpPr>
            <p:cNvPr id="18" name="object 18"/>
            <p:cNvSpPr/>
            <p:nvPr/>
          </p:nvSpPr>
          <p:spPr>
            <a:xfrm>
              <a:off x="3083658" y="5092624"/>
              <a:ext cx="1968500" cy="0"/>
            </a:xfrm>
            <a:custGeom>
              <a:avLst/>
              <a:gdLst/>
              <a:ahLst/>
              <a:cxnLst/>
              <a:rect l="l" t="t" r="r" b="b"/>
              <a:pathLst>
                <a:path w="1968500" h="0">
                  <a:moveTo>
                    <a:pt x="0" y="0"/>
                  </a:moveTo>
                  <a:lnTo>
                    <a:pt x="19685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083658" y="6063872"/>
              <a:ext cx="5613400" cy="76835"/>
            </a:xfrm>
            <a:custGeom>
              <a:avLst/>
              <a:gdLst/>
              <a:ahLst/>
              <a:cxnLst/>
              <a:rect l="l" t="t" r="r" b="b"/>
              <a:pathLst>
                <a:path w="561340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9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6" y="42904"/>
                  </a:lnTo>
                  <a:lnTo>
                    <a:pt x="45036" y="33903"/>
                  </a:lnTo>
                  <a:lnTo>
                    <a:pt x="80146" y="33903"/>
                  </a:lnTo>
                  <a:lnTo>
                    <a:pt x="80349" y="31203"/>
                  </a:lnTo>
                  <a:lnTo>
                    <a:pt x="88449" y="2400"/>
                  </a:lnTo>
                  <a:lnTo>
                    <a:pt x="89611" y="0"/>
                  </a:lnTo>
                  <a:close/>
                </a:path>
                <a:path w="5613400" h="76835">
                  <a:moveTo>
                    <a:pt x="5523790" y="0"/>
                  </a:moveTo>
                  <a:lnTo>
                    <a:pt x="5533354" y="40805"/>
                  </a:lnTo>
                  <a:lnTo>
                    <a:pt x="5533240" y="43206"/>
                  </a:lnTo>
                  <a:lnTo>
                    <a:pt x="5523790" y="76809"/>
                  </a:lnTo>
                  <a:lnTo>
                    <a:pt x="5602902" y="42904"/>
                  </a:lnTo>
                  <a:lnTo>
                    <a:pt x="5568364" y="42904"/>
                  </a:lnTo>
                  <a:lnTo>
                    <a:pt x="5568364" y="33903"/>
                  </a:lnTo>
                  <a:lnTo>
                    <a:pt x="5602899" y="33903"/>
                  </a:lnTo>
                  <a:lnTo>
                    <a:pt x="5523790" y="0"/>
                  </a:lnTo>
                  <a:close/>
                </a:path>
                <a:path w="5613400" h="76835">
                  <a:moveTo>
                    <a:pt x="80146" y="33903"/>
                  </a:moveTo>
                  <a:lnTo>
                    <a:pt x="45036" y="33903"/>
                  </a:lnTo>
                  <a:lnTo>
                    <a:pt x="45036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5613400" h="76835">
                  <a:moveTo>
                    <a:pt x="5533254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5533254" y="42904"/>
                  </a:lnTo>
                  <a:lnTo>
                    <a:pt x="5533354" y="40805"/>
                  </a:lnTo>
                  <a:lnTo>
                    <a:pt x="5533254" y="33903"/>
                  </a:lnTo>
                  <a:close/>
                </a:path>
                <a:path w="5613400" h="76835">
                  <a:moveTo>
                    <a:pt x="5602899" y="33903"/>
                  </a:moveTo>
                  <a:lnTo>
                    <a:pt x="5568364" y="33903"/>
                  </a:lnTo>
                  <a:lnTo>
                    <a:pt x="5568364" y="42904"/>
                  </a:lnTo>
                  <a:lnTo>
                    <a:pt x="5602902" y="42904"/>
                  </a:lnTo>
                  <a:lnTo>
                    <a:pt x="5613401" y="38404"/>
                  </a:lnTo>
                  <a:lnTo>
                    <a:pt x="5602899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696810" y="3982319"/>
              <a:ext cx="355600" cy="2082164"/>
            </a:xfrm>
            <a:custGeom>
              <a:avLst/>
              <a:gdLst/>
              <a:ahLst/>
              <a:cxnLst/>
              <a:rect l="l" t="t" r="r" b="b"/>
              <a:pathLst>
                <a:path w="355600" h="2082164">
                  <a:moveTo>
                    <a:pt x="19143" y="0"/>
                  </a:moveTo>
                  <a:lnTo>
                    <a:pt x="46032" y="41388"/>
                  </a:lnTo>
                  <a:lnTo>
                    <a:pt x="71848" y="83355"/>
                  </a:lnTo>
                  <a:lnTo>
                    <a:pt x="96586" y="125881"/>
                  </a:lnTo>
                  <a:lnTo>
                    <a:pt x="120239" y="168943"/>
                  </a:lnTo>
                  <a:lnTo>
                    <a:pt x="142800" y="212521"/>
                  </a:lnTo>
                  <a:lnTo>
                    <a:pt x="164264" y="256593"/>
                  </a:lnTo>
                  <a:lnTo>
                    <a:pt x="184624" y="301138"/>
                  </a:lnTo>
                  <a:lnTo>
                    <a:pt x="203873" y="346136"/>
                  </a:lnTo>
                  <a:lnTo>
                    <a:pt x="222005" y="391564"/>
                  </a:lnTo>
                  <a:lnTo>
                    <a:pt x="239014" y="437402"/>
                  </a:lnTo>
                  <a:lnTo>
                    <a:pt x="254894" y="483629"/>
                  </a:lnTo>
                  <a:lnTo>
                    <a:pt x="269637" y="530223"/>
                  </a:lnTo>
                  <a:lnTo>
                    <a:pt x="283237" y="577164"/>
                  </a:lnTo>
                  <a:lnTo>
                    <a:pt x="295689" y="624429"/>
                  </a:lnTo>
                  <a:lnTo>
                    <a:pt x="306985" y="671998"/>
                  </a:lnTo>
                  <a:lnTo>
                    <a:pt x="317119" y="719850"/>
                  </a:lnTo>
                  <a:lnTo>
                    <a:pt x="326085" y="767964"/>
                  </a:lnTo>
                  <a:lnTo>
                    <a:pt x="333876" y="816318"/>
                  </a:lnTo>
                  <a:lnTo>
                    <a:pt x="340486" y="864891"/>
                  </a:lnTo>
                  <a:lnTo>
                    <a:pt x="345909" y="913662"/>
                  </a:lnTo>
                  <a:lnTo>
                    <a:pt x="350138" y="962611"/>
                  </a:lnTo>
                  <a:lnTo>
                    <a:pt x="353166" y="1011714"/>
                  </a:lnTo>
                  <a:lnTo>
                    <a:pt x="354988" y="1060953"/>
                  </a:lnTo>
                  <a:lnTo>
                    <a:pt x="355597" y="1110305"/>
                  </a:lnTo>
                  <a:lnTo>
                    <a:pt x="354963" y="1160680"/>
                  </a:lnTo>
                  <a:lnTo>
                    <a:pt x="353064" y="1210951"/>
                  </a:lnTo>
                  <a:lnTo>
                    <a:pt x="349906" y="1261095"/>
                  </a:lnTo>
                  <a:lnTo>
                    <a:pt x="345495" y="1311089"/>
                  </a:lnTo>
                  <a:lnTo>
                    <a:pt x="339836" y="1360910"/>
                  </a:lnTo>
                  <a:lnTo>
                    <a:pt x="332937" y="1410535"/>
                  </a:lnTo>
                  <a:lnTo>
                    <a:pt x="324802" y="1459941"/>
                  </a:lnTo>
                  <a:lnTo>
                    <a:pt x="315438" y="1509106"/>
                  </a:lnTo>
                  <a:lnTo>
                    <a:pt x="304850" y="1558006"/>
                  </a:lnTo>
                  <a:lnTo>
                    <a:pt x="293044" y="1606618"/>
                  </a:lnTo>
                  <a:lnTo>
                    <a:pt x="280026" y="1654920"/>
                  </a:lnTo>
                  <a:lnTo>
                    <a:pt x="265802" y="1702889"/>
                  </a:lnTo>
                  <a:lnTo>
                    <a:pt x="250378" y="1750502"/>
                  </a:lnTo>
                  <a:lnTo>
                    <a:pt x="233760" y="1797735"/>
                  </a:lnTo>
                  <a:lnTo>
                    <a:pt x="215953" y="1844566"/>
                  </a:lnTo>
                  <a:lnTo>
                    <a:pt x="196964" y="1890973"/>
                  </a:lnTo>
                  <a:lnTo>
                    <a:pt x="176798" y="1936931"/>
                  </a:lnTo>
                  <a:lnTo>
                    <a:pt x="155461" y="1982419"/>
                  </a:lnTo>
                  <a:lnTo>
                    <a:pt x="132959" y="2027413"/>
                  </a:lnTo>
                  <a:lnTo>
                    <a:pt x="109298" y="2071890"/>
                  </a:lnTo>
                </a:path>
                <a:path w="355600" h="2082164">
                  <a:moveTo>
                    <a:pt x="251632" y="2081559"/>
                  </a:moveTo>
                  <a:lnTo>
                    <a:pt x="227467" y="2036717"/>
                  </a:lnTo>
                  <a:lnTo>
                    <a:pt x="204484" y="1991341"/>
                  </a:lnTo>
                  <a:lnTo>
                    <a:pt x="182690" y="1945456"/>
                  </a:lnTo>
                  <a:lnTo>
                    <a:pt x="162090" y="1899084"/>
                  </a:lnTo>
                  <a:lnTo>
                    <a:pt x="142692" y="1852249"/>
                  </a:lnTo>
                  <a:lnTo>
                    <a:pt x="124501" y="1804976"/>
                  </a:lnTo>
                  <a:lnTo>
                    <a:pt x="107523" y="1757287"/>
                  </a:lnTo>
                  <a:lnTo>
                    <a:pt x="91764" y="1709207"/>
                  </a:lnTo>
                  <a:lnTo>
                    <a:pt x="77231" y="1660758"/>
                  </a:lnTo>
                  <a:lnTo>
                    <a:pt x="63929" y="1611966"/>
                  </a:lnTo>
                  <a:lnTo>
                    <a:pt x="51865" y="1562852"/>
                  </a:lnTo>
                  <a:lnTo>
                    <a:pt x="41045" y="1513442"/>
                  </a:lnTo>
                  <a:lnTo>
                    <a:pt x="31475" y="1463758"/>
                  </a:lnTo>
                  <a:lnTo>
                    <a:pt x="23161" y="1413824"/>
                  </a:lnTo>
                  <a:lnTo>
                    <a:pt x="16110" y="1363665"/>
                  </a:lnTo>
                  <a:lnTo>
                    <a:pt x="10326" y="1313303"/>
                  </a:lnTo>
                  <a:lnTo>
                    <a:pt x="5818" y="1262762"/>
                  </a:lnTo>
                  <a:lnTo>
                    <a:pt x="2589" y="1212067"/>
                  </a:lnTo>
                  <a:lnTo>
                    <a:pt x="648" y="1161239"/>
                  </a:lnTo>
                  <a:lnTo>
                    <a:pt x="0" y="1110305"/>
                  </a:lnTo>
                  <a:lnTo>
                    <a:pt x="643" y="1059583"/>
                  </a:lnTo>
                  <a:lnTo>
                    <a:pt x="2567" y="1008976"/>
                  </a:lnTo>
                  <a:lnTo>
                    <a:pt x="5767" y="958507"/>
                  </a:lnTo>
                  <a:lnTo>
                    <a:pt x="10235" y="908199"/>
                  </a:lnTo>
                  <a:lnTo>
                    <a:pt x="15965" y="858075"/>
                  </a:lnTo>
                  <a:lnTo>
                    <a:pt x="22951" y="808158"/>
                  </a:lnTo>
                  <a:lnTo>
                    <a:pt x="31185" y="758472"/>
                  </a:lnTo>
                  <a:lnTo>
                    <a:pt x="40661" y="709039"/>
                  </a:lnTo>
                  <a:lnTo>
                    <a:pt x="51372" y="659884"/>
                  </a:lnTo>
                  <a:lnTo>
                    <a:pt x="63313" y="611028"/>
                  </a:lnTo>
                  <a:lnTo>
                    <a:pt x="76476" y="562495"/>
                  </a:lnTo>
                  <a:lnTo>
                    <a:pt x="90855" y="514308"/>
                  </a:lnTo>
                  <a:lnTo>
                    <a:pt x="106443" y="466491"/>
                  </a:lnTo>
                  <a:lnTo>
                    <a:pt x="123233" y="419066"/>
                  </a:lnTo>
                  <a:lnTo>
                    <a:pt x="141220" y="372057"/>
                  </a:lnTo>
                  <a:lnTo>
                    <a:pt x="160395" y="325486"/>
                  </a:lnTo>
                  <a:lnTo>
                    <a:pt x="180754" y="279378"/>
                  </a:lnTo>
                  <a:lnTo>
                    <a:pt x="202289" y="233754"/>
                  </a:lnTo>
                  <a:lnTo>
                    <a:pt x="224993" y="188639"/>
                  </a:lnTo>
                  <a:lnTo>
                    <a:pt x="248861" y="144055"/>
                  </a:lnTo>
                  <a:lnTo>
                    <a:pt x="273885" y="100026"/>
                  </a:lnTo>
                  <a:lnTo>
                    <a:pt x="300059" y="56574"/>
                  </a:lnTo>
                </a:path>
                <a:path w="355600" h="2082164">
                  <a:moveTo>
                    <a:pt x="177782" y="27467"/>
                  </a:moveTo>
                  <a:lnTo>
                    <a:pt x="177782" y="208155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083658" y="5092624"/>
              <a:ext cx="3790950" cy="0"/>
            </a:xfrm>
            <a:custGeom>
              <a:avLst/>
              <a:gdLst/>
              <a:ahLst/>
              <a:cxnLst/>
              <a:rect l="l" t="t" r="r" b="b"/>
              <a:pathLst>
                <a:path w="3790950" h="0">
                  <a:moveTo>
                    <a:pt x="0" y="0"/>
                  </a:moveTo>
                  <a:lnTo>
                    <a:pt x="3790933" y="0"/>
                  </a:lnTo>
                </a:path>
              </a:pathLst>
            </a:custGeom>
            <a:ln w="27000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6560" y="5045526"/>
              <a:ext cx="94197" cy="941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5061" y="5045526"/>
              <a:ext cx="94197" cy="9419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27493" y="5045526"/>
              <a:ext cx="94197" cy="94197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49961" y="5045526"/>
            <a:ext cx="94197" cy="94197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3083651" y="5552534"/>
            <a:ext cx="1969135" cy="76835"/>
          </a:xfrm>
          <a:custGeom>
            <a:avLst/>
            <a:gdLst/>
            <a:ahLst/>
            <a:cxnLst/>
            <a:rect l="l" t="t" r="r" b="b"/>
            <a:pathLst>
              <a:path w="1969135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9" y="74409"/>
                </a:lnTo>
                <a:lnTo>
                  <a:pt x="87362" y="72007"/>
                </a:lnTo>
                <a:lnTo>
                  <a:pt x="80146" y="42905"/>
                </a:lnTo>
                <a:lnTo>
                  <a:pt x="45036" y="42905"/>
                </a:lnTo>
                <a:lnTo>
                  <a:pt x="45036" y="33905"/>
                </a:lnTo>
                <a:lnTo>
                  <a:pt x="80146" y="33905"/>
                </a:lnTo>
                <a:lnTo>
                  <a:pt x="80349" y="31205"/>
                </a:lnTo>
                <a:lnTo>
                  <a:pt x="88449" y="2401"/>
                </a:lnTo>
                <a:lnTo>
                  <a:pt x="89611" y="0"/>
                </a:lnTo>
                <a:close/>
              </a:path>
              <a:path w="1969135" h="76835">
                <a:moveTo>
                  <a:pt x="1878895" y="0"/>
                </a:moveTo>
                <a:lnTo>
                  <a:pt x="1888459" y="40806"/>
                </a:lnTo>
                <a:lnTo>
                  <a:pt x="1888343" y="43207"/>
                </a:lnTo>
                <a:lnTo>
                  <a:pt x="1878895" y="76809"/>
                </a:lnTo>
                <a:lnTo>
                  <a:pt x="1958004" y="42905"/>
                </a:lnTo>
                <a:lnTo>
                  <a:pt x="1923469" y="42905"/>
                </a:lnTo>
                <a:lnTo>
                  <a:pt x="1923469" y="33905"/>
                </a:lnTo>
                <a:lnTo>
                  <a:pt x="1958007" y="33905"/>
                </a:lnTo>
                <a:lnTo>
                  <a:pt x="1878895" y="0"/>
                </a:lnTo>
                <a:close/>
              </a:path>
              <a:path w="1969135" h="76835">
                <a:moveTo>
                  <a:pt x="80146" y="33905"/>
                </a:moveTo>
                <a:lnTo>
                  <a:pt x="45036" y="33905"/>
                </a:lnTo>
                <a:lnTo>
                  <a:pt x="45036" y="42905"/>
                </a:lnTo>
                <a:lnTo>
                  <a:pt x="80146" y="42905"/>
                </a:lnTo>
                <a:lnTo>
                  <a:pt x="80046" y="40806"/>
                </a:lnTo>
                <a:lnTo>
                  <a:pt x="80146" y="33905"/>
                </a:lnTo>
                <a:close/>
              </a:path>
              <a:path w="1969135" h="76835">
                <a:moveTo>
                  <a:pt x="1888358" y="33905"/>
                </a:moveTo>
                <a:lnTo>
                  <a:pt x="80146" y="33905"/>
                </a:lnTo>
                <a:lnTo>
                  <a:pt x="80046" y="40806"/>
                </a:lnTo>
                <a:lnTo>
                  <a:pt x="80146" y="42905"/>
                </a:lnTo>
                <a:lnTo>
                  <a:pt x="1888358" y="42905"/>
                </a:lnTo>
                <a:lnTo>
                  <a:pt x="1888459" y="40806"/>
                </a:lnTo>
                <a:lnTo>
                  <a:pt x="1888358" y="33905"/>
                </a:lnTo>
                <a:close/>
              </a:path>
              <a:path w="1969135" h="76835">
                <a:moveTo>
                  <a:pt x="1958007" y="33905"/>
                </a:moveTo>
                <a:lnTo>
                  <a:pt x="1923469" y="33905"/>
                </a:lnTo>
                <a:lnTo>
                  <a:pt x="1923469" y="42905"/>
                </a:lnTo>
                <a:lnTo>
                  <a:pt x="1958004" y="42905"/>
                </a:lnTo>
                <a:lnTo>
                  <a:pt x="1968506" y="38404"/>
                </a:lnTo>
                <a:lnTo>
                  <a:pt x="1958007" y="33905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4576440" y="4823905"/>
            <a:ext cx="880110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10">
                <a:solidFill>
                  <a:srgbClr val="EC008C"/>
                </a:solidFill>
                <a:latin typeface="Arial"/>
                <a:cs typeface="Arial"/>
              </a:rPr>
              <a:t>Lado</a:t>
            </a:r>
            <a:r>
              <a:rPr dirty="0" sz="1250" spc="-50">
                <a:solidFill>
                  <a:srgbClr val="EC008C"/>
                </a:solidFill>
                <a:latin typeface="Arial"/>
                <a:cs typeface="Arial"/>
              </a:rPr>
              <a:t> </a:t>
            </a:r>
            <a:r>
              <a:rPr dirty="0" sz="1250" spc="10">
                <a:solidFill>
                  <a:srgbClr val="EC008C"/>
                </a:solidFill>
                <a:latin typeface="Arial"/>
                <a:cs typeface="Arial"/>
              </a:rPr>
              <a:t>Mayor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66556" y="5324515"/>
            <a:ext cx="146050" cy="32131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85305" y="5805848"/>
            <a:ext cx="12065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>
                <a:solidFill>
                  <a:srgbClr val="00A650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62514" y="4823895"/>
            <a:ext cx="889000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10">
                <a:solidFill>
                  <a:srgbClr val="00AEEF"/>
                </a:solidFill>
                <a:latin typeface="Arial"/>
                <a:cs typeface="Arial"/>
              </a:rPr>
              <a:t>Lado</a:t>
            </a:r>
            <a:r>
              <a:rPr dirty="0" sz="1250" spc="-5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dirty="0" sz="1250" spc="10">
                <a:solidFill>
                  <a:srgbClr val="00AEEF"/>
                </a:solidFill>
                <a:latin typeface="Arial"/>
                <a:cs typeface="Arial"/>
              </a:rPr>
              <a:t>Menor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79151" y="5079124"/>
            <a:ext cx="5622925" cy="1166495"/>
            <a:chOff x="3079151" y="5079124"/>
            <a:chExt cx="5622925" cy="1166495"/>
          </a:xfrm>
        </p:grpSpPr>
        <p:sp>
          <p:nvSpPr>
            <p:cNvPr id="3" name="object 3"/>
            <p:cNvSpPr/>
            <p:nvPr/>
          </p:nvSpPr>
          <p:spPr>
            <a:xfrm>
              <a:off x="3083659" y="5092624"/>
              <a:ext cx="5613400" cy="0"/>
            </a:xfrm>
            <a:custGeom>
              <a:avLst/>
              <a:gdLst/>
              <a:ahLst/>
              <a:cxnLst/>
              <a:rect l="l" t="t" r="r" b="b"/>
              <a:pathLst>
                <a:path w="5613400" h="0">
                  <a:moveTo>
                    <a:pt x="0" y="0"/>
                  </a:moveTo>
                  <a:lnTo>
                    <a:pt x="56134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74592" y="5092624"/>
              <a:ext cx="1823085" cy="0"/>
            </a:xfrm>
            <a:custGeom>
              <a:avLst/>
              <a:gdLst/>
              <a:ahLst/>
              <a:cxnLst/>
              <a:rect l="l" t="t" r="r" b="b"/>
              <a:pathLst>
                <a:path w="1823084" h="0">
                  <a:moveTo>
                    <a:pt x="0" y="0"/>
                  </a:moveTo>
                  <a:lnTo>
                    <a:pt x="1822467" y="0"/>
                  </a:lnTo>
                </a:path>
              </a:pathLst>
            </a:custGeom>
            <a:ln w="270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83651" y="5092624"/>
              <a:ext cx="5614035" cy="1152525"/>
            </a:xfrm>
            <a:custGeom>
              <a:avLst/>
              <a:gdLst/>
              <a:ahLst/>
              <a:cxnLst/>
              <a:rect l="l" t="t" r="r" b="b"/>
              <a:pathLst>
                <a:path w="5614034" h="1152525">
                  <a:moveTo>
                    <a:pt x="5613408" y="0"/>
                  </a:moveTo>
                  <a:lnTo>
                    <a:pt x="5613408" y="1143003"/>
                  </a:lnTo>
                </a:path>
                <a:path w="5614034" h="1152525">
                  <a:moveTo>
                    <a:pt x="0" y="0"/>
                  </a:moveTo>
                  <a:lnTo>
                    <a:pt x="0" y="1152528"/>
                  </a:lnTo>
                </a:path>
                <a:path w="5614034" h="1152525">
                  <a:moveTo>
                    <a:pt x="1968506" y="0"/>
                  </a:moveTo>
                  <a:lnTo>
                    <a:pt x="1968506" y="576266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6662" y="1882987"/>
            <a:ext cx="5708015" cy="94615"/>
            <a:chOff x="1016662" y="1882987"/>
            <a:chExt cx="5708015" cy="94615"/>
          </a:xfrm>
        </p:grpSpPr>
        <p:sp>
          <p:nvSpPr>
            <p:cNvPr id="9" name="object 9"/>
            <p:cNvSpPr/>
            <p:nvPr/>
          </p:nvSpPr>
          <p:spPr>
            <a:xfrm>
              <a:off x="1063760" y="1930085"/>
              <a:ext cx="5613400" cy="0"/>
            </a:xfrm>
            <a:custGeom>
              <a:avLst/>
              <a:gdLst/>
              <a:ahLst/>
              <a:cxnLst/>
              <a:rect l="l" t="t" r="r" b="b"/>
              <a:pathLst>
                <a:path w="5613400" h="0">
                  <a:moveTo>
                    <a:pt x="0" y="0"/>
                  </a:moveTo>
                  <a:lnTo>
                    <a:pt x="56134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662" y="1882987"/>
              <a:ext cx="94197" cy="941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0062" y="1882987"/>
              <a:ext cx="94197" cy="9419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036497" y="2186203"/>
            <a:ext cx="2063114" cy="94615"/>
            <a:chOff x="1036497" y="2186203"/>
            <a:chExt cx="2063114" cy="94615"/>
          </a:xfrm>
        </p:grpSpPr>
        <p:sp>
          <p:nvSpPr>
            <p:cNvPr id="13" name="object 13"/>
            <p:cNvSpPr/>
            <p:nvPr/>
          </p:nvSpPr>
          <p:spPr>
            <a:xfrm>
              <a:off x="1083597" y="2233303"/>
              <a:ext cx="1968500" cy="0"/>
            </a:xfrm>
            <a:custGeom>
              <a:avLst/>
              <a:gdLst/>
              <a:ahLst/>
              <a:cxnLst/>
              <a:rect l="l" t="t" r="r" b="b"/>
              <a:pathLst>
                <a:path w="1968500" h="0">
                  <a:moveTo>
                    <a:pt x="0" y="0"/>
                  </a:moveTo>
                  <a:lnTo>
                    <a:pt x="19685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497" y="2186203"/>
              <a:ext cx="94198" cy="9419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4999" y="2186203"/>
              <a:ext cx="94197" cy="9419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593541" y="945650"/>
            <a:ext cx="7909559" cy="128333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651760" marR="5080" indent="-2639695">
              <a:lnSpc>
                <a:spcPct val="101000"/>
              </a:lnSpc>
              <a:spcBef>
                <a:spcPts val="8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231F20"/>
                </a:solidFill>
                <a:latin typeface="Arial"/>
                <a:cs typeface="Arial"/>
              </a:rPr>
              <a:t>CONOCIDAS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(s)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DIFERENCIA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(d)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DESIGUALES</a:t>
            </a:r>
            <a:endParaRPr sz="1600">
              <a:latin typeface="Arial"/>
              <a:cs typeface="Arial"/>
            </a:endParaRPr>
          </a:p>
          <a:p>
            <a:pPr marL="1929764">
              <a:lnSpc>
                <a:spcPct val="100000"/>
              </a:lnSpc>
              <a:spcBef>
                <a:spcPts val="1435"/>
              </a:spcBef>
            </a:pPr>
            <a:r>
              <a:rPr dirty="0" sz="1900" spc="-5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  <a:p>
            <a:pPr marL="382905">
              <a:lnSpc>
                <a:spcPct val="100000"/>
              </a:lnSpc>
              <a:spcBef>
                <a:spcPts val="28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74451" y="5045526"/>
            <a:ext cx="5669915" cy="94615"/>
            <a:chOff x="3074451" y="5045526"/>
            <a:chExt cx="5669915" cy="94615"/>
          </a:xfrm>
        </p:grpSpPr>
        <p:sp>
          <p:nvSpPr>
            <p:cNvPr id="18" name="object 18"/>
            <p:cNvSpPr/>
            <p:nvPr/>
          </p:nvSpPr>
          <p:spPr>
            <a:xfrm>
              <a:off x="3083658" y="5092624"/>
              <a:ext cx="1968500" cy="0"/>
            </a:xfrm>
            <a:custGeom>
              <a:avLst/>
              <a:gdLst/>
              <a:ahLst/>
              <a:cxnLst/>
              <a:rect l="l" t="t" r="r" b="b"/>
              <a:pathLst>
                <a:path w="1968500" h="0">
                  <a:moveTo>
                    <a:pt x="0" y="0"/>
                  </a:moveTo>
                  <a:lnTo>
                    <a:pt x="19685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9961" y="5045526"/>
              <a:ext cx="94197" cy="9419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837084" y="5010577"/>
            <a:ext cx="1701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62116" y="5087530"/>
            <a:ext cx="1701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29067" y="3000798"/>
            <a:ext cx="182245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83651" y="5552534"/>
            <a:ext cx="1969135" cy="76835"/>
          </a:xfrm>
          <a:custGeom>
            <a:avLst/>
            <a:gdLst/>
            <a:ahLst/>
            <a:cxnLst/>
            <a:rect l="l" t="t" r="r" b="b"/>
            <a:pathLst>
              <a:path w="1969135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9" y="74409"/>
                </a:lnTo>
                <a:lnTo>
                  <a:pt x="87362" y="72007"/>
                </a:lnTo>
                <a:lnTo>
                  <a:pt x="80146" y="42905"/>
                </a:lnTo>
                <a:lnTo>
                  <a:pt x="45036" y="42905"/>
                </a:lnTo>
                <a:lnTo>
                  <a:pt x="45036" y="33905"/>
                </a:lnTo>
                <a:lnTo>
                  <a:pt x="80146" y="33905"/>
                </a:lnTo>
                <a:lnTo>
                  <a:pt x="80349" y="31205"/>
                </a:lnTo>
                <a:lnTo>
                  <a:pt x="88449" y="2401"/>
                </a:lnTo>
                <a:lnTo>
                  <a:pt x="89611" y="0"/>
                </a:lnTo>
                <a:close/>
              </a:path>
              <a:path w="1969135" h="76835">
                <a:moveTo>
                  <a:pt x="1878895" y="0"/>
                </a:moveTo>
                <a:lnTo>
                  <a:pt x="1888459" y="40806"/>
                </a:lnTo>
                <a:lnTo>
                  <a:pt x="1888343" y="43207"/>
                </a:lnTo>
                <a:lnTo>
                  <a:pt x="1878895" y="76809"/>
                </a:lnTo>
                <a:lnTo>
                  <a:pt x="1958004" y="42905"/>
                </a:lnTo>
                <a:lnTo>
                  <a:pt x="1923469" y="42905"/>
                </a:lnTo>
                <a:lnTo>
                  <a:pt x="1923469" y="33905"/>
                </a:lnTo>
                <a:lnTo>
                  <a:pt x="1958007" y="33905"/>
                </a:lnTo>
                <a:lnTo>
                  <a:pt x="1878895" y="0"/>
                </a:lnTo>
                <a:close/>
              </a:path>
              <a:path w="1969135" h="76835">
                <a:moveTo>
                  <a:pt x="80146" y="33905"/>
                </a:moveTo>
                <a:lnTo>
                  <a:pt x="45036" y="33905"/>
                </a:lnTo>
                <a:lnTo>
                  <a:pt x="45036" y="42905"/>
                </a:lnTo>
                <a:lnTo>
                  <a:pt x="80146" y="42905"/>
                </a:lnTo>
                <a:lnTo>
                  <a:pt x="80046" y="40806"/>
                </a:lnTo>
                <a:lnTo>
                  <a:pt x="80146" y="33905"/>
                </a:lnTo>
                <a:close/>
              </a:path>
              <a:path w="1969135" h="76835">
                <a:moveTo>
                  <a:pt x="1888358" y="33905"/>
                </a:moveTo>
                <a:lnTo>
                  <a:pt x="80146" y="33905"/>
                </a:lnTo>
                <a:lnTo>
                  <a:pt x="80046" y="40806"/>
                </a:lnTo>
                <a:lnTo>
                  <a:pt x="80146" y="42905"/>
                </a:lnTo>
                <a:lnTo>
                  <a:pt x="1888358" y="42905"/>
                </a:lnTo>
                <a:lnTo>
                  <a:pt x="1888459" y="40806"/>
                </a:lnTo>
                <a:lnTo>
                  <a:pt x="1888358" y="33905"/>
                </a:lnTo>
                <a:close/>
              </a:path>
              <a:path w="1969135" h="76835">
                <a:moveTo>
                  <a:pt x="1958007" y="33905"/>
                </a:moveTo>
                <a:lnTo>
                  <a:pt x="1923469" y="33905"/>
                </a:lnTo>
                <a:lnTo>
                  <a:pt x="1923469" y="42905"/>
                </a:lnTo>
                <a:lnTo>
                  <a:pt x="1958004" y="42905"/>
                </a:lnTo>
                <a:lnTo>
                  <a:pt x="1968506" y="38404"/>
                </a:lnTo>
                <a:lnTo>
                  <a:pt x="1958007" y="33905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/>
          <p:cNvGrpSpPr/>
          <p:nvPr/>
        </p:nvGrpSpPr>
        <p:grpSpPr>
          <a:xfrm>
            <a:off x="3036560" y="3100136"/>
            <a:ext cx="5661025" cy="3041015"/>
            <a:chOff x="3036560" y="3100136"/>
            <a:chExt cx="5661025" cy="3041015"/>
          </a:xfrm>
        </p:grpSpPr>
        <p:sp>
          <p:nvSpPr>
            <p:cNvPr id="25" name="object 25"/>
            <p:cNvSpPr/>
            <p:nvPr/>
          </p:nvSpPr>
          <p:spPr>
            <a:xfrm>
              <a:off x="3083658" y="6063872"/>
              <a:ext cx="5613400" cy="76835"/>
            </a:xfrm>
            <a:custGeom>
              <a:avLst/>
              <a:gdLst/>
              <a:ahLst/>
              <a:cxnLst/>
              <a:rect l="l" t="t" r="r" b="b"/>
              <a:pathLst>
                <a:path w="561340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9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6" y="42904"/>
                  </a:lnTo>
                  <a:lnTo>
                    <a:pt x="45036" y="33903"/>
                  </a:lnTo>
                  <a:lnTo>
                    <a:pt x="80146" y="33903"/>
                  </a:lnTo>
                  <a:lnTo>
                    <a:pt x="80349" y="31203"/>
                  </a:lnTo>
                  <a:lnTo>
                    <a:pt x="88449" y="2400"/>
                  </a:lnTo>
                  <a:lnTo>
                    <a:pt x="89611" y="0"/>
                  </a:lnTo>
                  <a:close/>
                </a:path>
                <a:path w="5613400" h="76835">
                  <a:moveTo>
                    <a:pt x="5523790" y="0"/>
                  </a:moveTo>
                  <a:lnTo>
                    <a:pt x="5533354" y="40805"/>
                  </a:lnTo>
                  <a:lnTo>
                    <a:pt x="5533240" y="43206"/>
                  </a:lnTo>
                  <a:lnTo>
                    <a:pt x="5523790" y="76809"/>
                  </a:lnTo>
                  <a:lnTo>
                    <a:pt x="5602902" y="42904"/>
                  </a:lnTo>
                  <a:lnTo>
                    <a:pt x="5568364" y="42904"/>
                  </a:lnTo>
                  <a:lnTo>
                    <a:pt x="5568364" y="33903"/>
                  </a:lnTo>
                  <a:lnTo>
                    <a:pt x="5602899" y="33903"/>
                  </a:lnTo>
                  <a:lnTo>
                    <a:pt x="5523790" y="0"/>
                  </a:lnTo>
                  <a:close/>
                </a:path>
                <a:path w="5613400" h="76835">
                  <a:moveTo>
                    <a:pt x="80146" y="33903"/>
                  </a:moveTo>
                  <a:lnTo>
                    <a:pt x="45036" y="33903"/>
                  </a:lnTo>
                  <a:lnTo>
                    <a:pt x="45036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5613400" h="76835">
                  <a:moveTo>
                    <a:pt x="5533254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5533254" y="42904"/>
                  </a:lnTo>
                  <a:lnTo>
                    <a:pt x="5533354" y="40805"/>
                  </a:lnTo>
                  <a:lnTo>
                    <a:pt x="5533254" y="33903"/>
                  </a:lnTo>
                  <a:close/>
                </a:path>
                <a:path w="5613400" h="76835">
                  <a:moveTo>
                    <a:pt x="5602899" y="33903"/>
                  </a:moveTo>
                  <a:lnTo>
                    <a:pt x="5568364" y="33903"/>
                  </a:lnTo>
                  <a:lnTo>
                    <a:pt x="5568364" y="42904"/>
                  </a:lnTo>
                  <a:lnTo>
                    <a:pt x="5602902" y="42904"/>
                  </a:lnTo>
                  <a:lnTo>
                    <a:pt x="5613401" y="38404"/>
                  </a:lnTo>
                  <a:lnTo>
                    <a:pt x="5602899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696810" y="3104899"/>
              <a:ext cx="355600" cy="2959100"/>
            </a:xfrm>
            <a:custGeom>
              <a:avLst/>
              <a:gdLst/>
              <a:ahLst/>
              <a:cxnLst/>
              <a:rect l="l" t="t" r="r" b="b"/>
              <a:pathLst>
                <a:path w="355600" h="2959100">
                  <a:moveTo>
                    <a:pt x="19143" y="877420"/>
                  </a:moveTo>
                  <a:lnTo>
                    <a:pt x="46032" y="918808"/>
                  </a:lnTo>
                  <a:lnTo>
                    <a:pt x="71848" y="960776"/>
                  </a:lnTo>
                  <a:lnTo>
                    <a:pt x="96586" y="1003301"/>
                  </a:lnTo>
                  <a:lnTo>
                    <a:pt x="120239" y="1046363"/>
                  </a:lnTo>
                  <a:lnTo>
                    <a:pt x="142800" y="1089941"/>
                  </a:lnTo>
                  <a:lnTo>
                    <a:pt x="164264" y="1134013"/>
                  </a:lnTo>
                  <a:lnTo>
                    <a:pt x="184624" y="1178558"/>
                  </a:lnTo>
                  <a:lnTo>
                    <a:pt x="203873" y="1223556"/>
                  </a:lnTo>
                  <a:lnTo>
                    <a:pt x="222005" y="1268984"/>
                  </a:lnTo>
                  <a:lnTo>
                    <a:pt x="239014" y="1314823"/>
                  </a:lnTo>
                  <a:lnTo>
                    <a:pt x="254894" y="1361049"/>
                  </a:lnTo>
                  <a:lnTo>
                    <a:pt x="269637" y="1407643"/>
                  </a:lnTo>
                  <a:lnTo>
                    <a:pt x="283237" y="1454584"/>
                  </a:lnTo>
                  <a:lnTo>
                    <a:pt x="295689" y="1501849"/>
                  </a:lnTo>
                  <a:lnTo>
                    <a:pt x="306985" y="1549418"/>
                  </a:lnTo>
                  <a:lnTo>
                    <a:pt x="317119" y="1597271"/>
                  </a:lnTo>
                  <a:lnTo>
                    <a:pt x="326085" y="1645384"/>
                  </a:lnTo>
                  <a:lnTo>
                    <a:pt x="333876" y="1693738"/>
                  </a:lnTo>
                  <a:lnTo>
                    <a:pt x="340486" y="1742311"/>
                  </a:lnTo>
                  <a:lnTo>
                    <a:pt x="345909" y="1791083"/>
                  </a:lnTo>
                  <a:lnTo>
                    <a:pt x="350138" y="1840031"/>
                  </a:lnTo>
                  <a:lnTo>
                    <a:pt x="353166" y="1889135"/>
                  </a:lnTo>
                  <a:lnTo>
                    <a:pt x="354988" y="1938373"/>
                  </a:lnTo>
                  <a:lnTo>
                    <a:pt x="355597" y="1987725"/>
                  </a:lnTo>
                  <a:lnTo>
                    <a:pt x="354963" y="2038100"/>
                  </a:lnTo>
                  <a:lnTo>
                    <a:pt x="353064" y="2088371"/>
                  </a:lnTo>
                  <a:lnTo>
                    <a:pt x="349906" y="2138515"/>
                  </a:lnTo>
                  <a:lnTo>
                    <a:pt x="345495" y="2188509"/>
                  </a:lnTo>
                  <a:lnTo>
                    <a:pt x="339836" y="2238330"/>
                  </a:lnTo>
                  <a:lnTo>
                    <a:pt x="332937" y="2287955"/>
                  </a:lnTo>
                  <a:lnTo>
                    <a:pt x="324802" y="2337361"/>
                  </a:lnTo>
                  <a:lnTo>
                    <a:pt x="315438" y="2386526"/>
                  </a:lnTo>
                  <a:lnTo>
                    <a:pt x="304850" y="2435426"/>
                  </a:lnTo>
                  <a:lnTo>
                    <a:pt x="293044" y="2484039"/>
                  </a:lnTo>
                  <a:lnTo>
                    <a:pt x="280026" y="2532341"/>
                  </a:lnTo>
                  <a:lnTo>
                    <a:pt x="265802" y="2580309"/>
                  </a:lnTo>
                  <a:lnTo>
                    <a:pt x="250378" y="2627922"/>
                  </a:lnTo>
                  <a:lnTo>
                    <a:pt x="233760" y="2675155"/>
                  </a:lnTo>
                  <a:lnTo>
                    <a:pt x="215953" y="2721987"/>
                  </a:lnTo>
                  <a:lnTo>
                    <a:pt x="196964" y="2768393"/>
                  </a:lnTo>
                  <a:lnTo>
                    <a:pt x="176798" y="2814351"/>
                  </a:lnTo>
                  <a:lnTo>
                    <a:pt x="155461" y="2859839"/>
                  </a:lnTo>
                  <a:lnTo>
                    <a:pt x="132959" y="2904833"/>
                  </a:lnTo>
                  <a:lnTo>
                    <a:pt x="109298" y="2949310"/>
                  </a:lnTo>
                </a:path>
                <a:path w="355600" h="2959100">
                  <a:moveTo>
                    <a:pt x="251632" y="2958979"/>
                  </a:moveTo>
                  <a:lnTo>
                    <a:pt x="227467" y="2914137"/>
                  </a:lnTo>
                  <a:lnTo>
                    <a:pt x="204484" y="2868761"/>
                  </a:lnTo>
                  <a:lnTo>
                    <a:pt x="182690" y="2822876"/>
                  </a:lnTo>
                  <a:lnTo>
                    <a:pt x="162090" y="2776504"/>
                  </a:lnTo>
                  <a:lnTo>
                    <a:pt x="142692" y="2729669"/>
                  </a:lnTo>
                  <a:lnTo>
                    <a:pt x="124501" y="2682396"/>
                  </a:lnTo>
                  <a:lnTo>
                    <a:pt x="107523" y="2634707"/>
                  </a:lnTo>
                  <a:lnTo>
                    <a:pt x="91764" y="2586627"/>
                  </a:lnTo>
                  <a:lnTo>
                    <a:pt x="77231" y="2538178"/>
                  </a:lnTo>
                  <a:lnTo>
                    <a:pt x="63929" y="2489386"/>
                  </a:lnTo>
                  <a:lnTo>
                    <a:pt x="51865" y="2440272"/>
                  </a:lnTo>
                  <a:lnTo>
                    <a:pt x="41045" y="2390862"/>
                  </a:lnTo>
                  <a:lnTo>
                    <a:pt x="31475" y="2341178"/>
                  </a:lnTo>
                  <a:lnTo>
                    <a:pt x="23161" y="2291245"/>
                  </a:lnTo>
                  <a:lnTo>
                    <a:pt x="16110" y="2241085"/>
                  </a:lnTo>
                  <a:lnTo>
                    <a:pt x="10326" y="2190723"/>
                  </a:lnTo>
                  <a:lnTo>
                    <a:pt x="5818" y="2140182"/>
                  </a:lnTo>
                  <a:lnTo>
                    <a:pt x="2589" y="2089487"/>
                  </a:lnTo>
                  <a:lnTo>
                    <a:pt x="648" y="2038660"/>
                  </a:lnTo>
                  <a:lnTo>
                    <a:pt x="0" y="1987725"/>
                  </a:lnTo>
                  <a:lnTo>
                    <a:pt x="643" y="1937003"/>
                  </a:lnTo>
                  <a:lnTo>
                    <a:pt x="2567" y="1886396"/>
                  </a:lnTo>
                  <a:lnTo>
                    <a:pt x="5767" y="1835927"/>
                  </a:lnTo>
                  <a:lnTo>
                    <a:pt x="10235" y="1785619"/>
                  </a:lnTo>
                  <a:lnTo>
                    <a:pt x="15965" y="1735495"/>
                  </a:lnTo>
                  <a:lnTo>
                    <a:pt x="22951" y="1685578"/>
                  </a:lnTo>
                  <a:lnTo>
                    <a:pt x="31185" y="1635892"/>
                  </a:lnTo>
                  <a:lnTo>
                    <a:pt x="40661" y="1586460"/>
                  </a:lnTo>
                  <a:lnTo>
                    <a:pt x="51372" y="1537304"/>
                  </a:lnTo>
                  <a:lnTo>
                    <a:pt x="63313" y="1488448"/>
                  </a:lnTo>
                  <a:lnTo>
                    <a:pt x="76476" y="1439915"/>
                  </a:lnTo>
                  <a:lnTo>
                    <a:pt x="90855" y="1391728"/>
                  </a:lnTo>
                  <a:lnTo>
                    <a:pt x="106443" y="1343911"/>
                  </a:lnTo>
                  <a:lnTo>
                    <a:pt x="123233" y="1296486"/>
                  </a:lnTo>
                  <a:lnTo>
                    <a:pt x="141220" y="1249477"/>
                  </a:lnTo>
                  <a:lnTo>
                    <a:pt x="160395" y="1202907"/>
                  </a:lnTo>
                  <a:lnTo>
                    <a:pt x="180754" y="1156798"/>
                  </a:lnTo>
                  <a:lnTo>
                    <a:pt x="202289" y="1111175"/>
                  </a:lnTo>
                  <a:lnTo>
                    <a:pt x="224993" y="1066059"/>
                  </a:lnTo>
                  <a:lnTo>
                    <a:pt x="248861" y="1021475"/>
                  </a:lnTo>
                  <a:lnTo>
                    <a:pt x="273885" y="977446"/>
                  </a:lnTo>
                  <a:lnTo>
                    <a:pt x="300059" y="933994"/>
                  </a:lnTo>
                </a:path>
                <a:path w="355600" h="2959100">
                  <a:moveTo>
                    <a:pt x="177782" y="0"/>
                  </a:moveTo>
                  <a:lnTo>
                    <a:pt x="177782" y="295897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083658" y="5092624"/>
              <a:ext cx="3790950" cy="0"/>
            </a:xfrm>
            <a:custGeom>
              <a:avLst/>
              <a:gdLst/>
              <a:ahLst/>
              <a:cxnLst/>
              <a:rect l="l" t="t" r="r" b="b"/>
              <a:pathLst>
                <a:path w="3790950" h="0">
                  <a:moveTo>
                    <a:pt x="0" y="0"/>
                  </a:moveTo>
                  <a:lnTo>
                    <a:pt x="3790933" y="0"/>
                  </a:lnTo>
                </a:path>
              </a:pathLst>
            </a:custGeom>
            <a:ln w="27000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6560" y="5045526"/>
              <a:ext cx="94197" cy="9419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5061" y="5045526"/>
              <a:ext cx="94197" cy="9419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27493" y="5045526"/>
              <a:ext cx="94197" cy="9419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4576440" y="4823905"/>
            <a:ext cx="880110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10">
                <a:solidFill>
                  <a:srgbClr val="EC008C"/>
                </a:solidFill>
                <a:latin typeface="Arial"/>
                <a:cs typeface="Arial"/>
              </a:rPr>
              <a:t>Lado</a:t>
            </a:r>
            <a:r>
              <a:rPr dirty="0" sz="1250" spc="-50">
                <a:solidFill>
                  <a:srgbClr val="EC008C"/>
                </a:solidFill>
                <a:latin typeface="Arial"/>
                <a:cs typeface="Arial"/>
              </a:rPr>
              <a:t> </a:t>
            </a:r>
            <a:r>
              <a:rPr dirty="0" sz="1250" spc="10">
                <a:solidFill>
                  <a:srgbClr val="EC008C"/>
                </a:solidFill>
                <a:latin typeface="Arial"/>
                <a:cs typeface="Arial"/>
              </a:rPr>
              <a:t>Mayor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62514" y="4823895"/>
            <a:ext cx="889000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10">
                <a:solidFill>
                  <a:srgbClr val="00AEEF"/>
                </a:solidFill>
                <a:latin typeface="Arial"/>
                <a:cs typeface="Arial"/>
              </a:rPr>
              <a:t>Lado</a:t>
            </a:r>
            <a:r>
              <a:rPr dirty="0" sz="1250" spc="-5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dirty="0" sz="1250" spc="10">
                <a:solidFill>
                  <a:srgbClr val="00AEEF"/>
                </a:solidFill>
                <a:latin typeface="Arial"/>
                <a:cs typeface="Arial"/>
              </a:rPr>
              <a:t>Menor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358028" y="3223062"/>
            <a:ext cx="2343785" cy="1874520"/>
            <a:chOff x="6358028" y="3223062"/>
            <a:chExt cx="2343785" cy="1874520"/>
          </a:xfrm>
        </p:grpSpPr>
        <p:sp>
          <p:nvSpPr>
            <p:cNvPr id="34" name="object 34"/>
            <p:cNvSpPr/>
            <p:nvPr/>
          </p:nvSpPr>
          <p:spPr>
            <a:xfrm>
              <a:off x="6362528" y="3270160"/>
              <a:ext cx="2334895" cy="1822450"/>
            </a:xfrm>
            <a:custGeom>
              <a:avLst/>
              <a:gdLst/>
              <a:ahLst/>
              <a:cxnLst/>
              <a:rect l="l" t="t" r="r" b="b"/>
              <a:pathLst>
                <a:path w="2334895" h="1822450">
                  <a:moveTo>
                    <a:pt x="0" y="73418"/>
                  </a:moveTo>
                  <a:lnTo>
                    <a:pt x="50075" y="59530"/>
                  </a:lnTo>
                  <a:lnTo>
                    <a:pt x="100486" y="47084"/>
                  </a:lnTo>
                  <a:lnTo>
                    <a:pt x="151200" y="36086"/>
                  </a:lnTo>
                  <a:lnTo>
                    <a:pt x="202185" y="26539"/>
                  </a:lnTo>
                  <a:lnTo>
                    <a:pt x="253412" y="18448"/>
                  </a:lnTo>
                  <a:lnTo>
                    <a:pt x="304848" y="11819"/>
                  </a:lnTo>
                  <a:lnTo>
                    <a:pt x="356463" y="6655"/>
                  </a:lnTo>
                  <a:lnTo>
                    <a:pt x="408224" y="2960"/>
                  </a:lnTo>
                  <a:lnTo>
                    <a:pt x="460102" y="740"/>
                  </a:lnTo>
                  <a:lnTo>
                    <a:pt x="512064" y="0"/>
                  </a:lnTo>
                  <a:lnTo>
                    <a:pt x="560615" y="634"/>
                  </a:lnTo>
                  <a:lnTo>
                    <a:pt x="608852" y="2526"/>
                  </a:lnTo>
                  <a:lnTo>
                    <a:pt x="656761" y="5660"/>
                  </a:lnTo>
                  <a:lnTo>
                    <a:pt x="704326" y="10020"/>
                  </a:lnTo>
                  <a:lnTo>
                    <a:pt x="751529" y="15591"/>
                  </a:lnTo>
                  <a:lnTo>
                    <a:pt x="798357" y="22357"/>
                  </a:lnTo>
                  <a:lnTo>
                    <a:pt x="844793" y="30302"/>
                  </a:lnTo>
                  <a:lnTo>
                    <a:pt x="890821" y="39411"/>
                  </a:lnTo>
                  <a:lnTo>
                    <a:pt x="936426" y="49667"/>
                  </a:lnTo>
                  <a:lnTo>
                    <a:pt x="981591" y="61054"/>
                  </a:lnTo>
                  <a:lnTo>
                    <a:pt x="1026302" y="73559"/>
                  </a:lnTo>
                  <a:lnTo>
                    <a:pt x="1070542" y="87163"/>
                  </a:lnTo>
                  <a:lnTo>
                    <a:pt x="1114295" y="101852"/>
                  </a:lnTo>
                  <a:lnTo>
                    <a:pt x="1157547" y="117610"/>
                  </a:lnTo>
                  <a:lnTo>
                    <a:pt x="1200280" y="134421"/>
                  </a:lnTo>
                  <a:lnTo>
                    <a:pt x="1242480" y="152270"/>
                  </a:lnTo>
                  <a:lnTo>
                    <a:pt x="1284131" y="171140"/>
                  </a:lnTo>
                  <a:lnTo>
                    <a:pt x="1325216" y="191016"/>
                  </a:lnTo>
                  <a:lnTo>
                    <a:pt x="1365721" y="211883"/>
                  </a:lnTo>
                  <a:lnTo>
                    <a:pt x="1405629" y="233724"/>
                  </a:lnTo>
                  <a:lnTo>
                    <a:pt x="1444925" y="256523"/>
                  </a:lnTo>
                  <a:lnTo>
                    <a:pt x="1483592" y="280266"/>
                  </a:lnTo>
                  <a:lnTo>
                    <a:pt x="1521616" y="304935"/>
                  </a:lnTo>
                  <a:lnTo>
                    <a:pt x="1558980" y="330517"/>
                  </a:lnTo>
                  <a:lnTo>
                    <a:pt x="1595669" y="356994"/>
                  </a:lnTo>
                  <a:lnTo>
                    <a:pt x="1631667" y="384350"/>
                  </a:lnTo>
                  <a:lnTo>
                    <a:pt x="1666958" y="412572"/>
                  </a:lnTo>
                  <a:lnTo>
                    <a:pt x="1701527" y="441641"/>
                  </a:lnTo>
                  <a:lnTo>
                    <a:pt x="1735357" y="471544"/>
                  </a:lnTo>
                  <a:lnTo>
                    <a:pt x="1768433" y="502263"/>
                  </a:lnTo>
                  <a:lnTo>
                    <a:pt x="1800739" y="533784"/>
                  </a:lnTo>
                  <a:lnTo>
                    <a:pt x="1832260" y="566090"/>
                  </a:lnTo>
                  <a:lnTo>
                    <a:pt x="1862980" y="599166"/>
                  </a:lnTo>
                  <a:lnTo>
                    <a:pt x="1892882" y="632996"/>
                  </a:lnTo>
                  <a:lnTo>
                    <a:pt x="1921952" y="667564"/>
                  </a:lnTo>
                  <a:lnTo>
                    <a:pt x="1950174" y="702855"/>
                  </a:lnTo>
                  <a:lnTo>
                    <a:pt x="1977531" y="738853"/>
                  </a:lnTo>
                  <a:lnTo>
                    <a:pt x="2004008" y="775542"/>
                  </a:lnTo>
                  <a:lnTo>
                    <a:pt x="2029589" y="812906"/>
                  </a:lnTo>
                  <a:lnTo>
                    <a:pt x="2054259" y="850929"/>
                  </a:lnTo>
                  <a:lnTo>
                    <a:pt x="2078002" y="889597"/>
                  </a:lnTo>
                  <a:lnTo>
                    <a:pt x="2100801" y="928892"/>
                  </a:lnTo>
                  <a:lnTo>
                    <a:pt x="2122643" y="968800"/>
                  </a:lnTo>
                  <a:lnTo>
                    <a:pt x="2143509" y="1009305"/>
                  </a:lnTo>
                  <a:lnTo>
                    <a:pt x="2163385" y="1050390"/>
                  </a:lnTo>
                  <a:lnTo>
                    <a:pt x="2182256" y="1092041"/>
                  </a:lnTo>
                  <a:lnTo>
                    <a:pt x="2200105" y="1134240"/>
                  </a:lnTo>
                  <a:lnTo>
                    <a:pt x="2216916" y="1176974"/>
                  </a:lnTo>
                  <a:lnTo>
                    <a:pt x="2232674" y="1220225"/>
                  </a:lnTo>
                  <a:lnTo>
                    <a:pt x="2247363" y="1263979"/>
                  </a:lnTo>
                  <a:lnTo>
                    <a:pt x="2260968" y="1308218"/>
                  </a:lnTo>
                  <a:lnTo>
                    <a:pt x="2273472" y="1352929"/>
                  </a:lnTo>
                  <a:lnTo>
                    <a:pt x="2284860" y="1398094"/>
                  </a:lnTo>
                  <a:lnTo>
                    <a:pt x="2295116" y="1443699"/>
                  </a:lnTo>
                  <a:lnTo>
                    <a:pt x="2304225" y="1489727"/>
                  </a:lnTo>
                  <a:lnTo>
                    <a:pt x="2312170" y="1536162"/>
                  </a:lnTo>
                  <a:lnTo>
                    <a:pt x="2318936" y="1582990"/>
                  </a:lnTo>
                  <a:lnTo>
                    <a:pt x="2324507" y="1630194"/>
                  </a:lnTo>
                  <a:lnTo>
                    <a:pt x="2328867" y="1677758"/>
                  </a:lnTo>
                  <a:lnTo>
                    <a:pt x="2332001" y="1725667"/>
                  </a:lnTo>
                  <a:lnTo>
                    <a:pt x="2333893" y="1773905"/>
                  </a:lnTo>
                  <a:lnTo>
                    <a:pt x="2334527" y="1822456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27493" y="3223062"/>
              <a:ext cx="94197" cy="94197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66556" y="5324515"/>
            <a:ext cx="146050" cy="32131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85305" y="5805848"/>
            <a:ext cx="12065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>
                <a:solidFill>
                  <a:srgbClr val="00A650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79151" y="3104899"/>
            <a:ext cx="5622925" cy="3140710"/>
            <a:chOff x="3079151" y="3104899"/>
            <a:chExt cx="5622925" cy="3140710"/>
          </a:xfrm>
        </p:grpSpPr>
        <p:sp>
          <p:nvSpPr>
            <p:cNvPr id="3" name="object 3"/>
            <p:cNvSpPr/>
            <p:nvPr/>
          </p:nvSpPr>
          <p:spPr>
            <a:xfrm>
              <a:off x="6874592" y="3104899"/>
              <a:ext cx="0" cy="2959100"/>
            </a:xfrm>
            <a:custGeom>
              <a:avLst/>
              <a:gdLst/>
              <a:ahLst/>
              <a:cxnLst/>
              <a:rect l="l" t="t" r="r" b="b"/>
              <a:pathLst>
                <a:path w="0" h="2959100">
                  <a:moveTo>
                    <a:pt x="0" y="0"/>
                  </a:moveTo>
                  <a:lnTo>
                    <a:pt x="0" y="295897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083659" y="5092624"/>
              <a:ext cx="5613400" cy="0"/>
            </a:xfrm>
            <a:custGeom>
              <a:avLst/>
              <a:gdLst/>
              <a:ahLst/>
              <a:cxnLst/>
              <a:rect l="l" t="t" r="r" b="b"/>
              <a:pathLst>
                <a:path w="5613400" h="0">
                  <a:moveTo>
                    <a:pt x="0" y="0"/>
                  </a:moveTo>
                  <a:lnTo>
                    <a:pt x="56134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874592" y="5092624"/>
              <a:ext cx="1823085" cy="0"/>
            </a:xfrm>
            <a:custGeom>
              <a:avLst/>
              <a:gdLst/>
              <a:ahLst/>
              <a:cxnLst/>
              <a:rect l="l" t="t" r="r" b="b"/>
              <a:pathLst>
                <a:path w="1823084" h="0">
                  <a:moveTo>
                    <a:pt x="0" y="0"/>
                  </a:moveTo>
                  <a:lnTo>
                    <a:pt x="1822467" y="0"/>
                  </a:lnTo>
                </a:path>
              </a:pathLst>
            </a:custGeom>
            <a:ln w="270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83651" y="5092624"/>
              <a:ext cx="5614035" cy="1152525"/>
            </a:xfrm>
            <a:custGeom>
              <a:avLst/>
              <a:gdLst/>
              <a:ahLst/>
              <a:cxnLst/>
              <a:rect l="l" t="t" r="r" b="b"/>
              <a:pathLst>
                <a:path w="5614034" h="1152525">
                  <a:moveTo>
                    <a:pt x="5613408" y="0"/>
                  </a:moveTo>
                  <a:lnTo>
                    <a:pt x="5613408" y="1143003"/>
                  </a:lnTo>
                </a:path>
                <a:path w="5614034" h="1152525">
                  <a:moveTo>
                    <a:pt x="0" y="0"/>
                  </a:moveTo>
                  <a:lnTo>
                    <a:pt x="0" y="1152528"/>
                  </a:lnTo>
                </a:path>
                <a:path w="5614034" h="1152525">
                  <a:moveTo>
                    <a:pt x="1968506" y="0"/>
                  </a:moveTo>
                  <a:lnTo>
                    <a:pt x="1968506" y="576266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857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Arial"/>
                <a:cs typeface="Arial"/>
              </a:rPr>
              <a:t>RECTÁNGULOS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16662" y="1882987"/>
            <a:ext cx="5708015" cy="94615"/>
            <a:chOff x="1016662" y="1882987"/>
            <a:chExt cx="5708015" cy="94615"/>
          </a:xfrm>
        </p:grpSpPr>
        <p:sp>
          <p:nvSpPr>
            <p:cNvPr id="10" name="object 10"/>
            <p:cNvSpPr/>
            <p:nvPr/>
          </p:nvSpPr>
          <p:spPr>
            <a:xfrm>
              <a:off x="1063760" y="1930085"/>
              <a:ext cx="5613400" cy="0"/>
            </a:xfrm>
            <a:custGeom>
              <a:avLst/>
              <a:gdLst/>
              <a:ahLst/>
              <a:cxnLst/>
              <a:rect l="l" t="t" r="r" b="b"/>
              <a:pathLst>
                <a:path w="5613400" h="0">
                  <a:moveTo>
                    <a:pt x="0" y="0"/>
                  </a:moveTo>
                  <a:lnTo>
                    <a:pt x="56134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662" y="1882987"/>
              <a:ext cx="94197" cy="941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0062" y="1882987"/>
              <a:ext cx="94197" cy="9419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036497" y="2186203"/>
            <a:ext cx="2063114" cy="94615"/>
            <a:chOff x="1036497" y="2186203"/>
            <a:chExt cx="2063114" cy="94615"/>
          </a:xfrm>
        </p:grpSpPr>
        <p:sp>
          <p:nvSpPr>
            <p:cNvPr id="14" name="object 14"/>
            <p:cNvSpPr/>
            <p:nvPr/>
          </p:nvSpPr>
          <p:spPr>
            <a:xfrm>
              <a:off x="1083597" y="2233303"/>
              <a:ext cx="1968500" cy="0"/>
            </a:xfrm>
            <a:custGeom>
              <a:avLst/>
              <a:gdLst/>
              <a:ahLst/>
              <a:cxnLst/>
              <a:rect l="l" t="t" r="r" b="b"/>
              <a:pathLst>
                <a:path w="1968500" h="0">
                  <a:moveTo>
                    <a:pt x="0" y="0"/>
                  </a:moveTo>
                  <a:lnTo>
                    <a:pt x="196850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497" y="2186203"/>
              <a:ext cx="94198" cy="9419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4999" y="2186203"/>
              <a:ext cx="94197" cy="9419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593541" y="945650"/>
            <a:ext cx="7909559" cy="128333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651760" marR="5080" indent="-2639695">
              <a:lnSpc>
                <a:spcPct val="101000"/>
              </a:lnSpc>
              <a:spcBef>
                <a:spcPts val="8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231F20"/>
                </a:solidFill>
                <a:latin typeface="Arial"/>
                <a:cs typeface="Arial"/>
              </a:rPr>
              <a:t>CONOCIDAS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(s)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DIFERENCIA</a:t>
            </a:r>
            <a:r>
              <a:rPr dirty="0" sz="16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31F20"/>
                </a:solidFill>
                <a:latin typeface="Arial"/>
                <a:cs typeface="Arial"/>
              </a:rPr>
              <a:t>(d)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DESIGUALES</a:t>
            </a:r>
            <a:endParaRPr sz="1600">
              <a:latin typeface="Arial"/>
              <a:cs typeface="Arial"/>
            </a:endParaRPr>
          </a:p>
          <a:p>
            <a:pPr marL="1929764">
              <a:lnSpc>
                <a:spcPct val="100000"/>
              </a:lnSpc>
              <a:spcBef>
                <a:spcPts val="1435"/>
              </a:spcBef>
            </a:pPr>
            <a:r>
              <a:rPr dirty="0" sz="1900" spc="-5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  <a:p>
            <a:pPr marL="382905">
              <a:lnSpc>
                <a:spcPct val="100000"/>
              </a:lnSpc>
              <a:spcBef>
                <a:spcPts val="28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49961" y="5045526"/>
            <a:ext cx="94197" cy="9419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966556" y="5333176"/>
            <a:ext cx="14605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00A650"/>
                </a:solidFill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37084" y="5010577"/>
            <a:ext cx="1701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46632" y="3062715"/>
            <a:ext cx="182245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62116" y="5087530"/>
            <a:ext cx="1701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29067" y="3000798"/>
            <a:ext cx="182245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85305" y="5813464"/>
            <a:ext cx="1206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00A650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83651" y="5552534"/>
            <a:ext cx="1969135" cy="76835"/>
          </a:xfrm>
          <a:custGeom>
            <a:avLst/>
            <a:gdLst/>
            <a:ahLst/>
            <a:cxnLst/>
            <a:rect l="l" t="t" r="r" b="b"/>
            <a:pathLst>
              <a:path w="1969135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9" y="74409"/>
                </a:lnTo>
                <a:lnTo>
                  <a:pt x="87362" y="72007"/>
                </a:lnTo>
                <a:lnTo>
                  <a:pt x="80146" y="42905"/>
                </a:lnTo>
                <a:lnTo>
                  <a:pt x="45036" y="42905"/>
                </a:lnTo>
                <a:lnTo>
                  <a:pt x="45036" y="33905"/>
                </a:lnTo>
                <a:lnTo>
                  <a:pt x="80146" y="33905"/>
                </a:lnTo>
                <a:lnTo>
                  <a:pt x="80349" y="31205"/>
                </a:lnTo>
                <a:lnTo>
                  <a:pt x="88449" y="2401"/>
                </a:lnTo>
                <a:lnTo>
                  <a:pt x="89611" y="0"/>
                </a:lnTo>
                <a:close/>
              </a:path>
              <a:path w="1969135" h="76835">
                <a:moveTo>
                  <a:pt x="1878895" y="0"/>
                </a:moveTo>
                <a:lnTo>
                  <a:pt x="1888459" y="40806"/>
                </a:lnTo>
                <a:lnTo>
                  <a:pt x="1888343" y="43207"/>
                </a:lnTo>
                <a:lnTo>
                  <a:pt x="1878895" y="76809"/>
                </a:lnTo>
                <a:lnTo>
                  <a:pt x="1958004" y="42905"/>
                </a:lnTo>
                <a:lnTo>
                  <a:pt x="1923469" y="42905"/>
                </a:lnTo>
                <a:lnTo>
                  <a:pt x="1923469" y="33905"/>
                </a:lnTo>
                <a:lnTo>
                  <a:pt x="1958007" y="33905"/>
                </a:lnTo>
                <a:lnTo>
                  <a:pt x="1878895" y="0"/>
                </a:lnTo>
                <a:close/>
              </a:path>
              <a:path w="1969135" h="76835">
                <a:moveTo>
                  <a:pt x="80146" y="33905"/>
                </a:moveTo>
                <a:lnTo>
                  <a:pt x="45036" y="33905"/>
                </a:lnTo>
                <a:lnTo>
                  <a:pt x="45036" y="42905"/>
                </a:lnTo>
                <a:lnTo>
                  <a:pt x="80146" y="42905"/>
                </a:lnTo>
                <a:lnTo>
                  <a:pt x="80046" y="40806"/>
                </a:lnTo>
                <a:lnTo>
                  <a:pt x="80146" y="33905"/>
                </a:lnTo>
                <a:close/>
              </a:path>
              <a:path w="1969135" h="76835">
                <a:moveTo>
                  <a:pt x="1888358" y="33905"/>
                </a:moveTo>
                <a:lnTo>
                  <a:pt x="80146" y="33905"/>
                </a:lnTo>
                <a:lnTo>
                  <a:pt x="80046" y="40806"/>
                </a:lnTo>
                <a:lnTo>
                  <a:pt x="80146" y="42905"/>
                </a:lnTo>
                <a:lnTo>
                  <a:pt x="1888358" y="42905"/>
                </a:lnTo>
                <a:lnTo>
                  <a:pt x="1888459" y="40806"/>
                </a:lnTo>
                <a:lnTo>
                  <a:pt x="1888358" y="33905"/>
                </a:lnTo>
                <a:close/>
              </a:path>
              <a:path w="1969135" h="76835">
                <a:moveTo>
                  <a:pt x="1958007" y="33905"/>
                </a:moveTo>
                <a:lnTo>
                  <a:pt x="1923469" y="33905"/>
                </a:lnTo>
                <a:lnTo>
                  <a:pt x="1923469" y="42905"/>
                </a:lnTo>
                <a:lnTo>
                  <a:pt x="1958004" y="42905"/>
                </a:lnTo>
                <a:lnTo>
                  <a:pt x="1968506" y="38404"/>
                </a:lnTo>
                <a:lnTo>
                  <a:pt x="1958007" y="33905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36560" y="3223062"/>
            <a:ext cx="94197" cy="94197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3036560" y="3977557"/>
            <a:ext cx="5661025" cy="2163445"/>
            <a:chOff x="3036560" y="3977557"/>
            <a:chExt cx="5661025" cy="2163445"/>
          </a:xfrm>
        </p:grpSpPr>
        <p:sp>
          <p:nvSpPr>
            <p:cNvPr id="28" name="object 28"/>
            <p:cNvSpPr/>
            <p:nvPr/>
          </p:nvSpPr>
          <p:spPr>
            <a:xfrm>
              <a:off x="3083658" y="6063872"/>
              <a:ext cx="5613400" cy="76835"/>
            </a:xfrm>
            <a:custGeom>
              <a:avLst/>
              <a:gdLst/>
              <a:ahLst/>
              <a:cxnLst/>
              <a:rect l="l" t="t" r="r" b="b"/>
              <a:pathLst>
                <a:path w="561340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9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6" y="42904"/>
                  </a:lnTo>
                  <a:lnTo>
                    <a:pt x="45036" y="33903"/>
                  </a:lnTo>
                  <a:lnTo>
                    <a:pt x="80146" y="33903"/>
                  </a:lnTo>
                  <a:lnTo>
                    <a:pt x="80349" y="31203"/>
                  </a:lnTo>
                  <a:lnTo>
                    <a:pt x="88449" y="2400"/>
                  </a:lnTo>
                  <a:lnTo>
                    <a:pt x="89611" y="0"/>
                  </a:lnTo>
                  <a:close/>
                </a:path>
                <a:path w="5613400" h="76835">
                  <a:moveTo>
                    <a:pt x="5523790" y="0"/>
                  </a:moveTo>
                  <a:lnTo>
                    <a:pt x="5533354" y="40805"/>
                  </a:lnTo>
                  <a:lnTo>
                    <a:pt x="5533240" y="43206"/>
                  </a:lnTo>
                  <a:lnTo>
                    <a:pt x="5523790" y="76809"/>
                  </a:lnTo>
                  <a:lnTo>
                    <a:pt x="5602902" y="42904"/>
                  </a:lnTo>
                  <a:lnTo>
                    <a:pt x="5568364" y="42904"/>
                  </a:lnTo>
                  <a:lnTo>
                    <a:pt x="5568364" y="33903"/>
                  </a:lnTo>
                  <a:lnTo>
                    <a:pt x="5602899" y="33903"/>
                  </a:lnTo>
                  <a:lnTo>
                    <a:pt x="5523790" y="0"/>
                  </a:lnTo>
                  <a:close/>
                </a:path>
                <a:path w="5613400" h="76835">
                  <a:moveTo>
                    <a:pt x="80146" y="33903"/>
                  </a:moveTo>
                  <a:lnTo>
                    <a:pt x="45036" y="33903"/>
                  </a:lnTo>
                  <a:lnTo>
                    <a:pt x="45036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5613400" h="76835">
                  <a:moveTo>
                    <a:pt x="5533254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5533254" y="42904"/>
                  </a:lnTo>
                  <a:lnTo>
                    <a:pt x="5533354" y="40805"/>
                  </a:lnTo>
                  <a:lnTo>
                    <a:pt x="5533254" y="33903"/>
                  </a:lnTo>
                  <a:close/>
                </a:path>
                <a:path w="5613400" h="76835">
                  <a:moveTo>
                    <a:pt x="5602899" y="33903"/>
                  </a:moveTo>
                  <a:lnTo>
                    <a:pt x="5568364" y="33903"/>
                  </a:lnTo>
                  <a:lnTo>
                    <a:pt x="5568364" y="42904"/>
                  </a:lnTo>
                  <a:lnTo>
                    <a:pt x="5602902" y="42904"/>
                  </a:lnTo>
                  <a:lnTo>
                    <a:pt x="5613401" y="38404"/>
                  </a:lnTo>
                  <a:lnTo>
                    <a:pt x="5602899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696810" y="3982319"/>
              <a:ext cx="355600" cy="2082164"/>
            </a:xfrm>
            <a:custGeom>
              <a:avLst/>
              <a:gdLst/>
              <a:ahLst/>
              <a:cxnLst/>
              <a:rect l="l" t="t" r="r" b="b"/>
              <a:pathLst>
                <a:path w="355600" h="2082164">
                  <a:moveTo>
                    <a:pt x="19143" y="0"/>
                  </a:moveTo>
                  <a:lnTo>
                    <a:pt x="46032" y="41388"/>
                  </a:lnTo>
                  <a:lnTo>
                    <a:pt x="71848" y="83355"/>
                  </a:lnTo>
                  <a:lnTo>
                    <a:pt x="96586" y="125881"/>
                  </a:lnTo>
                  <a:lnTo>
                    <a:pt x="120239" y="168943"/>
                  </a:lnTo>
                  <a:lnTo>
                    <a:pt x="142800" y="212521"/>
                  </a:lnTo>
                  <a:lnTo>
                    <a:pt x="164264" y="256593"/>
                  </a:lnTo>
                  <a:lnTo>
                    <a:pt x="184624" y="301138"/>
                  </a:lnTo>
                  <a:lnTo>
                    <a:pt x="203873" y="346136"/>
                  </a:lnTo>
                  <a:lnTo>
                    <a:pt x="222005" y="391564"/>
                  </a:lnTo>
                  <a:lnTo>
                    <a:pt x="239014" y="437402"/>
                  </a:lnTo>
                  <a:lnTo>
                    <a:pt x="254894" y="483629"/>
                  </a:lnTo>
                  <a:lnTo>
                    <a:pt x="269637" y="530223"/>
                  </a:lnTo>
                  <a:lnTo>
                    <a:pt x="283237" y="577164"/>
                  </a:lnTo>
                  <a:lnTo>
                    <a:pt x="295689" y="624429"/>
                  </a:lnTo>
                  <a:lnTo>
                    <a:pt x="306985" y="671998"/>
                  </a:lnTo>
                  <a:lnTo>
                    <a:pt x="317119" y="719850"/>
                  </a:lnTo>
                  <a:lnTo>
                    <a:pt x="326085" y="767964"/>
                  </a:lnTo>
                  <a:lnTo>
                    <a:pt x="333876" y="816318"/>
                  </a:lnTo>
                  <a:lnTo>
                    <a:pt x="340486" y="864891"/>
                  </a:lnTo>
                  <a:lnTo>
                    <a:pt x="345909" y="913662"/>
                  </a:lnTo>
                  <a:lnTo>
                    <a:pt x="350138" y="962611"/>
                  </a:lnTo>
                  <a:lnTo>
                    <a:pt x="353166" y="1011714"/>
                  </a:lnTo>
                  <a:lnTo>
                    <a:pt x="354988" y="1060953"/>
                  </a:lnTo>
                  <a:lnTo>
                    <a:pt x="355597" y="1110305"/>
                  </a:lnTo>
                  <a:lnTo>
                    <a:pt x="354963" y="1160680"/>
                  </a:lnTo>
                  <a:lnTo>
                    <a:pt x="353064" y="1210951"/>
                  </a:lnTo>
                  <a:lnTo>
                    <a:pt x="349906" y="1261095"/>
                  </a:lnTo>
                  <a:lnTo>
                    <a:pt x="345495" y="1311089"/>
                  </a:lnTo>
                  <a:lnTo>
                    <a:pt x="339836" y="1360910"/>
                  </a:lnTo>
                  <a:lnTo>
                    <a:pt x="332937" y="1410535"/>
                  </a:lnTo>
                  <a:lnTo>
                    <a:pt x="324802" y="1459941"/>
                  </a:lnTo>
                  <a:lnTo>
                    <a:pt x="315438" y="1509106"/>
                  </a:lnTo>
                  <a:lnTo>
                    <a:pt x="304850" y="1558006"/>
                  </a:lnTo>
                  <a:lnTo>
                    <a:pt x="293044" y="1606618"/>
                  </a:lnTo>
                  <a:lnTo>
                    <a:pt x="280026" y="1654920"/>
                  </a:lnTo>
                  <a:lnTo>
                    <a:pt x="265802" y="1702889"/>
                  </a:lnTo>
                  <a:lnTo>
                    <a:pt x="250378" y="1750502"/>
                  </a:lnTo>
                  <a:lnTo>
                    <a:pt x="233760" y="1797735"/>
                  </a:lnTo>
                  <a:lnTo>
                    <a:pt x="215953" y="1844566"/>
                  </a:lnTo>
                  <a:lnTo>
                    <a:pt x="196964" y="1890973"/>
                  </a:lnTo>
                  <a:lnTo>
                    <a:pt x="176798" y="1936931"/>
                  </a:lnTo>
                  <a:lnTo>
                    <a:pt x="155461" y="1982419"/>
                  </a:lnTo>
                  <a:lnTo>
                    <a:pt x="132959" y="2027413"/>
                  </a:lnTo>
                  <a:lnTo>
                    <a:pt x="109298" y="2071890"/>
                  </a:lnTo>
                </a:path>
                <a:path w="355600" h="2082164">
                  <a:moveTo>
                    <a:pt x="251632" y="2081559"/>
                  </a:moveTo>
                  <a:lnTo>
                    <a:pt x="227467" y="2036717"/>
                  </a:lnTo>
                  <a:lnTo>
                    <a:pt x="204484" y="1991341"/>
                  </a:lnTo>
                  <a:lnTo>
                    <a:pt x="182690" y="1945456"/>
                  </a:lnTo>
                  <a:lnTo>
                    <a:pt x="162090" y="1899084"/>
                  </a:lnTo>
                  <a:lnTo>
                    <a:pt x="142692" y="1852249"/>
                  </a:lnTo>
                  <a:lnTo>
                    <a:pt x="124501" y="1804976"/>
                  </a:lnTo>
                  <a:lnTo>
                    <a:pt x="107523" y="1757287"/>
                  </a:lnTo>
                  <a:lnTo>
                    <a:pt x="91764" y="1709207"/>
                  </a:lnTo>
                  <a:lnTo>
                    <a:pt x="77231" y="1660758"/>
                  </a:lnTo>
                  <a:lnTo>
                    <a:pt x="63929" y="1611966"/>
                  </a:lnTo>
                  <a:lnTo>
                    <a:pt x="51865" y="1562852"/>
                  </a:lnTo>
                  <a:lnTo>
                    <a:pt x="41045" y="1513442"/>
                  </a:lnTo>
                  <a:lnTo>
                    <a:pt x="31475" y="1463758"/>
                  </a:lnTo>
                  <a:lnTo>
                    <a:pt x="23161" y="1413824"/>
                  </a:lnTo>
                  <a:lnTo>
                    <a:pt x="16110" y="1363665"/>
                  </a:lnTo>
                  <a:lnTo>
                    <a:pt x="10326" y="1313303"/>
                  </a:lnTo>
                  <a:lnTo>
                    <a:pt x="5818" y="1262762"/>
                  </a:lnTo>
                  <a:lnTo>
                    <a:pt x="2589" y="1212067"/>
                  </a:lnTo>
                  <a:lnTo>
                    <a:pt x="648" y="1161239"/>
                  </a:lnTo>
                  <a:lnTo>
                    <a:pt x="0" y="1110305"/>
                  </a:lnTo>
                  <a:lnTo>
                    <a:pt x="643" y="1059583"/>
                  </a:lnTo>
                  <a:lnTo>
                    <a:pt x="2567" y="1008976"/>
                  </a:lnTo>
                  <a:lnTo>
                    <a:pt x="5767" y="958507"/>
                  </a:lnTo>
                  <a:lnTo>
                    <a:pt x="10235" y="908199"/>
                  </a:lnTo>
                  <a:lnTo>
                    <a:pt x="15965" y="858075"/>
                  </a:lnTo>
                  <a:lnTo>
                    <a:pt x="22951" y="808158"/>
                  </a:lnTo>
                  <a:lnTo>
                    <a:pt x="31185" y="758472"/>
                  </a:lnTo>
                  <a:lnTo>
                    <a:pt x="40661" y="709039"/>
                  </a:lnTo>
                  <a:lnTo>
                    <a:pt x="51372" y="659884"/>
                  </a:lnTo>
                  <a:lnTo>
                    <a:pt x="63313" y="611028"/>
                  </a:lnTo>
                  <a:lnTo>
                    <a:pt x="76476" y="562495"/>
                  </a:lnTo>
                  <a:lnTo>
                    <a:pt x="90855" y="514308"/>
                  </a:lnTo>
                  <a:lnTo>
                    <a:pt x="106443" y="466491"/>
                  </a:lnTo>
                  <a:lnTo>
                    <a:pt x="123233" y="419066"/>
                  </a:lnTo>
                  <a:lnTo>
                    <a:pt x="141220" y="372057"/>
                  </a:lnTo>
                  <a:lnTo>
                    <a:pt x="160395" y="325486"/>
                  </a:lnTo>
                  <a:lnTo>
                    <a:pt x="180754" y="279378"/>
                  </a:lnTo>
                  <a:lnTo>
                    <a:pt x="202289" y="233754"/>
                  </a:lnTo>
                  <a:lnTo>
                    <a:pt x="224993" y="188639"/>
                  </a:lnTo>
                  <a:lnTo>
                    <a:pt x="248861" y="144055"/>
                  </a:lnTo>
                  <a:lnTo>
                    <a:pt x="273885" y="100026"/>
                  </a:lnTo>
                  <a:lnTo>
                    <a:pt x="300059" y="56574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6560" y="5045526"/>
              <a:ext cx="94197" cy="9419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5061" y="5045526"/>
              <a:ext cx="94197" cy="9419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27493" y="5045526"/>
              <a:ext cx="94197" cy="9419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083659" y="3270160"/>
            <a:ext cx="3790950" cy="1823085"/>
          </a:xfrm>
          <a:prstGeom prst="rect">
            <a:avLst/>
          </a:prstGeom>
          <a:ln w="35999">
            <a:solidFill>
              <a:srgbClr val="ED1C24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algn="ctr" marL="74295">
              <a:lnSpc>
                <a:spcPct val="100000"/>
              </a:lnSpc>
              <a:spcBef>
                <a:spcPts val="5"/>
              </a:spcBef>
            </a:pPr>
            <a:r>
              <a:rPr dirty="0" sz="1250" spc="10">
                <a:solidFill>
                  <a:srgbClr val="EC008C"/>
                </a:solidFill>
                <a:latin typeface="Arial"/>
                <a:cs typeface="Arial"/>
              </a:rPr>
              <a:t>Lado</a:t>
            </a:r>
            <a:r>
              <a:rPr dirty="0" sz="1250" spc="-30">
                <a:solidFill>
                  <a:srgbClr val="EC008C"/>
                </a:solidFill>
                <a:latin typeface="Arial"/>
                <a:cs typeface="Arial"/>
              </a:rPr>
              <a:t> </a:t>
            </a:r>
            <a:r>
              <a:rPr dirty="0" sz="1250" spc="10">
                <a:solidFill>
                  <a:srgbClr val="EC008C"/>
                </a:solidFill>
                <a:latin typeface="Arial"/>
                <a:cs typeface="Arial"/>
              </a:rPr>
              <a:t>Mayor</a:t>
            </a:r>
            <a:endParaRPr sz="12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62514" y="4823895"/>
            <a:ext cx="889000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10">
                <a:solidFill>
                  <a:srgbClr val="00AEEF"/>
                </a:solidFill>
                <a:latin typeface="Arial"/>
                <a:cs typeface="Arial"/>
              </a:rPr>
              <a:t>Lado</a:t>
            </a:r>
            <a:r>
              <a:rPr dirty="0" sz="1250" spc="-5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dirty="0" sz="1250" spc="10">
                <a:solidFill>
                  <a:srgbClr val="00AEEF"/>
                </a:solidFill>
                <a:latin typeface="Arial"/>
                <a:cs typeface="Arial"/>
              </a:rPr>
              <a:t>Menor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358028" y="3223062"/>
            <a:ext cx="2343785" cy="1874520"/>
            <a:chOff x="6358028" y="3223062"/>
            <a:chExt cx="2343785" cy="1874520"/>
          </a:xfrm>
        </p:grpSpPr>
        <p:sp>
          <p:nvSpPr>
            <p:cNvPr id="36" name="object 36"/>
            <p:cNvSpPr/>
            <p:nvPr/>
          </p:nvSpPr>
          <p:spPr>
            <a:xfrm>
              <a:off x="6362528" y="3270160"/>
              <a:ext cx="2334895" cy="1822450"/>
            </a:xfrm>
            <a:custGeom>
              <a:avLst/>
              <a:gdLst/>
              <a:ahLst/>
              <a:cxnLst/>
              <a:rect l="l" t="t" r="r" b="b"/>
              <a:pathLst>
                <a:path w="2334895" h="1822450">
                  <a:moveTo>
                    <a:pt x="0" y="73418"/>
                  </a:moveTo>
                  <a:lnTo>
                    <a:pt x="50075" y="59530"/>
                  </a:lnTo>
                  <a:lnTo>
                    <a:pt x="100486" y="47084"/>
                  </a:lnTo>
                  <a:lnTo>
                    <a:pt x="151200" y="36086"/>
                  </a:lnTo>
                  <a:lnTo>
                    <a:pt x="202185" y="26539"/>
                  </a:lnTo>
                  <a:lnTo>
                    <a:pt x="253412" y="18448"/>
                  </a:lnTo>
                  <a:lnTo>
                    <a:pt x="304848" y="11819"/>
                  </a:lnTo>
                  <a:lnTo>
                    <a:pt x="356463" y="6655"/>
                  </a:lnTo>
                  <a:lnTo>
                    <a:pt x="408224" y="2960"/>
                  </a:lnTo>
                  <a:lnTo>
                    <a:pt x="460102" y="740"/>
                  </a:lnTo>
                  <a:lnTo>
                    <a:pt x="512064" y="0"/>
                  </a:lnTo>
                  <a:lnTo>
                    <a:pt x="560615" y="634"/>
                  </a:lnTo>
                  <a:lnTo>
                    <a:pt x="608852" y="2526"/>
                  </a:lnTo>
                  <a:lnTo>
                    <a:pt x="656761" y="5660"/>
                  </a:lnTo>
                  <a:lnTo>
                    <a:pt x="704326" y="10020"/>
                  </a:lnTo>
                  <a:lnTo>
                    <a:pt x="751529" y="15591"/>
                  </a:lnTo>
                  <a:lnTo>
                    <a:pt x="798357" y="22357"/>
                  </a:lnTo>
                  <a:lnTo>
                    <a:pt x="844793" y="30302"/>
                  </a:lnTo>
                  <a:lnTo>
                    <a:pt x="890821" y="39411"/>
                  </a:lnTo>
                  <a:lnTo>
                    <a:pt x="936426" y="49667"/>
                  </a:lnTo>
                  <a:lnTo>
                    <a:pt x="981591" y="61054"/>
                  </a:lnTo>
                  <a:lnTo>
                    <a:pt x="1026302" y="73559"/>
                  </a:lnTo>
                  <a:lnTo>
                    <a:pt x="1070542" y="87163"/>
                  </a:lnTo>
                  <a:lnTo>
                    <a:pt x="1114295" y="101852"/>
                  </a:lnTo>
                  <a:lnTo>
                    <a:pt x="1157547" y="117610"/>
                  </a:lnTo>
                  <a:lnTo>
                    <a:pt x="1200280" y="134421"/>
                  </a:lnTo>
                  <a:lnTo>
                    <a:pt x="1242480" y="152270"/>
                  </a:lnTo>
                  <a:lnTo>
                    <a:pt x="1284131" y="171140"/>
                  </a:lnTo>
                  <a:lnTo>
                    <a:pt x="1325216" y="191016"/>
                  </a:lnTo>
                  <a:lnTo>
                    <a:pt x="1365721" y="211883"/>
                  </a:lnTo>
                  <a:lnTo>
                    <a:pt x="1405629" y="233724"/>
                  </a:lnTo>
                  <a:lnTo>
                    <a:pt x="1444925" y="256523"/>
                  </a:lnTo>
                  <a:lnTo>
                    <a:pt x="1483592" y="280266"/>
                  </a:lnTo>
                  <a:lnTo>
                    <a:pt x="1521616" y="304935"/>
                  </a:lnTo>
                  <a:lnTo>
                    <a:pt x="1558980" y="330517"/>
                  </a:lnTo>
                  <a:lnTo>
                    <a:pt x="1595669" y="356994"/>
                  </a:lnTo>
                  <a:lnTo>
                    <a:pt x="1631667" y="384350"/>
                  </a:lnTo>
                  <a:lnTo>
                    <a:pt x="1666958" y="412572"/>
                  </a:lnTo>
                  <a:lnTo>
                    <a:pt x="1701527" y="441641"/>
                  </a:lnTo>
                  <a:lnTo>
                    <a:pt x="1735357" y="471544"/>
                  </a:lnTo>
                  <a:lnTo>
                    <a:pt x="1768433" y="502263"/>
                  </a:lnTo>
                  <a:lnTo>
                    <a:pt x="1800739" y="533784"/>
                  </a:lnTo>
                  <a:lnTo>
                    <a:pt x="1832260" y="566090"/>
                  </a:lnTo>
                  <a:lnTo>
                    <a:pt x="1862980" y="599166"/>
                  </a:lnTo>
                  <a:lnTo>
                    <a:pt x="1892882" y="632996"/>
                  </a:lnTo>
                  <a:lnTo>
                    <a:pt x="1921952" y="667564"/>
                  </a:lnTo>
                  <a:lnTo>
                    <a:pt x="1950174" y="702855"/>
                  </a:lnTo>
                  <a:lnTo>
                    <a:pt x="1977531" y="738853"/>
                  </a:lnTo>
                  <a:lnTo>
                    <a:pt x="2004008" y="775542"/>
                  </a:lnTo>
                  <a:lnTo>
                    <a:pt x="2029589" y="812906"/>
                  </a:lnTo>
                  <a:lnTo>
                    <a:pt x="2054259" y="850929"/>
                  </a:lnTo>
                  <a:lnTo>
                    <a:pt x="2078002" y="889597"/>
                  </a:lnTo>
                  <a:lnTo>
                    <a:pt x="2100801" y="928892"/>
                  </a:lnTo>
                  <a:lnTo>
                    <a:pt x="2122643" y="968800"/>
                  </a:lnTo>
                  <a:lnTo>
                    <a:pt x="2143509" y="1009305"/>
                  </a:lnTo>
                  <a:lnTo>
                    <a:pt x="2163385" y="1050390"/>
                  </a:lnTo>
                  <a:lnTo>
                    <a:pt x="2182256" y="1092041"/>
                  </a:lnTo>
                  <a:lnTo>
                    <a:pt x="2200105" y="1134240"/>
                  </a:lnTo>
                  <a:lnTo>
                    <a:pt x="2216916" y="1176974"/>
                  </a:lnTo>
                  <a:lnTo>
                    <a:pt x="2232674" y="1220225"/>
                  </a:lnTo>
                  <a:lnTo>
                    <a:pt x="2247363" y="1263979"/>
                  </a:lnTo>
                  <a:lnTo>
                    <a:pt x="2260968" y="1308218"/>
                  </a:lnTo>
                  <a:lnTo>
                    <a:pt x="2273472" y="1352929"/>
                  </a:lnTo>
                  <a:lnTo>
                    <a:pt x="2284860" y="1398094"/>
                  </a:lnTo>
                  <a:lnTo>
                    <a:pt x="2295116" y="1443699"/>
                  </a:lnTo>
                  <a:lnTo>
                    <a:pt x="2304225" y="1489727"/>
                  </a:lnTo>
                  <a:lnTo>
                    <a:pt x="2312170" y="1536162"/>
                  </a:lnTo>
                  <a:lnTo>
                    <a:pt x="2318936" y="1582990"/>
                  </a:lnTo>
                  <a:lnTo>
                    <a:pt x="2324507" y="1630194"/>
                  </a:lnTo>
                  <a:lnTo>
                    <a:pt x="2328867" y="1677758"/>
                  </a:lnTo>
                  <a:lnTo>
                    <a:pt x="2332001" y="1725667"/>
                  </a:lnTo>
                  <a:lnTo>
                    <a:pt x="2333893" y="1773905"/>
                  </a:lnTo>
                  <a:lnTo>
                    <a:pt x="2334527" y="1822456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27493" y="3223062"/>
              <a:ext cx="94197" cy="94197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577" y="962717"/>
            <a:ext cx="7178040" cy="8172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2145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DADAS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2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150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75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577" y="962717"/>
            <a:ext cx="7178040" cy="8172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2145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DADAS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2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150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75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03824" y="3665973"/>
            <a:ext cx="5494655" cy="948690"/>
            <a:chOff x="2803824" y="3665973"/>
            <a:chExt cx="5494655" cy="948690"/>
          </a:xfrm>
        </p:grpSpPr>
        <p:sp>
          <p:nvSpPr>
            <p:cNvPr id="6" name="object 6"/>
            <p:cNvSpPr/>
            <p:nvPr/>
          </p:nvSpPr>
          <p:spPr>
            <a:xfrm>
              <a:off x="2850922" y="3713072"/>
              <a:ext cx="5400040" cy="0"/>
            </a:xfrm>
            <a:custGeom>
              <a:avLst/>
              <a:gdLst/>
              <a:ahLst/>
              <a:cxnLst/>
              <a:rect l="l" t="t" r="r" b="b"/>
              <a:pathLst>
                <a:path w="5400040" h="0">
                  <a:moveTo>
                    <a:pt x="0" y="0"/>
                  </a:moveTo>
                  <a:lnTo>
                    <a:pt x="54000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3824" y="3665973"/>
              <a:ext cx="94197" cy="941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3824" y="3665973"/>
              <a:ext cx="94197" cy="9419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50922" y="3803071"/>
              <a:ext cx="5400040" cy="811530"/>
            </a:xfrm>
            <a:custGeom>
              <a:avLst/>
              <a:gdLst/>
              <a:ahLst/>
              <a:cxnLst/>
              <a:rect l="l" t="t" r="r" b="b"/>
              <a:pathLst>
                <a:path w="5400040" h="811529">
                  <a:moveTo>
                    <a:pt x="5400000" y="0"/>
                  </a:moveTo>
                  <a:lnTo>
                    <a:pt x="5400000" y="811068"/>
                  </a:lnTo>
                </a:path>
                <a:path w="5400040" h="811529">
                  <a:moveTo>
                    <a:pt x="0" y="0"/>
                  </a:moveTo>
                  <a:lnTo>
                    <a:pt x="0" y="811068"/>
                  </a:lnTo>
                </a:path>
                <a:path w="5400040" h="811529">
                  <a:moveTo>
                    <a:pt x="0" y="721069"/>
                  </a:moveTo>
                  <a:lnTo>
                    <a:pt x="5400000" y="72106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603747" y="3572312"/>
            <a:ext cx="1701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56854" y="3591356"/>
            <a:ext cx="182245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4875" y="4516935"/>
            <a:ext cx="851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A650"/>
                </a:solidFill>
                <a:latin typeface="Arial"/>
                <a:cs typeface="Arial"/>
              </a:rPr>
              <a:t>150</a:t>
            </a:r>
            <a:r>
              <a:rPr dirty="0" sz="1800" spc="-7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6801" y="4803656"/>
            <a:ext cx="247121" cy="2478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106680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31F20"/>
                </a:solidFill>
                <a:latin typeface="Arial"/>
                <a:cs typeface="Arial"/>
              </a:rPr>
              <a:t>CUADRADOS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9512" y="978601"/>
            <a:ext cx="50203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CUADRADO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231F20"/>
                </a:solidFill>
                <a:latin typeface="Arial"/>
                <a:cs typeface="Arial"/>
              </a:rPr>
              <a:t>CONOCIDO</a:t>
            </a:r>
            <a:r>
              <a:rPr dirty="0" sz="1600" spc="6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4963" y="1875621"/>
            <a:ext cx="3041015" cy="94615"/>
            <a:chOff x="754963" y="1875621"/>
            <a:chExt cx="3041015" cy="94615"/>
          </a:xfrm>
        </p:grpSpPr>
        <p:sp>
          <p:nvSpPr>
            <p:cNvPr id="7" name="object 7"/>
            <p:cNvSpPr/>
            <p:nvPr/>
          </p:nvSpPr>
          <p:spPr>
            <a:xfrm>
              <a:off x="802062" y="1922719"/>
              <a:ext cx="2984500" cy="0"/>
            </a:xfrm>
            <a:custGeom>
              <a:avLst/>
              <a:gdLst/>
              <a:ahLst/>
              <a:cxnLst/>
              <a:rect l="l" t="t" r="r" b="b"/>
              <a:pathLst>
                <a:path w="2984500" h="0">
                  <a:moveTo>
                    <a:pt x="0" y="0"/>
                  </a:moveTo>
                  <a:lnTo>
                    <a:pt x="29845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63" y="1875621"/>
              <a:ext cx="94197" cy="941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1368" y="1875621"/>
              <a:ext cx="94197" cy="94197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505918" y="1645844"/>
            <a:ext cx="3041015" cy="3448050"/>
            <a:chOff x="4505918" y="1645844"/>
            <a:chExt cx="3041015" cy="3448050"/>
          </a:xfrm>
        </p:grpSpPr>
        <p:sp>
          <p:nvSpPr>
            <p:cNvPr id="11" name="object 11"/>
            <p:cNvSpPr/>
            <p:nvPr/>
          </p:nvSpPr>
          <p:spPr>
            <a:xfrm>
              <a:off x="4553017" y="5046278"/>
              <a:ext cx="2984500" cy="0"/>
            </a:xfrm>
            <a:custGeom>
              <a:avLst/>
              <a:gdLst/>
              <a:ahLst/>
              <a:cxnLst/>
              <a:rect l="l" t="t" r="r" b="b"/>
              <a:pathLst>
                <a:path w="2984500" h="0">
                  <a:moveTo>
                    <a:pt x="0" y="0"/>
                  </a:moveTo>
                  <a:lnTo>
                    <a:pt x="29845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499422" y="1645844"/>
              <a:ext cx="0" cy="3401060"/>
            </a:xfrm>
            <a:custGeom>
              <a:avLst/>
              <a:gdLst/>
              <a:ahLst/>
              <a:cxnLst/>
              <a:rect l="l" t="t" r="r" b="b"/>
              <a:pathLst>
                <a:path w="0" h="3401060">
                  <a:moveTo>
                    <a:pt x="0" y="3400433"/>
                  </a:moveTo>
                  <a:lnTo>
                    <a:pt x="0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5918" y="4999179"/>
              <a:ext cx="94197" cy="9419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52323" y="4999179"/>
              <a:ext cx="94197" cy="9419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61529" y="1738738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12484" y="4862296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37172" y="1731600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88128" y="4855157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79456" y="3341606"/>
            <a:ext cx="376555" cy="379095"/>
            <a:chOff x="5179456" y="3341606"/>
            <a:chExt cx="376555" cy="379095"/>
          </a:xfrm>
        </p:grpSpPr>
        <p:sp>
          <p:nvSpPr>
            <p:cNvPr id="3" name="object 3"/>
            <p:cNvSpPr/>
            <p:nvPr/>
          </p:nvSpPr>
          <p:spPr>
            <a:xfrm>
              <a:off x="5183956" y="3346106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364125" y="0"/>
                  </a:moveTo>
                  <a:lnTo>
                    <a:pt x="318115" y="3215"/>
                  </a:lnTo>
                  <a:lnTo>
                    <a:pt x="273854" y="11906"/>
                  </a:lnTo>
                  <a:lnTo>
                    <a:pt x="231683" y="25727"/>
                  </a:lnTo>
                  <a:lnTo>
                    <a:pt x="191944" y="44331"/>
                  </a:lnTo>
                  <a:lnTo>
                    <a:pt x="154977" y="67370"/>
                  </a:lnTo>
                  <a:lnTo>
                    <a:pt x="121124" y="94500"/>
                  </a:lnTo>
                  <a:lnTo>
                    <a:pt x="90725" y="125372"/>
                  </a:lnTo>
                  <a:lnTo>
                    <a:pt x="64123" y="159641"/>
                  </a:lnTo>
                  <a:lnTo>
                    <a:pt x="41659" y="196961"/>
                  </a:lnTo>
                  <a:lnTo>
                    <a:pt x="23673" y="236983"/>
                  </a:lnTo>
                  <a:lnTo>
                    <a:pt x="10507" y="279363"/>
                  </a:lnTo>
                  <a:lnTo>
                    <a:pt x="2502" y="323752"/>
                  </a:lnTo>
                  <a:lnTo>
                    <a:pt x="0" y="369806"/>
                  </a:lnTo>
                  <a:lnTo>
                    <a:pt x="366965" y="366965"/>
                  </a:lnTo>
                  <a:lnTo>
                    <a:pt x="364125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183956" y="3346106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366965" y="366965"/>
                  </a:moveTo>
                  <a:lnTo>
                    <a:pt x="0" y="369806"/>
                  </a:lnTo>
                  <a:lnTo>
                    <a:pt x="2502" y="323752"/>
                  </a:lnTo>
                  <a:lnTo>
                    <a:pt x="10507" y="279363"/>
                  </a:lnTo>
                  <a:lnTo>
                    <a:pt x="23673" y="236983"/>
                  </a:lnTo>
                  <a:lnTo>
                    <a:pt x="41659" y="196961"/>
                  </a:lnTo>
                  <a:lnTo>
                    <a:pt x="64123" y="159641"/>
                  </a:lnTo>
                  <a:lnTo>
                    <a:pt x="90725" y="125372"/>
                  </a:lnTo>
                  <a:lnTo>
                    <a:pt x="121124" y="94500"/>
                  </a:lnTo>
                  <a:lnTo>
                    <a:pt x="154977" y="67370"/>
                  </a:lnTo>
                  <a:lnTo>
                    <a:pt x="191944" y="44331"/>
                  </a:lnTo>
                  <a:lnTo>
                    <a:pt x="231683" y="25727"/>
                  </a:lnTo>
                  <a:lnTo>
                    <a:pt x="273854" y="11906"/>
                  </a:lnTo>
                  <a:lnTo>
                    <a:pt x="318115" y="3215"/>
                  </a:lnTo>
                  <a:lnTo>
                    <a:pt x="364125" y="0"/>
                  </a:lnTo>
                  <a:lnTo>
                    <a:pt x="366965" y="366965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6252" y="3520766"/>
              <a:ext cx="82389" cy="8238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03824" y="1757116"/>
            <a:ext cx="5494655" cy="4525010"/>
            <a:chOff x="2803824" y="1757116"/>
            <a:chExt cx="5494655" cy="4525010"/>
          </a:xfrm>
        </p:grpSpPr>
        <p:sp>
          <p:nvSpPr>
            <p:cNvPr id="9" name="object 9"/>
            <p:cNvSpPr/>
            <p:nvPr/>
          </p:nvSpPr>
          <p:spPr>
            <a:xfrm>
              <a:off x="2850922" y="3713072"/>
              <a:ext cx="5400040" cy="0"/>
            </a:xfrm>
            <a:custGeom>
              <a:avLst/>
              <a:gdLst/>
              <a:ahLst/>
              <a:cxnLst/>
              <a:rect l="l" t="t" r="r" b="b"/>
              <a:pathLst>
                <a:path w="5400040" h="0">
                  <a:moveTo>
                    <a:pt x="0" y="0"/>
                  </a:moveTo>
                  <a:lnTo>
                    <a:pt x="54000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3824" y="3665973"/>
              <a:ext cx="94197" cy="941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3824" y="3665973"/>
              <a:ext cx="94197" cy="9419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66479" y="2203012"/>
              <a:ext cx="570230" cy="3021330"/>
            </a:xfrm>
            <a:custGeom>
              <a:avLst/>
              <a:gdLst/>
              <a:ahLst/>
              <a:cxnLst/>
              <a:rect l="l" t="t" r="r" b="b"/>
              <a:pathLst>
                <a:path w="570229" h="3021329">
                  <a:moveTo>
                    <a:pt x="116255" y="59618"/>
                  </a:moveTo>
                  <a:lnTo>
                    <a:pt x="144427" y="101023"/>
                  </a:lnTo>
                  <a:lnTo>
                    <a:pt x="171739" y="142915"/>
                  </a:lnTo>
                  <a:lnTo>
                    <a:pt x="198185" y="185281"/>
                  </a:lnTo>
                  <a:lnTo>
                    <a:pt x="223763" y="228106"/>
                  </a:lnTo>
                  <a:lnTo>
                    <a:pt x="248467" y="271378"/>
                  </a:lnTo>
                  <a:lnTo>
                    <a:pt x="272293" y="315083"/>
                  </a:lnTo>
                  <a:lnTo>
                    <a:pt x="295238" y="359206"/>
                  </a:lnTo>
                  <a:lnTo>
                    <a:pt x="317296" y="403734"/>
                  </a:lnTo>
                  <a:lnTo>
                    <a:pt x="338464" y="448654"/>
                  </a:lnTo>
                  <a:lnTo>
                    <a:pt x="358737" y="493952"/>
                  </a:lnTo>
                  <a:lnTo>
                    <a:pt x="378110" y="539614"/>
                  </a:lnTo>
                  <a:lnTo>
                    <a:pt x="396581" y="585627"/>
                  </a:lnTo>
                  <a:lnTo>
                    <a:pt x="414144" y="631977"/>
                  </a:lnTo>
                  <a:lnTo>
                    <a:pt x="430795" y="678649"/>
                  </a:lnTo>
                  <a:lnTo>
                    <a:pt x="446530" y="725632"/>
                  </a:lnTo>
                  <a:lnTo>
                    <a:pt x="461344" y="772910"/>
                  </a:lnTo>
                  <a:lnTo>
                    <a:pt x="475234" y="820471"/>
                  </a:lnTo>
                  <a:lnTo>
                    <a:pt x="488194" y="868301"/>
                  </a:lnTo>
                  <a:lnTo>
                    <a:pt x="500221" y="916385"/>
                  </a:lnTo>
                  <a:lnTo>
                    <a:pt x="511311" y="964710"/>
                  </a:lnTo>
                  <a:lnTo>
                    <a:pt x="521459" y="1013264"/>
                  </a:lnTo>
                  <a:lnTo>
                    <a:pt x="530660" y="1062031"/>
                  </a:lnTo>
                  <a:lnTo>
                    <a:pt x="538912" y="1110998"/>
                  </a:lnTo>
                  <a:lnTo>
                    <a:pt x="546208" y="1160152"/>
                  </a:lnTo>
                  <a:lnTo>
                    <a:pt x="552546" y="1209480"/>
                  </a:lnTo>
                  <a:lnTo>
                    <a:pt x="557920" y="1258966"/>
                  </a:lnTo>
                  <a:lnTo>
                    <a:pt x="562327" y="1308598"/>
                  </a:lnTo>
                  <a:lnTo>
                    <a:pt x="565762" y="1358362"/>
                  </a:lnTo>
                  <a:lnTo>
                    <a:pt x="568220" y="1408245"/>
                  </a:lnTo>
                  <a:lnTo>
                    <a:pt x="569699" y="1458232"/>
                  </a:lnTo>
                  <a:lnTo>
                    <a:pt x="570193" y="1508310"/>
                  </a:lnTo>
                  <a:lnTo>
                    <a:pt x="569680" y="1559351"/>
                  </a:lnTo>
                  <a:lnTo>
                    <a:pt x="568144" y="1610294"/>
                  </a:lnTo>
                  <a:lnTo>
                    <a:pt x="565591" y="1661123"/>
                  </a:lnTo>
                  <a:lnTo>
                    <a:pt x="562024" y="1711824"/>
                  </a:lnTo>
                  <a:lnTo>
                    <a:pt x="557449" y="1762383"/>
                  </a:lnTo>
                  <a:lnTo>
                    <a:pt x="551871" y="1812785"/>
                  </a:lnTo>
                  <a:lnTo>
                    <a:pt x="545293" y="1863017"/>
                  </a:lnTo>
                  <a:lnTo>
                    <a:pt x="537722" y="1913063"/>
                  </a:lnTo>
                  <a:lnTo>
                    <a:pt x="529161" y="1962910"/>
                  </a:lnTo>
                  <a:lnTo>
                    <a:pt x="519615" y="2012543"/>
                  </a:lnTo>
                  <a:lnTo>
                    <a:pt x="509090" y="2061947"/>
                  </a:lnTo>
                  <a:lnTo>
                    <a:pt x="497589" y="2111109"/>
                  </a:lnTo>
                  <a:lnTo>
                    <a:pt x="485118" y="2160014"/>
                  </a:lnTo>
                  <a:lnTo>
                    <a:pt x="471681" y="2208647"/>
                  </a:lnTo>
                  <a:lnTo>
                    <a:pt x="457283" y="2256995"/>
                  </a:lnTo>
                  <a:lnTo>
                    <a:pt x="441929" y="2305042"/>
                  </a:lnTo>
                  <a:lnTo>
                    <a:pt x="425624" y="2352775"/>
                  </a:lnTo>
                  <a:lnTo>
                    <a:pt x="408372" y="2400179"/>
                  </a:lnTo>
                  <a:lnTo>
                    <a:pt x="390178" y="2447240"/>
                  </a:lnTo>
                  <a:lnTo>
                    <a:pt x="371047" y="2493944"/>
                  </a:lnTo>
                  <a:lnTo>
                    <a:pt x="350983" y="2540275"/>
                  </a:lnTo>
                  <a:lnTo>
                    <a:pt x="329992" y="2586220"/>
                  </a:lnTo>
                  <a:lnTo>
                    <a:pt x="308078" y="2631765"/>
                  </a:lnTo>
                  <a:lnTo>
                    <a:pt x="285245" y="2676894"/>
                  </a:lnTo>
                  <a:lnTo>
                    <a:pt x="261500" y="2721594"/>
                  </a:lnTo>
                  <a:lnTo>
                    <a:pt x="236845" y="2765851"/>
                  </a:lnTo>
                  <a:lnTo>
                    <a:pt x="211286" y="2809649"/>
                  </a:lnTo>
                  <a:lnTo>
                    <a:pt x="184828" y="2852975"/>
                  </a:lnTo>
                  <a:lnTo>
                    <a:pt x="157476" y="2895814"/>
                  </a:lnTo>
                  <a:lnTo>
                    <a:pt x="129234" y="2938152"/>
                  </a:lnTo>
                  <a:lnTo>
                    <a:pt x="100107" y="2979975"/>
                  </a:lnTo>
                  <a:lnTo>
                    <a:pt x="70100" y="3021267"/>
                  </a:lnTo>
                </a:path>
                <a:path w="570229" h="3021329">
                  <a:moveTo>
                    <a:pt x="476914" y="2989519"/>
                  </a:moveTo>
                  <a:lnTo>
                    <a:pt x="448262" y="2948802"/>
                  </a:lnTo>
                  <a:lnTo>
                    <a:pt x="420455" y="2907592"/>
                  </a:lnTo>
                  <a:lnTo>
                    <a:pt x="393495" y="2865902"/>
                  </a:lnTo>
                  <a:lnTo>
                    <a:pt x="367388" y="2823745"/>
                  </a:lnTo>
                  <a:lnTo>
                    <a:pt x="342138" y="2781136"/>
                  </a:lnTo>
                  <a:lnTo>
                    <a:pt x="317749" y="2738087"/>
                  </a:lnTo>
                  <a:lnTo>
                    <a:pt x="294226" y="2694612"/>
                  </a:lnTo>
                  <a:lnTo>
                    <a:pt x="271572" y="2650724"/>
                  </a:lnTo>
                  <a:lnTo>
                    <a:pt x="249792" y="2606436"/>
                  </a:lnTo>
                  <a:lnTo>
                    <a:pt x="228891" y="2561762"/>
                  </a:lnTo>
                  <a:lnTo>
                    <a:pt x="208872" y="2516716"/>
                  </a:lnTo>
                  <a:lnTo>
                    <a:pt x="189740" y="2471310"/>
                  </a:lnTo>
                  <a:lnTo>
                    <a:pt x="171500" y="2425558"/>
                  </a:lnTo>
                  <a:lnTo>
                    <a:pt x="154155" y="2379473"/>
                  </a:lnTo>
                  <a:lnTo>
                    <a:pt x="137710" y="2333069"/>
                  </a:lnTo>
                  <a:lnTo>
                    <a:pt x="122169" y="2286359"/>
                  </a:lnTo>
                  <a:lnTo>
                    <a:pt x="107536" y="2239356"/>
                  </a:lnTo>
                  <a:lnTo>
                    <a:pt x="93817" y="2192075"/>
                  </a:lnTo>
                  <a:lnTo>
                    <a:pt x="81014" y="2144527"/>
                  </a:lnTo>
                  <a:lnTo>
                    <a:pt x="69133" y="2096728"/>
                  </a:lnTo>
                  <a:lnTo>
                    <a:pt x="58178" y="2048689"/>
                  </a:lnTo>
                  <a:lnTo>
                    <a:pt x="48153" y="2000424"/>
                  </a:lnTo>
                  <a:lnTo>
                    <a:pt x="39062" y="1951947"/>
                  </a:lnTo>
                  <a:lnTo>
                    <a:pt x="30909" y="1903272"/>
                  </a:lnTo>
                  <a:lnTo>
                    <a:pt x="23700" y="1854410"/>
                  </a:lnTo>
                  <a:lnTo>
                    <a:pt x="17438" y="1805377"/>
                  </a:lnTo>
                  <a:lnTo>
                    <a:pt x="12128" y="1756185"/>
                  </a:lnTo>
                  <a:lnTo>
                    <a:pt x="7773" y="1706847"/>
                  </a:lnTo>
                  <a:lnTo>
                    <a:pt x="4379" y="1657377"/>
                  </a:lnTo>
                  <a:lnTo>
                    <a:pt x="1949" y="1607789"/>
                  </a:lnTo>
                  <a:lnTo>
                    <a:pt x="487" y="1558095"/>
                  </a:lnTo>
                  <a:lnTo>
                    <a:pt x="0" y="1508310"/>
                  </a:lnTo>
                  <a:lnTo>
                    <a:pt x="509" y="1457453"/>
                  </a:lnTo>
                  <a:lnTo>
                    <a:pt x="2033" y="1406695"/>
                  </a:lnTo>
                  <a:lnTo>
                    <a:pt x="4568" y="1356049"/>
                  </a:lnTo>
                  <a:lnTo>
                    <a:pt x="8109" y="1305529"/>
                  </a:lnTo>
                  <a:lnTo>
                    <a:pt x="12651" y="1255149"/>
                  </a:lnTo>
                  <a:lnTo>
                    <a:pt x="18190" y="1204925"/>
                  </a:lnTo>
                  <a:lnTo>
                    <a:pt x="24721" y="1154870"/>
                  </a:lnTo>
                  <a:lnTo>
                    <a:pt x="32239" y="1104998"/>
                  </a:lnTo>
                  <a:lnTo>
                    <a:pt x="40739" y="1055323"/>
                  </a:lnTo>
                  <a:lnTo>
                    <a:pt x="50217" y="1005860"/>
                  </a:lnTo>
                  <a:lnTo>
                    <a:pt x="60668" y="956623"/>
                  </a:lnTo>
                  <a:lnTo>
                    <a:pt x="72088" y="907626"/>
                  </a:lnTo>
                  <a:lnTo>
                    <a:pt x="84472" y="858884"/>
                  </a:lnTo>
                  <a:lnTo>
                    <a:pt x="97814" y="810410"/>
                  </a:lnTo>
                  <a:lnTo>
                    <a:pt x="112111" y="762218"/>
                  </a:lnTo>
                  <a:lnTo>
                    <a:pt x="127358" y="714324"/>
                  </a:lnTo>
                  <a:lnTo>
                    <a:pt x="143550" y="666741"/>
                  </a:lnTo>
                  <a:lnTo>
                    <a:pt x="160683" y="619483"/>
                  </a:lnTo>
                  <a:lnTo>
                    <a:pt x="178751" y="572565"/>
                  </a:lnTo>
                  <a:lnTo>
                    <a:pt x="197750" y="526001"/>
                  </a:lnTo>
                  <a:lnTo>
                    <a:pt x="217675" y="479804"/>
                  </a:lnTo>
                  <a:lnTo>
                    <a:pt x="238522" y="433990"/>
                  </a:lnTo>
                  <a:lnTo>
                    <a:pt x="260286" y="388573"/>
                  </a:lnTo>
                  <a:lnTo>
                    <a:pt x="282963" y="343566"/>
                  </a:lnTo>
                  <a:lnTo>
                    <a:pt x="306547" y="298984"/>
                  </a:lnTo>
                  <a:lnTo>
                    <a:pt x="331034" y="254841"/>
                  </a:lnTo>
                  <a:lnTo>
                    <a:pt x="356419" y="211151"/>
                  </a:lnTo>
                  <a:lnTo>
                    <a:pt x="382698" y="167929"/>
                  </a:lnTo>
                  <a:lnTo>
                    <a:pt x="409866" y="125188"/>
                  </a:lnTo>
                  <a:lnTo>
                    <a:pt x="437918" y="82944"/>
                  </a:lnTo>
                  <a:lnTo>
                    <a:pt x="466849" y="41210"/>
                  </a:lnTo>
                  <a:lnTo>
                    <a:pt x="496656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550900" y="1757116"/>
              <a:ext cx="0" cy="4525010"/>
            </a:xfrm>
            <a:custGeom>
              <a:avLst/>
              <a:gdLst/>
              <a:ahLst/>
              <a:cxnLst/>
              <a:rect l="l" t="t" r="r" b="b"/>
              <a:pathLst>
                <a:path w="0" h="4525010">
                  <a:moveTo>
                    <a:pt x="0" y="0"/>
                  </a:moveTo>
                  <a:lnTo>
                    <a:pt x="0" y="4524382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756577" y="962717"/>
            <a:ext cx="7178040" cy="8172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2145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DADAS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2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150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75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03747" y="3572312"/>
            <a:ext cx="1701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56854" y="3591356"/>
            <a:ext cx="182245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79456" y="3341606"/>
            <a:ext cx="376555" cy="379095"/>
            <a:chOff x="5179456" y="3341606"/>
            <a:chExt cx="376555" cy="379095"/>
          </a:xfrm>
        </p:grpSpPr>
        <p:sp>
          <p:nvSpPr>
            <p:cNvPr id="3" name="object 3"/>
            <p:cNvSpPr/>
            <p:nvPr/>
          </p:nvSpPr>
          <p:spPr>
            <a:xfrm>
              <a:off x="5183956" y="3346106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364125" y="0"/>
                  </a:moveTo>
                  <a:lnTo>
                    <a:pt x="318115" y="3215"/>
                  </a:lnTo>
                  <a:lnTo>
                    <a:pt x="273854" y="11906"/>
                  </a:lnTo>
                  <a:lnTo>
                    <a:pt x="231683" y="25727"/>
                  </a:lnTo>
                  <a:lnTo>
                    <a:pt x="191944" y="44331"/>
                  </a:lnTo>
                  <a:lnTo>
                    <a:pt x="154977" y="67370"/>
                  </a:lnTo>
                  <a:lnTo>
                    <a:pt x="121124" y="94500"/>
                  </a:lnTo>
                  <a:lnTo>
                    <a:pt x="90725" y="125372"/>
                  </a:lnTo>
                  <a:lnTo>
                    <a:pt x="64123" y="159641"/>
                  </a:lnTo>
                  <a:lnTo>
                    <a:pt x="41659" y="196961"/>
                  </a:lnTo>
                  <a:lnTo>
                    <a:pt x="23673" y="236983"/>
                  </a:lnTo>
                  <a:lnTo>
                    <a:pt x="10507" y="279363"/>
                  </a:lnTo>
                  <a:lnTo>
                    <a:pt x="2502" y="323752"/>
                  </a:lnTo>
                  <a:lnTo>
                    <a:pt x="0" y="369806"/>
                  </a:lnTo>
                  <a:lnTo>
                    <a:pt x="366965" y="366965"/>
                  </a:lnTo>
                  <a:lnTo>
                    <a:pt x="364125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183956" y="3346106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366965" y="366965"/>
                  </a:moveTo>
                  <a:lnTo>
                    <a:pt x="0" y="369806"/>
                  </a:lnTo>
                  <a:lnTo>
                    <a:pt x="2502" y="323752"/>
                  </a:lnTo>
                  <a:lnTo>
                    <a:pt x="10507" y="279363"/>
                  </a:lnTo>
                  <a:lnTo>
                    <a:pt x="23673" y="236983"/>
                  </a:lnTo>
                  <a:lnTo>
                    <a:pt x="41659" y="196961"/>
                  </a:lnTo>
                  <a:lnTo>
                    <a:pt x="64123" y="159641"/>
                  </a:lnTo>
                  <a:lnTo>
                    <a:pt x="90725" y="125372"/>
                  </a:lnTo>
                  <a:lnTo>
                    <a:pt x="121124" y="94500"/>
                  </a:lnTo>
                  <a:lnTo>
                    <a:pt x="154977" y="67370"/>
                  </a:lnTo>
                  <a:lnTo>
                    <a:pt x="191944" y="44331"/>
                  </a:lnTo>
                  <a:lnTo>
                    <a:pt x="231683" y="25727"/>
                  </a:lnTo>
                  <a:lnTo>
                    <a:pt x="273854" y="11906"/>
                  </a:lnTo>
                  <a:lnTo>
                    <a:pt x="318115" y="3215"/>
                  </a:lnTo>
                  <a:lnTo>
                    <a:pt x="364125" y="0"/>
                  </a:lnTo>
                  <a:lnTo>
                    <a:pt x="366965" y="366965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6252" y="3520766"/>
              <a:ext cx="82389" cy="8238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03824" y="3665973"/>
            <a:ext cx="5494655" cy="94615"/>
            <a:chOff x="2803824" y="3665973"/>
            <a:chExt cx="5494655" cy="94615"/>
          </a:xfrm>
        </p:grpSpPr>
        <p:sp>
          <p:nvSpPr>
            <p:cNvPr id="9" name="object 9"/>
            <p:cNvSpPr/>
            <p:nvPr/>
          </p:nvSpPr>
          <p:spPr>
            <a:xfrm>
              <a:off x="2850922" y="3713072"/>
              <a:ext cx="5400040" cy="0"/>
            </a:xfrm>
            <a:custGeom>
              <a:avLst/>
              <a:gdLst/>
              <a:ahLst/>
              <a:cxnLst/>
              <a:rect l="l" t="t" r="r" b="b"/>
              <a:pathLst>
                <a:path w="5400040" h="0">
                  <a:moveTo>
                    <a:pt x="0" y="0"/>
                  </a:moveTo>
                  <a:lnTo>
                    <a:pt x="54000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3824" y="3665973"/>
              <a:ext cx="94197" cy="941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3824" y="3665973"/>
              <a:ext cx="94197" cy="9419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56577" y="962717"/>
            <a:ext cx="7178040" cy="1385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2145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DADAS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2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150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75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Arial"/>
              <a:cs typeface="Arial"/>
            </a:endParaRPr>
          </a:p>
          <a:p>
            <a:pPr algn="r" marR="2146300">
              <a:lnSpc>
                <a:spcPct val="100000"/>
              </a:lnSpc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03747" y="3572312"/>
            <a:ext cx="1701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90563" y="5091548"/>
            <a:ext cx="1701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56854" y="3591356"/>
            <a:ext cx="182245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196422" y="1757116"/>
            <a:ext cx="3366770" cy="4525010"/>
            <a:chOff x="4196422" y="1757116"/>
            <a:chExt cx="3366770" cy="4525010"/>
          </a:xfrm>
        </p:grpSpPr>
        <p:sp>
          <p:nvSpPr>
            <p:cNvPr id="17" name="object 17"/>
            <p:cNvSpPr/>
            <p:nvPr/>
          </p:nvSpPr>
          <p:spPr>
            <a:xfrm>
              <a:off x="5266479" y="2203012"/>
              <a:ext cx="570230" cy="3021330"/>
            </a:xfrm>
            <a:custGeom>
              <a:avLst/>
              <a:gdLst/>
              <a:ahLst/>
              <a:cxnLst/>
              <a:rect l="l" t="t" r="r" b="b"/>
              <a:pathLst>
                <a:path w="570229" h="3021329">
                  <a:moveTo>
                    <a:pt x="116255" y="59618"/>
                  </a:moveTo>
                  <a:lnTo>
                    <a:pt x="144427" y="101023"/>
                  </a:lnTo>
                  <a:lnTo>
                    <a:pt x="171739" y="142915"/>
                  </a:lnTo>
                  <a:lnTo>
                    <a:pt x="198185" y="185281"/>
                  </a:lnTo>
                  <a:lnTo>
                    <a:pt x="223763" y="228106"/>
                  </a:lnTo>
                  <a:lnTo>
                    <a:pt x="248467" y="271378"/>
                  </a:lnTo>
                  <a:lnTo>
                    <a:pt x="272293" y="315083"/>
                  </a:lnTo>
                  <a:lnTo>
                    <a:pt x="295238" y="359206"/>
                  </a:lnTo>
                  <a:lnTo>
                    <a:pt x="317296" y="403734"/>
                  </a:lnTo>
                  <a:lnTo>
                    <a:pt x="338464" y="448654"/>
                  </a:lnTo>
                  <a:lnTo>
                    <a:pt x="358737" y="493952"/>
                  </a:lnTo>
                  <a:lnTo>
                    <a:pt x="378110" y="539614"/>
                  </a:lnTo>
                  <a:lnTo>
                    <a:pt x="396581" y="585627"/>
                  </a:lnTo>
                  <a:lnTo>
                    <a:pt x="414144" y="631977"/>
                  </a:lnTo>
                  <a:lnTo>
                    <a:pt x="430795" y="678649"/>
                  </a:lnTo>
                  <a:lnTo>
                    <a:pt x="446530" y="725632"/>
                  </a:lnTo>
                  <a:lnTo>
                    <a:pt x="461344" y="772910"/>
                  </a:lnTo>
                  <a:lnTo>
                    <a:pt x="475234" y="820471"/>
                  </a:lnTo>
                  <a:lnTo>
                    <a:pt x="488194" y="868301"/>
                  </a:lnTo>
                  <a:lnTo>
                    <a:pt x="500221" y="916385"/>
                  </a:lnTo>
                  <a:lnTo>
                    <a:pt x="511311" y="964710"/>
                  </a:lnTo>
                  <a:lnTo>
                    <a:pt x="521459" y="1013264"/>
                  </a:lnTo>
                  <a:lnTo>
                    <a:pt x="530660" y="1062031"/>
                  </a:lnTo>
                  <a:lnTo>
                    <a:pt x="538912" y="1110998"/>
                  </a:lnTo>
                  <a:lnTo>
                    <a:pt x="546208" y="1160152"/>
                  </a:lnTo>
                  <a:lnTo>
                    <a:pt x="552546" y="1209480"/>
                  </a:lnTo>
                  <a:lnTo>
                    <a:pt x="557920" y="1258966"/>
                  </a:lnTo>
                  <a:lnTo>
                    <a:pt x="562327" y="1308598"/>
                  </a:lnTo>
                  <a:lnTo>
                    <a:pt x="565762" y="1358362"/>
                  </a:lnTo>
                  <a:lnTo>
                    <a:pt x="568220" y="1408245"/>
                  </a:lnTo>
                  <a:lnTo>
                    <a:pt x="569699" y="1458232"/>
                  </a:lnTo>
                  <a:lnTo>
                    <a:pt x="570193" y="1508310"/>
                  </a:lnTo>
                  <a:lnTo>
                    <a:pt x="569680" y="1559351"/>
                  </a:lnTo>
                  <a:lnTo>
                    <a:pt x="568144" y="1610294"/>
                  </a:lnTo>
                  <a:lnTo>
                    <a:pt x="565591" y="1661123"/>
                  </a:lnTo>
                  <a:lnTo>
                    <a:pt x="562024" y="1711824"/>
                  </a:lnTo>
                  <a:lnTo>
                    <a:pt x="557449" y="1762383"/>
                  </a:lnTo>
                  <a:lnTo>
                    <a:pt x="551871" y="1812785"/>
                  </a:lnTo>
                  <a:lnTo>
                    <a:pt x="545293" y="1863017"/>
                  </a:lnTo>
                  <a:lnTo>
                    <a:pt x="537722" y="1913063"/>
                  </a:lnTo>
                  <a:lnTo>
                    <a:pt x="529161" y="1962910"/>
                  </a:lnTo>
                  <a:lnTo>
                    <a:pt x="519615" y="2012543"/>
                  </a:lnTo>
                  <a:lnTo>
                    <a:pt x="509090" y="2061947"/>
                  </a:lnTo>
                  <a:lnTo>
                    <a:pt x="497589" y="2111109"/>
                  </a:lnTo>
                  <a:lnTo>
                    <a:pt x="485118" y="2160014"/>
                  </a:lnTo>
                  <a:lnTo>
                    <a:pt x="471681" y="2208647"/>
                  </a:lnTo>
                  <a:lnTo>
                    <a:pt x="457283" y="2256995"/>
                  </a:lnTo>
                  <a:lnTo>
                    <a:pt x="441929" y="2305042"/>
                  </a:lnTo>
                  <a:lnTo>
                    <a:pt x="425624" y="2352775"/>
                  </a:lnTo>
                  <a:lnTo>
                    <a:pt x="408372" y="2400179"/>
                  </a:lnTo>
                  <a:lnTo>
                    <a:pt x="390178" y="2447240"/>
                  </a:lnTo>
                  <a:lnTo>
                    <a:pt x="371047" y="2493944"/>
                  </a:lnTo>
                  <a:lnTo>
                    <a:pt x="350983" y="2540275"/>
                  </a:lnTo>
                  <a:lnTo>
                    <a:pt x="329992" y="2586220"/>
                  </a:lnTo>
                  <a:lnTo>
                    <a:pt x="308078" y="2631765"/>
                  </a:lnTo>
                  <a:lnTo>
                    <a:pt x="285245" y="2676894"/>
                  </a:lnTo>
                  <a:lnTo>
                    <a:pt x="261500" y="2721594"/>
                  </a:lnTo>
                  <a:lnTo>
                    <a:pt x="236845" y="2765851"/>
                  </a:lnTo>
                  <a:lnTo>
                    <a:pt x="211286" y="2809649"/>
                  </a:lnTo>
                  <a:lnTo>
                    <a:pt x="184828" y="2852975"/>
                  </a:lnTo>
                  <a:lnTo>
                    <a:pt x="157476" y="2895814"/>
                  </a:lnTo>
                  <a:lnTo>
                    <a:pt x="129234" y="2938152"/>
                  </a:lnTo>
                  <a:lnTo>
                    <a:pt x="100107" y="2979975"/>
                  </a:lnTo>
                  <a:lnTo>
                    <a:pt x="70100" y="3021267"/>
                  </a:lnTo>
                </a:path>
                <a:path w="570229" h="3021329">
                  <a:moveTo>
                    <a:pt x="476914" y="2989519"/>
                  </a:moveTo>
                  <a:lnTo>
                    <a:pt x="448262" y="2948802"/>
                  </a:lnTo>
                  <a:lnTo>
                    <a:pt x="420455" y="2907592"/>
                  </a:lnTo>
                  <a:lnTo>
                    <a:pt x="393495" y="2865902"/>
                  </a:lnTo>
                  <a:lnTo>
                    <a:pt x="367388" y="2823745"/>
                  </a:lnTo>
                  <a:lnTo>
                    <a:pt x="342138" y="2781136"/>
                  </a:lnTo>
                  <a:lnTo>
                    <a:pt x="317749" y="2738087"/>
                  </a:lnTo>
                  <a:lnTo>
                    <a:pt x="294226" y="2694612"/>
                  </a:lnTo>
                  <a:lnTo>
                    <a:pt x="271572" y="2650724"/>
                  </a:lnTo>
                  <a:lnTo>
                    <a:pt x="249792" y="2606436"/>
                  </a:lnTo>
                  <a:lnTo>
                    <a:pt x="228891" y="2561762"/>
                  </a:lnTo>
                  <a:lnTo>
                    <a:pt x="208872" y="2516716"/>
                  </a:lnTo>
                  <a:lnTo>
                    <a:pt x="189740" y="2471310"/>
                  </a:lnTo>
                  <a:lnTo>
                    <a:pt x="171500" y="2425558"/>
                  </a:lnTo>
                  <a:lnTo>
                    <a:pt x="154155" y="2379473"/>
                  </a:lnTo>
                  <a:lnTo>
                    <a:pt x="137710" y="2333069"/>
                  </a:lnTo>
                  <a:lnTo>
                    <a:pt x="122169" y="2286359"/>
                  </a:lnTo>
                  <a:lnTo>
                    <a:pt x="107536" y="2239356"/>
                  </a:lnTo>
                  <a:lnTo>
                    <a:pt x="93817" y="2192075"/>
                  </a:lnTo>
                  <a:lnTo>
                    <a:pt x="81014" y="2144527"/>
                  </a:lnTo>
                  <a:lnTo>
                    <a:pt x="69133" y="2096728"/>
                  </a:lnTo>
                  <a:lnTo>
                    <a:pt x="58178" y="2048689"/>
                  </a:lnTo>
                  <a:lnTo>
                    <a:pt x="48153" y="2000424"/>
                  </a:lnTo>
                  <a:lnTo>
                    <a:pt x="39062" y="1951947"/>
                  </a:lnTo>
                  <a:lnTo>
                    <a:pt x="30909" y="1903272"/>
                  </a:lnTo>
                  <a:lnTo>
                    <a:pt x="23700" y="1854410"/>
                  </a:lnTo>
                  <a:lnTo>
                    <a:pt x="17438" y="1805377"/>
                  </a:lnTo>
                  <a:lnTo>
                    <a:pt x="12128" y="1756185"/>
                  </a:lnTo>
                  <a:lnTo>
                    <a:pt x="7773" y="1706847"/>
                  </a:lnTo>
                  <a:lnTo>
                    <a:pt x="4379" y="1657377"/>
                  </a:lnTo>
                  <a:lnTo>
                    <a:pt x="1949" y="1607789"/>
                  </a:lnTo>
                  <a:lnTo>
                    <a:pt x="487" y="1558095"/>
                  </a:lnTo>
                  <a:lnTo>
                    <a:pt x="0" y="1508310"/>
                  </a:lnTo>
                  <a:lnTo>
                    <a:pt x="509" y="1457453"/>
                  </a:lnTo>
                  <a:lnTo>
                    <a:pt x="2033" y="1406695"/>
                  </a:lnTo>
                  <a:lnTo>
                    <a:pt x="4568" y="1356049"/>
                  </a:lnTo>
                  <a:lnTo>
                    <a:pt x="8109" y="1305529"/>
                  </a:lnTo>
                  <a:lnTo>
                    <a:pt x="12651" y="1255149"/>
                  </a:lnTo>
                  <a:lnTo>
                    <a:pt x="18190" y="1204925"/>
                  </a:lnTo>
                  <a:lnTo>
                    <a:pt x="24721" y="1154870"/>
                  </a:lnTo>
                  <a:lnTo>
                    <a:pt x="32239" y="1104998"/>
                  </a:lnTo>
                  <a:lnTo>
                    <a:pt x="40739" y="1055323"/>
                  </a:lnTo>
                  <a:lnTo>
                    <a:pt x="50217" y="1005860"/>
                  </a:lnTo>
                  <a:lnTo>
                    <a:pt x="60668" y="956623"/>
                  </a:lnTo>
                  <a:lnTo>
                    <a:pt x="72088" y="907626"/>
                  </a:lnTo>
                  <a:lnTo>
                    <a:pt x="84472" y="858884"/>
                  </a:lnTo>
                  <a:lnTo>
                    <a:pt x="97814" y="810410"/>
                  </a:lnTo>
                  <a:lnTo>
                    <a:pt x="112111" y="762218"/>
                  </a:lnTo>
                  <a:lnTo>
                    <a:pt x="127358" y="714324"/>
                  </a:lnTo>
                  <a:lnTo>
                    <a:pt x="143550" y="666741"/>
                  </a:lnTo>
                  <a:lnTo>
                    <a:pt x="160683" y="619483"/>
                  </a:lnTo>
                  <a:lnTo>
                    <a:pt x="178751" y="572565"/>
                  </a:lnTo>
                  <a:lnTo>
                    <a:pt x="197750" y="526001"/>
                  </a:lnTo>
                  <a:lnTo>
                    <a:pt x="217675" y="479804"/>
                  </a:lnTo>
                  <a:lnTo>
                    <a:pt x="238522" y="433990"/>
                  </a:lnTo>
                  <a:lnTo>
                    <a:pt x="260286" y="388573"/>
                  </a:lnTo>
                  <a:lnTo>
                    <a:pt x="282963" y="343566"/>
                  </a:lnTo>
                  <a:lnTo>
                    <a:pt x="306547" y="298984"/>
                  </a:lnTo>
                  <a:lnTo>
                    <a:pt x="331034" y="254841"/>
                  </a:lnTo>
                  <a:lnTo>
                    <a:pt x="356419" y="211151"/>
                  </a:lnTo>
                  <a:lnTo>
                    <a:pt x="382698" y="167929"/>
                  </a:lnTo>
                  <a:lnTo>
                    <a:pt x="409866" y="125188"/>
                  </a:lnTo>
                  <a:lnTo>
                    <a:pt x="437918" y="82944"/>
                  </a:lnTo>
                  <a:lnTo>
                    <a:pt x="466849" y="41210"/>
                  </a:lnTo>
                  <a:lnTo>
                    <a:pt x="496656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550900" y="1757116"/>
              <a:ext cx="0" cy="4525010"/>
            </a:xfrm>
            <a:custGeom>
              <a:avLst/>
              <a:gdLst/>
              <a:ahLst/>
              <a:cxnLst/>
              <a:rect l="l" t="t" r="r" b="b"/>
              <a:pathLst>
                <a:path w="0" h="4525010">
                  <a:moveTo>
                    <a:pt x="0" y="0"/>
                  </a:moveTo>
                  <a:lnTo>
                    <a:pt x="0" y="4524382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200922" y="2363072"/>
              <a:ext cx="2700020" cy="2700020"/>
            </a:xfrm>
            <a:custGeom>
              <a:avLst/>
              <a:gdLst/>
              <a:ahLst/>
              <a:cxnLst/>
              <a:rect l="l" t="t" r="r" b="b"/>
              <a:pathLst>
                <a:path w="2700020" h="2700020">
                  <a:moveTo>
                    <a:pt x="1349999" y="0"/>
                  </a:moveTo>
                  <a:lnTo>
                    <a:pt x="1398420" y="852"/>
                  </a:lnTo>
                  <a:lnTo>
                    <a:pt x="1446411" y="3389"/>
                  </a:lnTo>
                  <a:lnTo>
                    <a:pt x="1493945" y="7583"/>
                  </a:lnTo>
                  <a:lnTo>
                    <a:pt x="1540993" y="13406"/>
                  </a:lnTo>
                  <a:lnTo>
                    <a:pt x="1587526" y="20828"/>
                  </a:lnTo>
                  <a:lnTo>
                    <a:pt x="1633517" y="29821"/>
                  </a:lnTo>
                  <a:lnTo>
                    <a:pt x="1678936" y="40356"/>
                  </a:lnTo>
                  <a:lnTo>
                    <a:pt x="1723754" y="52406"/>
                  </a:lnTo>
                  <a:lnTo>
                    <a:pt x="1767944" y="65941"/>
                  </a:lnTo>
                  <a:lnTo>
                    <a:pt x="1811477" y="80932"/>
                  </a:lnTo>
                  <a:lnTo>
                    <a:pt x="1854323" y="97352"/>
                  </a:lnTo>
                  <a:lnTo>
                    <a:pt x="1896456" y="115172"/>
                  </a:lnTo>
                  <a:lnTo>
                    <a:pt x="1937845" y="134363"/>
                  </a:lnTo>
                  <a:lnTo>
                    <a:pt x="1978463" y="154897"/>
                  </a:lnTo>
                  <a:lnTo>
                    <a:pt x="2018281" y="176744"/>
                  </a:lnTo>
                  <a:lnTo>
                    <a:pt x="2057270" y="199877"/>
                  </a:lnTo>
                  <a:lnTo>
                    <a:pt x="2095402" y="224267"/>
                  </a:lnTo>
                  <a:lnTo>
                    <a:pt x="2132648" y="249886"/>
                  </a:lnTo>
                  <a:lnTo>
                    <a:pt x="2168980" y="276704"/>
                  </a:lnTo>
                  <a:lnTo>
                    <a:pt x="2204369" y="304694"/>
                  </a:lnTo>
                  <a:lnTo>
                    <a:pt x="2238787" y="333826"/>
                  </a:lnTo>
                  <a:lnTo>
                    <a:pt x="2272205" y="364073"/>
                  </a:lnTo>
                  <a:lnTo>
                    <a:pt x="2304594" y="395405"/>
                  </a:lnTo>
                  <a:lnTo>
                    <a:pt x="2335926" y="427794"/>
                  </a:lnTo>
                  <a:lnTo>
                    <a:pt x="2366172" y="461212"/>
                  </a:lnTo>
                  <a:lnTo>
                    <a:pt x="2395305" y="495630"/>
                  </a:lnTo>
                  <a:lnTo>
                    <a:pt x="2423294" y="531019"/>
                  </a:lnTo>
                  <a:lnTo>
                    <a:pt x="2450113" y="567351"/>
                  </a:lnTo>
                  <a:lnTo>
                    <a:pt x="2475731" y="604597"/>
                  </a:lnTo>
                  <a:lnTo>
                    <a:pt x="2500121" y="642729"/>
                  </a:lnTo>
                  <a:lnTo>
                    <a:pt x="2523254" y="681718"/>
                  </a:lnTo>
                  <a:lnTo>
                    <a:pt x="2545102" y="721536"/>
                  </a:lnTo>
                  <a:lnTo>
                    <a:pt x="2565636" y="762154"/>
                  </a:lnTo>
                  <a:lnTo>
                    <a:pt x="2584827" y="803543"/>
                  </a:lnTo>
                  <a:lnTo>
                    <a:pt x="2602646" y="845675"/>
                  </a:lnTo>
                  <a:lnTo>
                    <a:pt x="2619066" y="888522"/>
                  </a:lnTo>
                  <a:lnTo>
                    <a:pt x="2634058" y="932055"/>
                  </a:lnTo>
                  <a:lnTo>
                    <a:pt x="2647593" y="976244"/>
                  </a:lnTo>
                  <a:lnTo>
                    <a:pt x="2659642" y="1021063"/>
                  </a:lnTo>
                  <a:lnTo>
                    <a:pt x="2670178" y="1066482"/>
                  </a:lnTo>
                  <a:lnTo>
                    <a:pt x="2679171" y="1112472"/>
                  </a:lnTo>
                  <a:lnTo>
                    <a:pt x="2686593" y="1159006"/>
                  </a:lnTo>
                  <a:lnTo>
                    <a:pt x="2692415" y="1206054"/>
                  </a:lnTo>
                  <a:lnTo>
                    <a:pt x="2696610" y="1253588"/>
                  </a:lnTo>
                  <a:lnTo>
                    <a:pt x="2699147" y="1301579"/>
                  </a:lnTo>
                  <a:lnTo>
                    <a:pt x="2699999" y="1349999"/>
                  </a:lnTo>
                  <a:lnTo>
                    <a:pt x="2699147" y="1398420"/>
                  </a:lnTo>
                  <a:lnTo>
                    <a:pt x="2696610" y="1446411"/>
                  </a:lnTo>
                  <a:lnTo>
                    <a:pt x="2692415" y="1493945"/>
                  </a:lnTo>
                  <a:lnTo>
                    <a:pt x="2686593" y="1540993"/>
                  </a:lnTo>
                  <a:lnTo>
                    <a:pt x="2679171" y="1587526"/>
                  </a:lnTo>
                  <a:lnTo>
                    <a:pt x="2670178" y="1633517"/>
                  </a:lnTo>
                  <a:lnTo>
                    <a:pt x="2659642" y="1678936"/>
                  </a:lnTo>
                  <a:lnTo>
                    <a:pt x="2647593" y="1723754"/>
                  </a:lnTo>
                  <a:lnTo>
                    <a:pt x="2634058" y="1767944"/>
                  </a:lnTo>
                  <a:lnTo>
                    <a:pt x="2619066" y="1811477"/>
                  </a:lnTo>
                  <a:lnTo>
                    <a:pt x="2602646" y="1854323"/>
                  </a:lnTo>
                  <a:lnTo>
                    <a:pt x="2584827" y="1896456"/>
                  </a:lnTo>
                  <a:lnTo>
                    <a:pt x="2565636" y="1937845"/>
                  </a:lnTo>
                  <a:lnTo>
                    <a:pt x="2545102" y="1978463"/>
                  </a:lnTo>
                  <a:lnTo>
                    <a:pt x="2523254" y="2018281"/>
                  </a:lnTo>
                  <a:lnTo>
                    <a:pt x="2500121" y="2057270"/>
                  </a:lnTo>
                  <a:lnTo>
                    <a:pt x="2475731" y="2095402"/>
                  </a:lnTo>
                  <a:lnTo>
                    <a:pt x="2450113" y="2132648"/>
                  </a:lnTo>
                  <a:lnTo>
                    <a:pt x="2423294" y="2168980"/>
                  </a:lnTo>
                  <a:lnTo>
                    <a:pt x="2395305" y="2204369"/>
                  </a:lnTo>
                  <a:lnTo>
                    <a:pt x="2366172" y="2238787"/>
                  </a:lnTo>
                  <a:lnTo>
                    <a:pt x="2335926" y="2272205"/>
                  </a:lnTo>
                  <a:lnTo>
                    <a:pt x="2304594" y="2304594"/>
                  </a:lnTo>
                  <a:lnTo>
                    <a:pt x="2272205" y="2335926"/>
                  </a:lnTo>
                  <a:lnTo>
                    <a:pt x="2238787" y="2366172"/>
                  </a:lnTo>
                  <a:lnTo>
                    <a:pt x="2204369" y="2395305"/>
                  </a:lnTo>
                  <a:lnTo>
                    <a:pt x="2168980" y="2423294"/>
                  </a:lnTo>
                  <a:lnTo>
                    <a:pt x="2132648" y="2450113"/>
                  </a:lnTo>
                  <a:lnTo>
                    <a:pt x="2095402" y="2475731"/>
                  </a:lnTo>
                  <a:lnTo>
                    <a:pt x="2057270" y="2500121"/>
                  </a:lnTo>
                  <a:lnTo>
                    <a:pt x="2018281" y="2523254"/>
                  </a:lnTo>
                  <a:lnTo>
                    <a:pt x="1978463" y="2545102"/>
                  </a:lnTo>
                  <a:lnTo>
                    <a:pt x="1937845" y="2565636"/>
                  </a:lnTo>
                  <a:lnTo>
                    <a:pt x="1896456" y="2584827"/>
                  </a:lnTo>
                  <a:lnTo>
                    <a:pt x="1854323" y="2602646"/>
                  </a:lnTo>
                  <a:lnTo>
                    <a:pt x="1811477" y="2619066"/>
                  </a:lnTo>
                  <a:lnTo>
                    <a:pt x="1767944" y="2634058"/>
                  </a:lnTo>
                  <a:lnTo>
                    <a:pt x="1723754" y="2647593"/>
                  </a:lnTo>
                  <a:lnTo>
                    <a:pt x="1678936" y="2659642"/>
                  </a:lnTo>
                  <a:lnTo>
                    <a:pt x="1633517" y="2670178"/>
                  </a:lnTo>
                  <a:lnTo>
                    <a:pt x="1587526" y="2679171"/>
                  </a:lnTo>
                  <a:lnTo>
                    <a:pt x="1540993" y="2686593"/>
                  </a:lnTo>
                  <a:lnTo>
                    <a:pt x="1493945" y="2692415"/>
                  </a:lnTo>
                  <a:lnTo>
                    <a:pt x="1446411" y="2696610"/>
                  </a:lnTo>
                  <a:lnTo>
                    <a:pt x="1398420" y="2699147"/>
                  </a:lnTo>
                  <a:lnTo>
                    <a:pt x="1349999" y="2699999"/>
                  </a:lnTo>
                  <a:lnTo>
                    <a:pt x="1301579" y="2699147"/>
                  </a:lnTo>
                  <a:lnTo>
                    <a:pt x="1253588" y="2696610"/>
                  </a:lnTo>
                  <a:lnTo>
                    <a:pt x="1206054" y="2692415"/>
                  </a:lnTo>
                  <a:lnTo>
                    <a:pt x="1159006" y="2686593"/>
                  </a:lnTo>
                  <a:lnTo>
                    <a:pt x="1112472" y="2679171"/>
                  </a:lnTo>
                  <a:lnTo>
                    <a:pt x="1066482" y="2670178"/>
                  </a:lnTo>
                  <a:lnTo>
                    <a:pt x="1021063" y="2659642"/>
                  </a:lnTo>
                  <a:lnTo>
                    <a:pt x="976244" y="2647593"/>
                  </a:lnTo>
                  <a:lnTo>
                    <a:pt x="932055" y="2634058"/>
                  </a:lnTo>
                  <a:lnTo>
                    <a:pt x="888522" y="2619066"/>
                  </a:lnTo>
                  <a:lnTo>
                    <a:pt x="845675" y="2602646"/>
                  </a:lnTo>
                  <a:lnTo>
                    <a:pt x="803543" y="2584827"/>
                  </a:lnTo>
                  <a:lnTo>
                    <a:pt x="762154" y="2565636"/>
                  </a:lnTo>
                  <a:lnTo>
                    <a:pt x="721536" y="2545102"/>
                  </a:lnTo>
                  <a:lnTo>
                    <a:pt x="681718" y="2523254"/>
                  </a:lnTo>
                  <a:lnTo>
                    <a:pt x="642729" y="2500121"/>
                  </a:lnTo>
                  <a:lnTo>
                    <a:pt x="604597" y="2475731"/>
                  </a:lnTo>
                  <a:lnTo>
                    <a:pt x="567351" y="2450113"/>
                  </a:lnTo>
                  <a:lnTo>
                    <a:pt x="531019" y="2423294"/>
                  </a:lnTo>
                  <a:lnTo>
                    <a:pt x="495630" y="2395305"/>
                  </a:lnTo>
                  <a:lnTo>
                    <a:pt x="461212" y="2366172"/>
                  </a:lnTo>
                  <a:lnTo>
                    <a:pt x="427794" y="2335926"/>
                  </a:lnTo>
                  <a:lnTo>
                    <a:pt x="395405" y="2304594"/>
                  </a:lnTo>
                  <a:lnTo>
                    <a:pt x="364073" y="2272205"/>
                  </a:lnTo>
                  <a:lnTo>
                    <a:pt x="333826" y="2238787"/>
                  </a:lnTo>
                  <a:lnTo>
                    <a:pt x="304694" y="2204369"/>
                  </a:lnTo>
                  <a:lnTo>
                    <a:pt x="276704" y="2168980"/>
                  </a:lnTo>
                  <a:lnTo>
                    <a:pt x="249886" y="2132648"/>
                  </a:lnTo>
                  <a:lnTo>
                    <a:pt x="224267" y="2095402"/>
                  </a:lnTo>
                  <a:lnTo>
                    <a:pt x="199877" y="2057270"/>
                  </a:lnTo>
                  <a:lnTo>
                    <a:pt x="176744" y="2018281"/>
                  </a:lnTo>
                  <a:lnTo>
                    <a:pt x="154897" y="1978463"/>
                  </a:lnTo>
                  <a:lnTo>
                    <a:pt x="134363" y="1937845"/>
                  </a:lnTo>
                  <a:lnTo>
                    <a:pt x="115172" y="1896456"/>
                  </a:lnTo>
                  <a:lnTo>
                    <a:pt x="97352" y="1854323"/>
                  </a:lnTo>
                  <a:lnTo>
                    <a:pt x="80932" y="1811477"/>
                  </a:lnTo>
                  <a:lnTo>
                    <a:pt x="65941" y="1767944"/>
                  </a:lnTo>
                  <a:lnTo>
                    <a:pt x="52406" y="1723754"/>
                  </a:lnTo>
                  <a:lnTo>
                    <a:pt x="40356" y="1678936"/>
                  </a:lnTo>
                  <a:lnTo>
                    <a:pt x="29821" y="1633517"/>
                  </a:lnTo>
                  <a:lnTo>
                    <a:pt x="20828" y="1587526"/>
                  </a:lnTo>
                  <a:lnTo>
                    <a:pt x="13406" y="1540993"/>
                  </a:lnTo>
                  <a:lnTo>
                    <a:pt x="7583" y="1493945"/>
                  </a:lnTo>
                  <a:lnTo>
                    <a:pt x="3389" y="1446411"/>
                  </a:lnTo>
                  <a:lnTo>
                    <a:pt x="852" y="1398420"/>
                  </a:lnTo>
                  <a:lnTo>
                    <a:pt x="0" y="1349999"/>
                  </a:lnTo>
                  <a:lnTo>
                    <a:pt x="852" y="1301579"/>
                  </a:lnTo>
                  <a:lnTo>
                    <a:pt x="3389" y="1253588"/>
                  </a:lnTo>
                  <a:lnTo>
                    <a:pt x="7583" y="1206054"/>
                  </a:lnTo>
                  <a:lnTo>
                    <a:pt x="13406" y="1159006"/>
                  </a:lnTo>
                  <a:lnTo>
                    <a:pt x="20828" y="1112472"/>
                  </a:lnTo>
                  <a:lnTo>
                    <a:pt x="29821" y="1066482"/>
                  </a:lnTo>
                  <a:lnTo>
                    <a:pt x="40356" y="1021063"/>
                  </a:lnTo>
                  <a:lnTo>
                    <a:pt x="52406" y="976244"/>
                  </a:lnTo>
                  <a:lnTo>
                    <a:pt x="65941" y="932055"/>
                  </a:lnTo>
                  <a:lnTo>
                    <a:pt x="80932" y="888522"/>
                  </a:lnTo>
                  <a:lnTo>
                    <a:pt x="97352" y="845675"/>
                  </a:lnTo>
                  <a:lnTo>
                    <a:pt x="115172" y="803543"/>
                  </a:lnTo>
                  <a:lnTo>
                    <a:pt x="134363" y="762154"/>
                  </a:lnTo>
                  <a:lnTo>
                    <a:pt x="154897" y="721536"/>
                  </a:lnTo>
                  <a:lnTo>
                    <a:pt x="176744" y="681718"/>
                  </a:lnTo>
                  <a:lnTo>
                    <a:pt x="199877" y="642729"/>
                  </a:lnTo>
                  <a:lnTo>
                    <a:pt x="224267" y="604597"/>
                  </a:lnTo>
                  <a:lnTo>
                    <a:pt x="249886" y="567351"/>
                  </a:lnTo>
                  <a:lnTo>
                    <a:pt x="276704" y="531019"/>
                  </a:lnTo>
                  <a:lnTo>
                    <a:pt x="304694" y="495630"/>
                  </a:lnTo>
                  <a:lnTo>
                    <a:pt x="333826" y="461212"/>
                  </a:lnTo>
                  <a:lnTo>
                    <a:pt x="364073" y="427794"/>
                  </a:lnTo>
                  <a:lnTo>
                    <a:pt x="395405" y="395405"/>
                  </a:lnTo>
                  <a:lnTo>
                    <a:pt x="427794" y="364073"/>
                  </a:lnTo>
                  <a:lnTo>
                    <a:pt x="461212" y="333826"/>
                  </a:lnTo>
                  <a:lnTo>
                    <a:pt x="495630" y="304694"/>
                  </a:lnTo>
                  <a:lnTo>
                    <a:pt x="531019" y="276704"/>
                  </a:lnTo>
                  <a:lnTo>
                    <a:pt x="567351" y="249886"/>
                  </a:lnTo>
                  <a:lnTo>
                    <a:pt x="604597" y="224267"/>
                  </a:lnTo>
                  <a:lnTo>
                    <a:pt x="642729" y="199877"/>
                  </a:lnTo>
                  <a:lnTo>
                    <a:pt x="681718" y="176744"/>
                  </a:lnTo>
                  <a:lnTo>
                    <a:pt x="721536" y="154897"/>
                  </a:lnTo>
                  <a:lnTo>
                    <a:pt x="762154" y="134363"/>
                  </a:lnTo>
                  <a:lnTo>
                    <a:pt x="803543" y="115172"/>
                  </a:lnTo>
                  <a:lnTo>
                    <a:pt x="845675" y="97352"/>
                  </a:lnTo>
                  <a:lnTo>
                    <a:pt x="888522" y="80932"/>
                  </a:lnTo>
                  <a:lnTo>
                    <a:pt x="932055" y="65941"/>
                  </a:lnTo>
                  <a:lnTo>
                    <a:pt x="976244" y="52406"/>
                  </a:lnTo>
                  <a:lnTo>
                    <a:pt x="1021063" y="40356"/>
                  </a:lnTo>
                  <a:lnTo>
                    <a:pt x="1066482" y="29821"/>
                  </a:lnTo>
                  <a:lnTo>
                    <a:pt x="1112472" y="20828"/>
                  </a:lnTo>
                  <a:lnTo>
                    <a:pt x="1159006" y="13406"/>
                  </a:lnTo>
                  <a:lnTo>
                    <a:pt x="1206054" y="7583"/>
                  </a:lnTo>
                  <a:lnTo>
                    <a:pt x="1253588" y="3389"/>
                  </a:lnTo>
                  <a:lnTo>
                    <a:pt x="1301579" y="852"/>
                  </a:lnTo>
                  <a:lnTo>
                    <a:pt x="1349999" y="0"/>
                  </a:lnTo>
                  <a:close/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3823" y="2315973"/>
              <a:ext cx="94197" cy="9419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3823" y="5015973"/>
              <a:ext cx="94197" cy="9419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40922" y="2363072"/>
              <a:ext cx="1922145" cy="2700020"/>
            </a:xfrm>
            <a:custGeom>
              <a:avLst/>
              <a:gdLst/>
              <a:ahLst/>
              <a:cxnLst/>
              <a:rect l="l" t="t" r="r" b="b"/>
              <a:pathLst>
                <a:path w="1922145" h="2700020">
                  <a:moveTo>
                    <a:pt x="0" y="2699999"/>
                  </a:moveTo>
                  <a:lnTo>
                    <a:pt x="1921727" y="2699999"/>
                  </a:lnTo>
                </a:path>
                <a:path w="1922145" h="2700020">
                  <a:moveTo>
                    <a:pt x="0" y="0"/>
                  </a:moveTo>
                  <a:lnTo>
                    <a:pt x="1921727" y="0"/>
                  </a:lnTo>
                </a:path>
                <a:path w="1922145" h="2700020">
                  <a:moveTo>
                    <a:pt x="1831727" y="1635808"/>
                  </a:moveTo>
                  <a:lnTo>
                    <a:pt x="1831727" y="2699999"/>
                  </a:lnTo>
                </a:path>
                <a:path w="1922145" h="2700020">
                  <a:moveTo>
                    <a:pt x="1831727" y="0"/>
                  </a:moveTo>
                  <a:lnTo>
                    <a:pt x="1831727" y="1048675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7346608" y="3439031"/>
            <a:ext cx="250825" cy="530225"/>
          </a:xfrm>
          <a:prstGeom prst="rect">
            <a:avLst/>
          </a:prstGeom>
        </p:spPr>
        <p:txBody>
          <a:bodyPr wrap="square" lIns="0" tIns="190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300" spc="-5">
                <a:solidFill>
                  <a:srgbClr val="00A650"/>
                </a:solidFill>
                <a:latin typeface="Arial"/>
                <a:cs typeface="Arial"/>
              </a:rPr>
              <a:t>75</a:t>
            </a:r>
            <a:r>
              <a:rPr dirty="0" sz="1300" spc="-7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79456" y="3341606"/>
            <a:ext cx="376555" cy="379095"/>
            <a:chOff x="5179456" y="3341606"/>
            <a:chExt cx="376555" cy="379095"/>
          </a:xfrm>
        </p:grpSpPr>
        <p:sp>
          <p:nvSpPr>
            <p:cNvPr id="3" name="object 3"/>
            <p:cNvSpPr/>
            <p:nvPr/>
          </p:nvSpPr>
          <p:spPr>
            <a:xfrm>
              <a:off x="5183956" y="3346106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364125" y="0"/>
                  </a:moveTo>
                  <a:lnTo>
                    <a:pt x="318115" y="3215"/>
                  </a:lnTo>
                  <a:lnTo>
                    <a:pt x="273854" y="11906"/>
                  </a:lnTo>
                  <a:lnTo>
                    <a:pt x="231683" y="25727"/>
                  </a:lnTo>
                  <a:lnTo>
                    <a:pt x="191944" y="44331"/>
                  </a:lnTo>
                  <a:lnTo>
                    <a:pt x="154977" y="67370"/>
                  </a:lnTo>
                  <a:lnTo>
                    <a:pt x="121124" y="94500"/>
                  </a:lnTo>
                  <a:lnTo>
                    <a:pt x="90725" y="125372"/>
                  </a:lnTo>
                  <a:lnTo>
                    <a:pt x="64123" y="159641"/>
                  </a:lnTo>
                  <a:lnTo>
                    <a:pt x="41659" y="196961"/>
                  </a:lnTo>
                  <a:lnTo>
                    <a:pt x="23673" y="236983"/>
                  </a:lnTo>
                  <a:lnTo>
                    <a:pt x="10507" y="279363"/>
                  </a:lnTo>
                  <a:lnTo>
                    <a:pt x="2502" y="323752"/>
                  </a:lnTo>
                  <a:lnTo>
                    <a:pt x="0" y="369806"/>
                  </a:lnTo>
                  <a:lnTo>
                    <a:pt x="366965" y="366965"/>
                  </a:lnTo>
                  <a:lnTo>
                    <a:pt x="364125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183956" y="3346106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366965" y="366965"/>
                  </a:moveTo>
                  <a:lnTo>
                    <a:pt x="0" y="369806"/>
                  </a:lnTo>
                  <a:lnTo>
                    <a:pt x="2502" y="323752"/>
                  </a:lnTo>
                  <a:lnTo>
                    <a:pt x="10507" y="279363"/>
                  </a:lnTo>
                  <a:lnTo>
                    <a:pt x="23673" y="236983"/>
                  </a:lnTo>
                  <a:lnTo>
                    <a:pt x="41659" y="196961"/>
                  </a:lnTo>
                  <a:lnTo>
                    <a:pt x="64123" y="159641"/>
                  </a:lnTo>
                  <a:lnTo>
                    <a:pt x="90725" y="125372"/>
                  </a:lnTo>
                  <a:lnTo>
                    <a:pt x="121124" y="94500"/>
                  </a:lnTo>
                  <a:lnTo>
                    <a:pt x="154977" y="67370"/>
                  </a:lnTo>
                  <a:lnTo>
                    <a:pt x="191944" y="44331"/>
                  </a:lnTo>
                  <a:lnTo>
                    <a:pt x="231683" y="25727"/>
                  </a:lnTo>
                  <a:lnTo>
                    <a:pt x="273854" y="11906"/>
                  </a:lnTo>
                  <a:lnTo>
                    <a:pt x="318115" y="3215"/>
                  </a:lnTo>
                  <a:lnTo>
                    <a:pt x="364125" y="0"/>
                  </a:lnTo>
                  <a:lnTo>
                    <a:pt x="366965" y="366965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6252" y="3520766"/>
              <a:ext cx="82389" cy="8238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0922" y="3713071"/>
            <a:ext cx="5400040" cy="0"/>
          </a:xfrm>
          <a:custGeom>
            <a:avLst/>
            <a:gdLst/>
            <a:ahLst/>
            <a:cxnLst/>
            <a:rect l="l" t="t" r="r" b="b"/>
            <a:pathLst>
              <a:path w="5400040" h="0">
                <a:moveTo>
                  <a:pt x="0" y="0"/>
                </a:moveTo>
                <a:lnTo>
                  <a:pt x="5400000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603747" y="3572312"/>
            <a:ext cx="1701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90563" y="5091548"/>
            <a:ext cx="1701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56854" y="3591356"/>
            <a:ext cx="182245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03824" y="1757116"/>
            <a:ext cx="5494655" cy="4525010"/>
            <a:chOff x="2803824" y="1757116"/>
            <a:chExt cx="5494655" cy="4525010"/>
          </a:xfrm>
        </p:grpSpPr>
        <p:sp>
          <p:nvSpPr>
            <p:cNvPr id="13" name="object 13"/>
            <p:cNvSpPr/>
            <p:nvPr/>
          </p:nvSpPr>
          <p:spPr>
            <a:xfrm>
              <a:off x="5266479" y="2203012"/>
              <a:ext cx="570230" cy="3021330"/>
            </a:xfrm>
            <a:custGeom>
              <a:avLst/>
              <a:gdLst/>
              <a:ahLst/>
              <a:cxnLst/>
              <a:rect l="l" t="t" r="r" b="b"/>
              <a:pathLst>
                <a:path w="570229" h="3021329">
                  <a:moveTo>
                    <a:pt x="116255" y="59618"/>
                  </a:moveTo>
                  <a:lnTo>
                    <a:pt x="144427" y="101023"/>
                  </a:lnTo>
                  <a:lnTo>
                    <a:pt x="171739" y="142915"/>
                  </a:lnTo>
                  <a:lnTo>
                    <a:pt x="198185" y="185281"/>
                  </a:lnTo>
                  <a:lnTo>
                    <a:pt x="223763" y="228106"/>
                  </a:lnTo>
                  <a:lnTo>
                    <a:pt x="248467" y="271378"/>
                  </a:lnTo>
                  <a:lnTo>
                    <a:pt x="272293" y="315083"/>
                  </a:lnTo>
                  <a:lnTo>
                    <a:pt x="295238" y="359206"/>
                  </a:lnTo>
                  <a:lnTo>
                    <a:pt x="317296" y="403734"/>
                  </a:lnTo>
                  <a:lnTo>
                    <a:pt x="338464" y="448654"/>
                  </a:lnTo>
                  <a:lnTo>
                    <a:pt x="358737" y="493952"/>
                  </a:lnTo>
                  <a:lnTo>
                    <a:pt x="378110" y="539614"/>
                  </a:lnTo>
                  <a:lnTo>
                    <a:pt x="396581" y="585627"/>
                  </a:lnTo>
                  <a:lnTo>
                    <a:pt x="414144" y="631977"/>
                  </a:lnTo>
                  <a:lnTo>
                    <a:pt x="430795" y="678649"/>
                  </a:lnTo>
                  <a:lnTo>
                    <a:pt x="446530" y="725632"/>
                  </a:lnTo>
                  <a:lnTo>
                    <a:pt x="461344" y="772910"/>
                  </a:lnTo>
                  <a:lnTo>
                    <a:pt x="475234" y="820471"/>
                  </a:lnTo>
                  <a:lnTo>
                    <a:pt x="488194" y="868301"/>
                  </a:lnTo>
                  <a:lnTo>
                    <a:pt x="500221" y="916385"/>
                  </a:lnTo>
                  <a:lnTo>
                    <a:pt x="511311" y="964710"/>
                  </a:lnTo>
                  <a:lnTo>
                    <a:pt x="521459" y="1013264"/>
                  </a:lnTo>
                  <a:lnTo>
                    <a:pt x="530660" y="1062031"/>
                  </a:lnTo>
                  <a:lnTo>
                    <a:pt x="538912" y="1110998"/>
                  </a:lnTo>
                  <a:lnTo>
                    <a:pt x="546208" y="1160152"/>
                  </a:lnTo>
                  <a:lnTo>
                    <a:pt x="552546" y="1209480"/>
                  </a:lnTo>
                  <a:lnTo>
                    <a:pt x="557920" y="1258966"/>
                  </a:lnTo>
                  <a:lnTo>
                    <a:pt x="562327" y="1308598"/>
                  </a:lnTo>
                  <a:lnTo>
                    <a:pt x="565762" y="1358362"/>
                  </a:lnTo>
                  <a:lnTo>
                    <a:pt x="568220" y="1408245"/>
                  </a:lnTo>
                  <a:lnTo>
                    <a:pt x="569699" y="1458232"/>
                  </a:lnTo>
                  <a:lnTo>
                    <a:pt x="570193" y="1508310"/>
                  </a:lnTo>
                  <a:lnTo>
                    <a:pt x="569680" y="1559351"/>
                  </a:lnTo>
                  <a:lnTo>
                    <a:pt x="568144" y="1610294"/>
                  </a:lnTo>
                  <a:lnTo>
                    <a:pt x="565591" y="1661123"/>
                  </a:lnTo>
                  <a:lnTo>
                    <a:pt x="562024" y="1711824"/>
                  </a:lnTo>
                  <a:lnTo>
                    <a:pt x="557449" y="1762383"/>
                  </a:lnTo>
                  <a:lnTo>
                    <a:pt x="551871" y="1812785"/>
                  </a:lnTo>
                  <a:lnTo>
                    <a:pt x="545293" y="1863017"/>
                  </a:lnTo>
                  <a:lnTo>
                    <a:pt x="537722" y="1913063"/>
                  </a:lnTo>
                  <a:lnTo>
                    <a:pt x="529161" y="1962910"/>
                  </a:lnTo>
                  <a:lnTo>
                    <a:pt x="519615" y="2012543"/>
                  </a:lnTo>
                  <a:lnTo>
                    <a:pt x="509090" y="2061947"/>
                  </a:lnTo>
                  <a:lnTo>
                    <a:pt x="497589" y="2111109"/>
                  </a:lnTo>
                  <a:lnTo>
                    <a:pt x="485118" y="2160014"/>
                  </a:lnTo>
                  <a:lnTo>
                    <a:pt x="471681" y="2208647"/>
                  </a:lnTo>
                  <a:lnTo>
                    <a:pt x="457283" y="2256995"/>
                  </a:lnTo>
                  <a:lnTo>
                    <a:pt x="441929" y="2305042"/>
                  </a:lnTo>
                  <a:lnTo>
                    <a:pt x="425624" y="2352775"/>
                  </a:lnTo>
                  <a:lnTo>
                    <a:pt x="408372" y="2400179"/>
                  </a:lnTo>
                  <a:lnTo>
                    <a:pt x="390178" y="2447240"/>
                  </a:lnTo>
                  <a:lnTo>
                    <a:pt x="371047" y="2493944"/>
                  </a:lnTo>
                  <a:lnTo>
                    <a:pt x="350983" y="2540275"/>
                  </a:lnTo>
                  <a:lnTo>
                    <a:pt x="329992" y="2586220"/>
                  </a:lnTo>
                  <a:lnTo>
                    <a:pt x="308078" y="2631765"/>
                  </a:lnTo>
                  <a:lnTo>
                    <a:pt x="285245" y="2676894"/>
                  </a:lnTo>
                  <a:lnTo>
                    <a:pt x="261500" y="2721594"/>
                  </a:lnTo>
                  <a:lnTo>
                    <a:pt x="236845" y="2765851"/>
                  </a:lnTo>
                  <a:lnTo>
                    <a:pt x="211286" y="2809649"/>
                  </a:lnTo>
                  <a:lnTo>
                    <a:pt x="184828" y="2852975"/>
                  </a:lnTo>
                  <a:lnTo>
                    <a:pt x="157476" y="2895814"/>
                  </a:lnTo>
                  <a:lnTo>
                    <a:pt x="129234" y="2938152"/>
                  </a:lnTo>
                  <a:lnTo>
                    <a:pt x="100107" y="2979975"/>
                  </a:lnTo>
                  <a:lnTo>
                    <a:pt x="70100" y="3021267"/>
                  </a:lnTo>
                </a:path>
                <a:path w="570229" h="3021329">
                  <a:moveTo>
                    <a:pt x="476914" y="2989519"/>
                  </a:moveTo>
                  <a:lnTo>
                    <a:pt x="448262" y="2948802"/>
                  </a:lnTo>
                  <a:lnTo>
                    <a:pt x="420455" y="2907592"/>
                  </a:lnTo>
                  <a:lnTo>
                    <a:pt x="393495" y="2865902"/>
                  </a:lnTo>
                  <a:lnTo>
                    <a:pt x="367388" y="2823745"/>
                  </a:lnTo>
                  <a:lnTo>
                    <a:pt x="342138" y="2781136"/>
                  </a:lnTo>
                  <a:lnTo>
                    <a:pt x="317749" y="2738087"/>
                  </a:lnTo>
                  <a:lnTo>
                    <a:pt x="294226" y="2694612"/>
                  </a:lnTo>
                  <a:lnTo>
                    <a:pt x="271572" y="2650724"/>
                  </a:lnTo>
                  <a:lnTo>
                    <a:pt x="249792" y="2606436"/>
                  </a:lnTo>
                  <a:lnTo>
                    <a:pt x="228891" y="2561762"/>
                  </a:lnTo>
                  <a:lnTo>
                    <a:pt x="208872" y="2516716"/>
                  </a:lnTo>
                  <a:lnTo>
                    <a:pt x="189740" y="2471310"/>
                  </a:lnTo>
                  <a:lnTo>
                    <a:pt x="171500" y="2425558"/>
                  </a:lnTo>
                  <a:lnTo>
                    <a:pt x="154155" y="2379473"/>
                  </a:lnTo>
                  <a:lnTo>
                    <a:pt x="137710" y="2333069"/>
                  </a:lnTo>
                  <a:lnTo>
                    <a:pt x="122169" y="2286359"/>
                  </a:lnTo>
                  <a:lnTo>
                    <a:pt x="107536" y="2239356"/>
                  </a:lnTo>
                  <a:lnTo>
                    <a:pt x="93817" y="2192075"/>
                  </a:lnTo>
                  <a:lnTo>
                    <a:pt x="81014" y="2144527"/>
                  </a:lnTo>
                  <a:lnTo>
                    <a:pt x="69133" y="2096728"/>
                  </a:lnTo>
                  <a:lnTo>
                    <a:pt x="58178" y="2048689"/>
                  </a:lnTo>
                  <a:lnTo>
                    <a:pt x="48153" y="2000424"/>
                  </a:lnTo>
                  <a:lnTo>
                    <a:pt x="39062" y="1951947"/>
                  </a:lnTo>
                  <a:lnTo>
                    <a:pt x="30909" y="1903272"/>
                  </a:lnTo>
                  <a:lnTo>
                    <a:pt x="23700" y="1854410"/>
                  </a:lnTo>
                  <a:lnTo>
                    <a:pt x="17438" y="1805377"/>
                  </a:lnTo>
                  <a:lnTo>
                    <a:pt x="12128" y="1756185"/>
                  </a:lnTo>
                  <a:lnTo>
                    <a:pt x="7773" y="1706847"/>
                  </a:lnTo>
                  <a:lnTo>
                    <a:pt x="4379" y="1657377"/>
                  </a:lnTo>
                  <a:lnTo>
                    <a:pt x="1949" y="1607789"/>
                  </a:lnTo>
                  <a:lnTo>
                    <a:pt x="487" y="1558095"/>
                  </a:lnTo>
                  <a:lnTo>
                    <a:pt x="0" y="1508310"/>
                  </a:lnTo>
                  <a:lnTo>
                    <a:pt x="509" y="1457453"/>
                  </a:lnTo>
                  <a:lnTo>
                    <a:pt x="2033" y="1406695"/>
                  </a:lnTo>
                  <a:lnTo>
                    <a:pt x="4568" y="1356049"/>
                  </a:lnTo>
                  <a:lnTo>
                    <a:pt x="8109" y="1305529"/>
                  </a:lnTo>
                  <a:lnTo>
                    <a:pt x="12651" y="1255149"/>
                  </a:lnTo>
                  <a:lnTo>
                    <a:pt x="18190" y="1204925"/>
                  </a:lnTo>
                  <a:lnTo>
                    <a:pt x="24721" y="1154870"/>
                  </a:lnTo>
                  <a:lnTo>
                    <a:pt x="32239" y="1104998"/>
                  </a:lnTo>
                  <a:lnTo>
                    <a:pt x="40739" y="1055323"/>
                  </a:lnTo>
                  <a:lnTo>
                    <a:pt x="50217" y="1005860"/>
                  </a:lnTo>
                  <a:lnTo>
                    <a:pt x="60668" y="956623"/>
                  </a:lnTo>
                  <a:lnTo>
                    <a:pt x="72088" y="907626"/>
                  </a:lnTo>
                  <a:lnTo>
                    <a:pt x="84472" y="858884"/>
                  </a:lnTo>
                  <a:lnTo>
                    <a:pt x="97814" y="810410"/>
                  </a:lnTo>
                  <a:lnTo>
                    <a:pt x="112111" y="762218"/>
                  </a:lnTo>
                  <a:lnTo>
                    <a:pt x="127358" y="714324"/>
                  </a:lnTo>
                  <a:lnTo>
                    <a:pt x="143550" y="666741"/>
                  </a:lnTo>
                  <a:lnTo>
                    <a:pt x="160683" y="619483"/>
                  </a:lnTo>
                  <a:lnTo>
                    <a:pt x="178751" y="572565"/>
                  </a:lnTo>
                  <a:lnTo>
                    <a:pt x="197750" y="526001"/>
                  </a:lnTo>
                  <a:lnTo>
                    <a:pt x="217675" y="479804"/>
                  </a:lnTo>
                  <a:lnTo>
                    <a:pt x="238522" y="433990"/>
                  </a:lnTo>
                  <a:lnTo>
                    <a:pt x="260286" y="388573"/>
                  </a:lnTo>
                  <a:lnTo>
                    <a:pt x="282963" y="343566"/>
                  </a:lnTo>
                  <a:lnTo>
                    <a:pt x="306547" y="298984"/>
                  </a:lnTo>
                  <a:lnTo>
                    <a:pt x="331034" y="254841"/>
                  </a:lnTo>
                  <a:lnTo>
                    <a:pt x="356419" y="211151"/>
                  </a:lnTo>
                  <a:lnTo>
                    <a:pt x="382698" y="167929"/>
                  </a:lnTo>
                  <a:lnTo>
                    <a:pt x="409866" y="125188"/>
                  </a:lnTo>
                  <a:lnTo>
                    <a:pt x="437918" y="82944"/>
                  </a:lnTo>
                  <a:lnTo>
                    <a:pt x="466849" y="41210"/>
                  </a:lnTo>
                  <a:lnTo>
                    <a:pt x="496656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550900" y="1757116"/>
              <a:ext cx="0" cy="4525010"/>
            </a:xfrm>
            <a:custGeom>
              <a:avLst/>
              <a:gdLst/>
              <a:ahLst/>
              <a:cxnLst/>
              <a:rect l="l" t="t" r="r" b="b"/>
              <a:pathLst>
                <a:path w="0" h="4525010">
                  <a:moveTo>
                    <a:pt x="0" y="0"/>
                  </a:moveTo>
                  <a:lnTo>
                    <a:pt x="0" y="4524382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200922" y="2363072"/>
              <a:ext cx="2700020" cy="2700020"/>
            </a:xfrm>
            <a:custGeom>
              <a:avLst/>
              <a:gdLst/>
              <a:ahLst/>
              <a:cxnLst/>
              <a:rect l="l" t="t" r="r" b="b"/>
              <a:pathLst>
                <a:path w="2700020" h="2700020">
                  <a:moveTo>
                    <a:pt x="1349999" y="0"/>
                  </a:moveTo>
                  <a:lnTo>
                    <a:pt x="1398420" y="852"/>
                  </a:lnTo>
                  <a:lnTo>
                    <a:pt x="1446411" y="3389"/>
                  </a:lnTo>
                  <a:lnTo>
                    <a:pt x="1493945" y="7583"/>
                  </a:lnTo>
                  <a:lnTo>
                    <a:pt x="1540993" y="13406"/>
                  </a:lnTo>
                  <a:lnTo>
                    <a:pt x="1587526" y="20828"/>
                  </a:lnTo>
                  <a:lnTo>
                    <a:pt x="1633517" y="29821"/>
                  </a:lnTo>
                  <a:lnTo>
                    <a:pt x="1678936" y="40356"/>
                  </a:lnTo>
                  <a:lnTo>
                    <a:pt x="1723754" y="52406"/>
                  </a:lnTo>
                  <a:lnTo>
                    <a:pt x="1767944" y="65941"/>
                  </a:lnTo>
                  <a:lnTo>
                    <a:pt x="1811477" y="80932"/>
                  </a:lnTo>
                  <a:lnTo>
                    <a:pt x="1854323" y="97352"/>
                  </a:lnTo>
                  <a:lnTo>
                    <a:pt x="1896456" y="115172"/>
                  </a:lnTo>
                  <a:lnTo>
                    <a:pt x="1937845" y="134363"/>
                  </a:lnTo>
                  <a:lnTo>
                    <a:pt x="1978463" y="154897"/>
                  </a:lnTo>
                  <a:lnTo>
                    <a:pt x="2018281" y="176744"/>
                  </a:lnTo>
                  <a:lnTo>
                    <a:pt x="2057270" y="199877"/>
                  </a:lnTo>
                  <a:lnTo>
                    <a:pt x="2095402" y="224267"/>
                  </a:lnTo>
                  <a:lnTo>
                    <a:pt x="2132648" y="249886"/>
                  </a:lnTo>
                  <a:lnTo>
                    <a:pt x="2168980" y="276704"/>
                  </a:lnTo>
                  <a:lnTo>
                    <a:pt x="2204369" y="304694"/>
                  </a:lnTo>
                  <a:lnTo>
                    <a:pt x="2238787" y="333826"/>
                  </a:lnTo>
                  <a:lnTo>
                    <a:pt x="2272205" y="364073"/>
                  </a:lnTo>
                  <a:lnTo>
                    <a:pt x="2304594" y="395405"/>
                  </a:lnTo>
                  <a:lnTo>
                    <a:pt x="2335926" y="427794"/>
                  </a:lnTo>
                  <a:lnTo>
                    <a:pt x="2366172" y="461212"/>
                  </a:lnTo>
                  <a:lnTo>
                    <a:pt x="2395305" y="495630"/>
                  </a:lnTo>
                  <a:lnTo>
                    <a:pt x="2423294" y="531019"/>
                  </a:lnTo>
                  <a:lnTo>
                    <a:pt x="2450113" y="567351"/>
                  </a:lnTo>
                  <a:lnTo>
                    <a:pt x="2475731" y="604597"/>
                  </a:lnTo>
                  <a:lnTo>
                    <a:pt x="2500121" y="642729"/>
                  </a:lnTo>
                  <a:lnTo>
                    <a:pt x="2523254" y="681718"/>
                  </a:lnTo>
                  <a:lnTo>
                    <a:pt x="2545102" y="721536"/>
                  </a:lnTo>
                  <a:lnTo>
                    <a:pt x="2565636" y="762154"/>
                  </a:lnTo>
                  <a:lnTo>
                    <a:pt x="2584827" y="803543"/>
                  </a:lnTo>
                  <a:lnTo>
                    <a:pt x="2602646" y="845675"/>
                  </a:lnTo>
                  <a:lnTo>
                    <a:pt x="2619066" y="888522"/>
                  </a:lnTo>
                  <a:lnTo>
                    <a:pt x="2634058" y="932055"/>
                  </a:lnTo>
                  <a:lnTo>
                    <a:pt x="2647593" y="976244"/>
                  </a:lnTo>
                  <a:lnTo>
                    <a:pt x="2659642" y="1021063"/>
                  </a:lnTo>
                  <a:lnTo>
                    <a:pt x="2670178" y="1066482"/>
                  </a:lnTo>
                  <a:lnTo>
                    <a:pt x="2679171" y="1112472"/>
                  </a:lnTo>
                  <a:lnTo>
                    <a:pt x="2686593" y="1159006"/>
                  </a:lnTo>
                  <a:lnTo>
                    <a:pt x="2692415" y="1206054"/>
                  </a:lnTo>
                  <a:lnTo>
                    <a:pt x="2696610" y="1253588"/>
                  </a:lnTo>
                  <a:lnTo>
                    <a:pt x="2699147" y="1301579"/>
                  </a:lnTo>
                  <a:lnTo>
                    <a:pt x="2699999" y="1349999"/>
                  </a:lnTo>
                  <a:lnTo>
                    <a:pt x="2699147" y="1398420"/>
                  </a:lnTo>
                  <a:lnTo>
                    <a:pt x="2696610" y="1446411"/>
                  </a:lnTo>
                  <a:lnTo>
                    <a:pt x="2692415" y="1493945"/>
                  </a:lnTo>
                  <a:lnTo>
                    <a:pt x="2686593" y="1540993"/>
                  </a:lnTo>
                  <a:lnTo>
                    <a:pt x="2679171" y="1587526"/>
                  </a:lnTo>
                  <a:lnTo>
                    <a:pt x="2670178" y="1633517"/>
                  </a:lnTo>
                  <a:lnTo>
                    <a:pt x="2659642" y="1678936"/>
                  </a:lnTo>
                  <a:lnTo>
                    <a:pt x="2647593" y="1723754"/>
                  </a:lnTo>
                  <a:lnTo>
                    <a:pt x="2634058" y="1767944"/>
                  </a:lnTo>
                  <a:lnTo>
                    <a:pt x="2619066" y="1811477"/>
                  </a:lnTo>
                  <a:lnTo>
                    <a:pt x="2602646" y="1854323"/>
                  </a:lnTo>
                  <a:lnTo>
                    <a:pt x="2584827" y="1896456"/>
                  </a:lnTo>
                  <a:lnTo>
                    <a:pt x="2565636" y="1937845"/>
                  </a:lnTo>
                  <a:lnTo>
                    <a:pt x="2545102" y="1978463"/>
                  </a:lnTo>
                  <a:lnTo>
                    <a:pt x="2523254" y="2018281"/>
                  </a:lnTo>
                  <a:lnTo>
                    <a:pt x="2500121" y="2057270"/>
                  </a:lnTo>
                  <a:lnTo>
                    <a:pt x="2475731" y="2095402"/>
                  </a:lnTo>
                  <a:lnTo>
                    <a:pt x="2450113" y="2132648"/>
                  </a:lnTo>
                  <a:lnTo>
                    <a:pt x="2423294" y="2168980"/>
                  </a:lnTo>
                  <a:lnTo>
                    <a:pt x="2395305" y="2204369"/>
                  </a:lnTo>
                  <a:lnTo>
                    <a:pt x="2366172" y="2238787"/>
                  </a:lnTo>
                  <a:lnTo>
                    <a:pt x="2335926" y="2272205"/>
                  </a:lnTo>
                  <a:lnTo>
                    <a:pt x="2304594" y="2304594"/>
                  </a:lnTo>
                  <a:lnTo>
                    <a:pt x="2272205" y="2335926"/>
                  </a:lnTo>
                  <a:lnTo>
                    <a:pt x="2238787" y="2366172"/>
                  </a:lnTo>
                  <a:lnTo>
                    <a:pt x="2204369" y="2395305"/>
                  </a:lnTo>
                  <a:lnTo>
                    <a:pt x="2168980" y="2423294"/>
                  </a:lnTo>
                  <a:lnTo>
                    <a:pt x="2132648" y="2450113"/>
                  </a:lnTo>
                  <a:lnTo>
                    <a:pt x="2095402" y="2475731"/>
                  </a:lnTo>
                  <a:lnTo>
                    <a:pt x="2057270" y="2500121"/>
                  </a:lnTo>
                  <a:lnTo>
                    <a:pt x="2018281" y="2523254"/>
                  </a:lnTo>
                  <a:lnTo>
                    <a:pt x="1978463" y="2545102"/>
                  </a:lnTo>
                  <a:lnTo>
                    <a:pt x="1937845" y="2565636"/>
                  </a:lnTo>
                  <a:lnTo>
                    <a:pt x="1896456" y="2584827"/>
                  </a:lnTo>
                  <a:lnTo>
                    <a:pt x="1854323" y="2602646"/>
                  </a:lnTo>
                  <a:lnTo>
                    <a:pt x="1811477" y="2619066"/>
                  </a:lnTo>
                  <a:lnTo>
                    <a:pt x="1767944" y="2634058"/>
                  </a:lnTo>
                  <a:lnTo>
                    <a:pt x="1723754" y="2647593"/>
                  </a:lnTo>
                  <a:lnTo>
                    <a:pt x="1678936" y="2659642"/>
                  </a:lnTo>
                  <a:lnTo>
                    <a:pt x="1633517" y="2670178"/>
                  </a:lnTo>
                  <a:lnTo>
                    <a:pt x="1587526" y="2679171"/>
                  </a:lnTo>
                  <a:lnTo>
                    <a:pt x="1540993" y="2686593"/>
                  </a:lnTo>
                  <a:lnTo>
                    <a:pt x="1493945" y="2692415"/>
                  </a:lnTo>
                  <a:lnTo>
                    <a:pt x="1446411" y="2696610"/>
                  </a:lnTo>
                  <a:lnTo>
                    <a:pt x="1398420" y="2699147"/>
                  </a:lnTo>
                  <a:lnTo>
                    <a:pt x="1349999" y="2699999"/>
                  </a:lnTo>
                  <a:lnTo>
                    <a:pt x="1301579" y="2699147"/>
                  </a:lnTo>
                  <a:lnTo>
                    <a:pt x="1253588" y="2696610"/>
                  </a:lnTo>
                  <a:lnTo>
                    <a:pt x="1206054" y="2692415"/>
                  </a:lnTo>
                  <a:lnTo>
                    <a:pt x="1159006" y="2686593"/>
                  </a:lnTo>
                  <a:lnTo>
                    <a:pt x="1112472" y="2679171"/>
                  </a:lnTo>
                  <a:lnTo>
                    <a:pt x="1066482" y="2670178"/>
                  </a:lnTo>
                  <a:lnTo>
                    <a:pt x="1021063" y="2659642"/>
                  </a:lnTo>
                  <a:lnTo>
                    <a:pt x="976244" y="2647593"/>
                  </a:lnTo>
                  <a:lnTo>
                    <a:pt x="932055" y="2634058"/>
                  </a:lnTo>
                  <a:lnTo>
                    <a:pt x="888522" y="2619066"/>
                  </a:lnTo>
                  <a:lnTo>
                    <a:pt x="845675" y="2602646"/>
                  </a:lnTo>
                  <a:lnTo>
                    <a:pt x="803543" y="2584827"/>
                  </a:lnTo>
                  <a:lnTo>
                    <a:pt x="762154" y="2565636"/>
                  </a:lnTo>
                  <a:lnTo>
                    <a:pt x="721536" y="2545102"/>
                  </a:lnTo>
                  <a:lnTo>
                    <a:pt x="681718" y="2523254"/>
                  </a:lnTo>
                  <a:lnTo>
                    <a:pt x="642729" y="2500121"/>
                  </a:lnTo>
                  <a:lnTo>
                    <a:pt x="604597" y="2475731"/>
                  </a:lnTo>
                  <a:lnTo>
                    <a:pt x="567351" y="2450113"/>
                  </a:lnTo>
                  <a:lnTo>
                    <a:pt x="531019" y="2423294"/>
                  </a:lnTo>
                  <a:lnTo>
                    <a:pt x="495630" y="2395305"/>
                  </a:lnTo>
                  <a:lnTo>
                    <a:pt x="461212" y="2366172"/>
                  </a:lnTo>
                  <a:lnTo>
                    <a:pt x="427794" y="2335926"/>
                  </a:lnTo>
                  <a:lnTo>
                    <a:pt x="395405" y="2304594"/>
                  </a:lnTo>
                  <a:lnTo>
                    <a:pt x="364073" y="2272205"/>
                  </a:lnTo>
                  <a:lnTo>
                    <a:pt x="333826" y="2238787"/>
                  </a:lnTo>
                  <a:lnTo>
                    <a:pt x="304694" y="2204369"/>
                  </a:lnTo>
                  <a:lnTo>
                    <a:pt x="276704" y="2168980"/>
                  </a:lnTo>
                  <a:lnTo>
                    <a:pt x="249886" y="2132648"/>
                  </a:lnTo>
                  <a:lnTo>
                    <a:pt x="224267" y="2095402"/>
                  </a:lnTo>
                  <a:lnTo>
                    <a:pt x="199877" y="2057270"/>
                  </a:lnTo>
                  <a:lnTo>
                    <a:pt x="176744" y="2018281"/>
                  </a:lnTo>
                  <a:lnTo>
                    <a:pt x="154897" y="1978463"/>
                  </a:lnTo>
                  <a:lnTo>
                    <a:pt x="134363" y="1937845"/>
                  </a:lnTo>
                  <a:lnTo>
                    <a:pt x="115172" y="1896456"/>
                  </a:lnTo>
                  <a:lnTo>
                    <a:pt x="97352" y="1854323"/>
                  </a:lnTo>
                  <a:lnTo>
                    <a:pt x="80932" y="1811477"/>
                  </a:lnTo>
                  <a:lnTo>
                    <a:pt x="65941" y="1767944"/>
                  </a:lnTo>
                  <a:lnTo>
                    <a:pt x="52406" y="1723754"/>
                  </a:lnTo>
                  <a:lnTo>
                    <a:pt x="40356" y="1678936"/>
                  </a:lnTo>
                  <a:lnTo>
                    <a:pt x="29821" y="1633517"/>
                  </a:lnTo>
                  <a:lnTo>
                    <a:pt x="20828" y="1587526"/>
                  </a:lnTo>
                  <a:lnTo>
                    <a:pt x="13406" y="1540993"/>
                  </a:lnTo>
                  <a:lnTo>
                    <a:pt x="7583" y="1493945"/>
                  </a:lnTo>
                  <a:lnTo>
                    <a:pt x="3389" y="1446411"/>
                  </a:lnTo>
                  <a:lnTo>
                    <a:pt x="852" y="1398420"/>
                  </a:lnTo>
                  <a:lnTo>
                    <a:pt x="0" y="1349999"/>
                  </a:lnTo>
                  <a:lnTo>
                    <a:pt x="852" y="1301579"/>
                  </a:lnTo>
                  <a:lnTo>
                    <a:pt x="3389" y="1253588"/>
                  </a:lnTo>
                  <a:lnTo>
                    <a:pt x="7583" y="1206054"/>
                  </a:lnTo>
                  <a:lnTo>
                    <a:pt x="13406" y="1159006"/>
                  </a:lnTo>
                  <a:lnTo>
                    <a:pt x="20828" y="1112472"/>
                  </a:lnTo>
                  <a:lnTo>
                    <a:pt x="29821" y="1066482"/>
                  </a:lnTo>
                  <a:lnTo>
                    <a:pt x="40356" y="1021063"/>
                  </a:lnTo>
                  <a:lnTo>
                    <a:pt x="52406" y="976244"/>
                  </a:lnTo>
                  <a:lnTo>
                    <a:pt x="65941" y="932055"/>
                  </a:lnTo>
                  <a:lnTo>
                    <a:pt x="80932" y="888522"/>
                  </a:lnTo>
                  <a:lnTo>
                    <a:pt x="97352" y="845675"/>
                  </a:lnTo>
                  <a:lnTo>
                    <a:pt x="115172" y="803543"/>
                  </a:lnTo>
                  <a:lnTo>
                    <a:pt x="134363" y="762154"/>
                  </a:lnTo>
                  <a:lnTo>
                    <a:pt x="154897" y="721536"/>
                  </a:lnTo>
                  <a:lnTo>
                    <a:pt x="176744" y="681718"/>
                  </a:lnTo>
                  <a:lnTo>
                    <a:pt x="199877" y="642729"/>
                  </a:lnTo>
                  <a:lnTo>
                    <a:pt x="224267" y="604597"/>
                  </a:lnTo>
                  <a:lnTo>
                    <a:pt x="249886" y="567351"/>
                  </a:lnTo>
                  <a:lnTo>
                    <a:pt x="276704" y="531019"/>
                  </a:lnTo>
                  <a:lnTo>
                    <a:pt x="304694" y="495630"/>
                  </a:lnTo>
                  <a:lnTo>
                    <a:pt x="333826" y="461212"/>
                  </a:lnTo>
                  <a:lnTo>
                    <a:pt x="364073" y="427794"/>
                  </a:lnTo>
                  <a:lnTo>
                    <a:pt x="395405" y="395405"/>
                  </a:lnTo>
                  <a:lnTo>
                    <a:pt x="427794" y="364073"/>
                  </a:lnTo>
                  <a:lnTo>
                    <a:pt x="461212" y="333826"/>
                  </a:lnTo>
                  <a:lnTo>
                    <a:pt x="495630" y="304694"/>
                  </a:lnTo>
                  <a:lnTo>
                    <a:pt x="531019" y="276704"/>
                  </a:lnTo>
                  <a:lnTo>
                    <a:pt x="567351" y="249886"/>
                  </a:lnTo>
                  <a:lnTo>
                    <a:pt x="604597" y="224267"/>
                  </a:lnTo>
                  <a:lnTo>
                    <a:pt x="642729" y="199877"/>
                  </a:lnTo>
                  <a:lnTo>
                    <a:pt x="681718" y="176744"/>
                  </a:lnTo>
                  <a:lnTo>
                    <a:pt x="721536" y="154897"/>
                  </a:lnTo>
                  <a:lnTo>
                    <a:pt x="762154" y="134363"/>
                  </a:lnTo>
                  <a:lnTo>
                    <a:pt x="803543" y="115172"/>
                  </a:lnTo>
                  <a:lnTo>
                    <a:pt x="845675" y="97352"/>
                  </a:lnTo>
                  <a:lnTo>
                    <a:pt x="888522" y="80932"/>
                  </a:lnTo>
                  <a:lnTo>
                    <a:pt x="932055" y="65941"/>
                  </a:lnTo>
                  <a:lnTo>
                    <a:pt x="976244" y="52406"/>
                  </a:lnTo>
                  <a:lnTo>
                    <a:pt x="1021063" y="40356"/>
                  </a:lnTo>
                  <a:lnTo>
                    <a:pt x="1066482" y="29821"/>
                  </a:lnTo>
                  <a:lnTo>
                    <a:pt x="1112472" y="20828"/>
                  </a:lnTo>
                  <a:lnTo>
                    <a:pt x="1159006" y="13406"/>
                  </a:lnTo>
                  <a:lnTo>
                    <a:pt x="1206054" y="7583"/>
                  </a:lnTo>
                  <a:lnTo>
                    <a:pt x="1253588" y="3389"/>
                  </a:lnTo>
                  <a:lnTo>
                    <a:pt x="1301579" y="852"/>
                  </a:lnTo>
                  <a:lnTo>
                    <a:pt x="1349999" y="0"/>
                  </a:lnTo>
                  <a:close/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850922" y="2363072"/>
              <a:ext cx="5400040" cy="2700020"/>
            </a:xfrm>
            <a:custGeom>
              <a:avLst/>
              <a:gdLst/>
              <a:ahLst/>
              <a:cxnLst/>
              <a:rect l="l" t="t" r="r" b="b"/>
              <a:pathLst>
                <a:path w="5400040" h="2700020">
                  <a:moveTo>
                    <a:pt x="2699999" y="2699999"/>
                  </a:moveTo>
                  <a:lnTo>
                    <a:pt x="0" y="1349999"/>
                  </a:lnTo>
                  <a:lnTo>
                    <a:pt x="2699999" y="0"/>
                  </a:lnTo>
                  <a:lnTo>
                    <a:pt x="5400000" y="1349999"/>
                  </a:lnTo>
                  <a:lnTo>
                    <a:pt x="2699999" y="2699999"/>
                  </a:lnTo>
                  <a:close/>
                </a:path>
              </a:pathLst>
            </a:custGeom>
            <a:ln w="359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3824" y="3665973"/>
              <a:ext cx="94197" cy="941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3824" y="3665973"/>
              <a:ext cx="94197" cy="9419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3823" y="2315973"/>
              <a:ext cx="94197" cy="9419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3823" y="5015973"/>
              <a:ext cx="94197" cy="9419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756577" y="962717"/>
            <a:ext cx="7178040" cy="1385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2145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DADAS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2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150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75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Arial"/>
              <a:cs typeface="Arial"/>
            </a:endParaRPr>
          </a:p>
          <a:p>
            <a:pPr algn="r" marR="2146300">
              <a:lnSpc>
                <a:spcPct val="100000"/>
              </a:lnSpc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824" y="900075"/>
            <a:ext cx="7701915" cy="63881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426210">
              <a:lnSpc>
                <a:spcPct val="100000"/>
              </a:lnSpc>
              <a:spcBef>
                <a:spcPts val="59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231F20"/>
                </a:solidFill>
                <a:latin typeface="Arial"/>
                <a:cs typeface="Arial"/>
              </a:rPr>
              <a:t>DADOS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231F20"/>
                </a:solidFill>
                <a:latin typeface="Arial"/>
                <a:cs typeface="Arial"/>
              </a:rPr>
              <a:t>(A)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AB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0764" y="1544303"/>
            <a:ext cx="1511300" cy="1028700"/>
          </a:xfrm>
          <a:custGeom>
            <a:avLst/>
            <a:gdLst/>
            <a:ahLst/>
            <a:cxnLst/>
            <a:rect l="l" t="t" r="r" b="b"/>
            <a:pathLst>
              <a:path w="1511300" h="1028700">
                <a:moveTo>
                  <a:pt x="1143000" y="0"/>
                </a:moveTo>
                <a:lnTo>
                  <a:pt x="0" y="1028700"/>
                </a:lnTo>
                <a:lnTo>
                  <a:pt x="1511301" y="102870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17658" y="2345542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824" y="900075"/>
            <a:ext cx="7701915" cy="63881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426210">
              <a:lnSpc>
                <a:spcPct val="100000"/>
              </a:lnSpc>
              <a:spcBef>
                <a:spcPts val="59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231F20"/>
                </a:solidFill>
                <a:latin typeface="Arial"/>
                <a:cs typeface="Arial"/>
              </a:rPr>
              <a:t>DADOS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231F20"/>
                </a:solidFill>
                <a:latin typeface="Arial"/>
                <a:cs typeface="Arial"/>
              </a:rPr>
              <a:t>(A)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AB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81764" y="1535303"/>
            <a:ext cx="1529715" cy="1047115"/>
            <a:chOff x="1181764" y="1535303"/>
            <a:chExt cx="1529715" cy="1047115"/>
          </a:xfrm>
        </p:grpSpPr>
        <p:sp>
          <p:nvSpPr>
            <p:cNvPr id="6" name="object 6"/>
            <p:cNvSpPr/>
            <p:nvPr/>
          </p:nvSpPr>
          <p:spPr>
            <a:xfrm>
              <a:off x="1190764" y="1544303"/>
              <a:ext cx="1511300" cy="1028700"/>
            </a:xfrm>
            <a:custGeom>
              <a:avLst/>
              <a:gdLst/>
              <a:ahLst/>
              <a:cxnLst/>
              <a:rect l="l" t="t" r="r" b="b"/>
              <a:pathLst>
                <a:path w="1511300" h="1028700">
                  <a:moveTo>
                    <a:pt x="1143000" y="0"/>
                  </a:moveTo>
                  <a:lnTo>
                    <a:pt x="0" y="1028700"/>
                  </a:lnTo>
                  <a:lnTo>
                    <a:pt x="1511301" y="102870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90764" y="2114229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5">
                  <a:moveTo>
                    <a:pt x="509752" y="0"/>
                  </a:moveTo>
                  <a:lnTo>
                    <a:pt x="0" y="458773"/>
                  </a:lnTo>
                  <a:lnTo>
                    <a:pt x="685800" y="458773"/>
                  </a:lnTo>
                  <a:lnTo>
                    <a:pt x="683930" y="408158"/>
                  </a:lnTo>
                  <a:lnTo>
                    <a:pt x="678371" y="358092"/>
                  </a:lnTo>
                  <a:lnTo>
                    <a:pt x="669194" y="308764"/>
                  </a:lnTo>
                  <a:lnTo>
                    <a:pt x="656472" y="260362"/>
                  </a:lnTo>
                  <a:lnTo>
                    <a:pt x="640277" y="213077"/>
                  </a:lnTo>
                  <a:lnTo>
                    <a:pt x="620682" y="167096"/>
                  </a:lnTo>
                  <a:lnTo>
                    <a:pt x="597760" y="122608"/>
                  </a:lnTo>
                  <a:lnTo>
                    <a:pt x="571582" y="79804"/>
                  </a:lnTo>
                  <a:lnTo>
                    <a:pt x="542222" y="38871"/>
                  </a:lnTo>
                  <a:lnTo>
                    <a:pt x="509752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90764" y="2114229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5">
                  <a:moveTo>
                    <a:pt x="0" y="458773"/>
                  </a:moveTo>
                  <a:lnTo>
                    <a:pt x="509752" y="0"/>
                  </a:lnTo>
                  <a:lnTo>
                    <a:pt x="542222" y="38871"/>
                  </a:lnTo>
                  <a:lnTo>
                    <a:pt x="571582" y="79804"/>
                  </a:lnTo>
                  <a:lnTo>
                    <a:pt x="597760" y="122608"/>
                  </a:lnTo>
                  <a:lnTo>
                    <a:pt x="620682" y="167096"/>
                  </a:lnTo>
                  <a:lnTo>
                    <a:pt x="640277" y="213077"/>
                  </a:lnTo>
                  <a:lnTo>
                    <a:pt x="656472" y="260362"/>
                  </a:lnTo>
                  <a:lnTo>
                    <a:pt x="669194" y="308764"/>
                  </a:lnTo>
                  <a:lnTo>
                    <a:pt x="678371" y="358092"/>
                  </a:lnTo>
                  <a:lnTo>
                    <a:pt x="683930" y="408158"/>
                  </a:lnTo>
                  <a:lnTo>
                    <a:pt x="685800" y="458773"/>
                  </a:lnTo>
                  <a:lnTo>
                    <a:pt x="0" y="458773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3002850" y="2624062"/>
            <a:ext cx="2169795" cy="2611120"/>
            <a:chOff x="3002850" y="2624062"/>
            <a:chExt cx="2169795" cy="2611120"/>
          </a:xfrm>
        </p:grpSpPr>
        <p:sp>
          <p:nvSpPr>
            <p:cNvPr id="10" name="object 10"/>
            <p:cNvSpPr/>
            <p:nvPr/>
          </p:nvSpPr>
          <p:spPr>
            <a:xfrm>
              <a:off x="3007612" y="2628824"/>
              <a:ext cx="2160270" cy="1924685"/>
            </a:xfrm>
            <a:custGeom>
              <a:avLst/>
              <a:gdLst/>
              <a:ahLst/>
              <a:cxnLst/>
              <a:rect l="l" t="t" r="r" b="b"/>
              <a:pathLst>
                <a:path w="2160270" h="1924685">
                  <a:moveTo>
                    <a:pt x="1143000" y="895413"/>
                  </a:moveTo>
                  <a:lnTo>
                    <a:pt x="0" y="1924113"/>
                  </a:lnTo>
                  <a:lnTo>
                    <a:pt x="1511301" y="1924113"/>
                  </a:lnTo>
                </a:path>
                <a:path w="2160270" h="1924685">
                  <a:moveTo>
                    <a:pt x="0" y="1924113"/>
                  </a:moveTo>
                  <a:lnTo>
                    <a:pt x="2159999" y="1924113"/>
                  </a:lnTo>
                </a:path>
                <a:path w="2160270" h="1924685">
                  <a:moveTo>
                    <a:pt x="0" y="1924113"/>
                  </a:moveTo>
                  <a:lnTo>
                    <a:pt x="2137910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07612" y="4094164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4">
                  <a:moveTo>
                    <a:pt x="509752" y="0"/>
                  </a:moveTo>
                  <a:lnTo>
                    <a:pt x="0" y="458773"/>
                  </a:lnTo>
                  <a:lnTo>
                    <a:pt x="685800" y="458773"/>
                  </a:lnTo>
                  <a:lnTo>
                    <a:pt x="683930" y="408158"/>
                  </a:lnTo>
                  <a:lnTo>
                    <a:pt x="678371" y="358092"/>
                  </a:lnTo>
                  <a:lnTo>
                    <a:pt x="669194" y="308764"/>
                  </a:lnTo>
                  <a:lnTo>
                    <a:pt x="656472" y="260362"/>
                  </a:lnTo>
                  <a:lnTo>
                    <a:pt x="640277" y="213077"/>
                  </a:lnTo>
                  <a:lnTo>
                    <a:pt x="620682" y="167096"/>
                  </a:lnTo>
                  <a:lnTo>
                    <a:pt x="597760" y="122608"/>
                  </a:lnTo>
                  <a:lnTo>
                    <a:pt x="571582" y="79804"/>
                  </a:lnTo>
                  <a:lnTo>
                    <a:pt x="542222" y="38871"/>
                  </a:lnTo>
                  <a:lnTo>
                    <a:pt x="509752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07612" y="4094164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4">
                  <a:moveTo>
                    <a:pt x="0" y="458773"/>
                  </a:moveTo>
                  <a:lnTo>
                    <a:pt x="509752" y="0"/>
                  </a:lnTo>
                  <a:lnTo>
                    <a:pt x="542222" y="38871"/>
                  </a:lnTo>
                  <a:lnTo>
                    <a:pt x="571582" y="79804"/>
                  </a:lnTo>
                  <a:lnTo>
                    <a:pt x="597760" y="122608"/>
                  </a:lnTo>
                  <a:lnTo>
                    <a:pt x="620682" y="167096"/>
                  </a:lnTo>
                  <a:lnTo>
                    <a:pt x="640277" y="213077"/>
                  </a:lnTo>
                  <a:lnTo>
                    <a:pt x="656472" y="260362"/>
                  </a:lnTo>
                  <a:lnTo>
                    <a:pt x="669194" y="308764"/>
                  </a:lnTo>
                  <a:lnTo>
                    <a:pt x="678371" y="358092"/>
                  </a:lnTo>
                  <a:lnTo>
                    <a:pt x="683930" y="408158"/>
                  </a:lnTo>
                  <a:lnTo>
                    <a:pt x="685800" y="458773"/>
                  </a:lnTo>
                  <a:lnTo>
                    <a:pt x="0" y="458773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07612" y="4552938"/>
              <a:ext cx="2160270" cy="677545"/>
            </a:xfrm>
            <a:custGeom>
              <a:avLst/>
              <a:gdLst/>
              <a:ahLst/>
              <a:cxnLst/>
              <a:rect l="l" t="t" r="r" b="b"/>
              <a:pathLst>
                <a:path w="2160270" h="677545">
                  <a:moveTo>
                    <a:pt x="2159999" y="0"/>
                  </a:moveTo>
                  <a:lnTo>
                    <a:pt x="2159999" y="677382"/>
                  </a:lnTo>
                </a:path>
                <a:path w="2160270" h="677545">
                  <a:moveTo>
                    <a:pt x="0" y="0"/>
                  </a:moveTo>
                  <a:lnTo>
                    <a:pt x="0" y="677382"/>
                  </a:lnTo>
                </a:path>
                <a:path w="2160270" h="677545">
                  <a:moveTo>
                    <a:pt x="0" y="587382"/>
                  </a:moveTo>
                  <a:lnTo>
                    <a:pt x="2159999" y="58738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917658" y="2345542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7908" y="4374711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52444" y="4369930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74672" y="5132503"/>
            <a:ext cx="646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r>
              <a:rPr dirty="0" sz="1600" spc="-7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60514" y="4505839"/>
            <a:ext cx="2254250" cy="94615"/>
            <a:chOff x="2960514" y="4505839"/>
            <a:chExt cx="2254250" cy="94615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0514" y="4505839"/>
              <a:ext cx="94197" cy="9419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0513" y="4505839"/>
              <a:ext cx="94198" cy="9419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824" y="900075"/>
            <a:ext cx="7701915" cy="63881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426210">
              <a:lnSpc>
                <a:spcPct val="100000"/>
              </a:lnSpc>
              <a:spcBef>
                <a:spcPts val="59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231F20"/>
                </a:solidFill>
                <a:latin typeface="Arial"/>
                <a:cs typeface="Arial"/>
              </a:rPr>
              <a:t>DADOS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231F20"/>
                </a:solidFill>
                <a:latin typeface="Arial"/>
                <a:cs typeface="Arial"/>
              </a:rPr>
              <a:t>(A)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AB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81764" y="1535303"/>
            <a:ext cx="1529715" cy="1047115"/>
            <a:chOff x="1181764" y="1535303"/>
            <a:chExt cx="1529715" cy="1047115"/>
          </a:xfrm>
        </p:grpSpPr>
        <p:sp>
          <p:nvSpPr>
            <p:cNvPr id="6" name="object 6"/>
            <p:cNvSpPr/>
            <p:nvPr/>
          </p:nvSpPr>
          <p:spPr>
            <a:xfrm>
              <a:off x="1190764" y="1544303"/>
              <a:ext cx="1511300" cy="1028700"/>
            </a:xfrm>
            <a:custGeom>
              <a:avLst/>
              <a:gdLst/>
              <a:ahLst/>
              <a:cxnLst/>
              <a:rect l="l" t="t" r="r" b="b"/>
              <a:pathLst>
                <a:path w="1511300" h="1028700">
                  <a:moveTo>
                    <a:pt x="1143000" y="0"/>
                  </a:moveTo>
                  <a:lnTo>
                    <a:pt x="0" y="1028700"/>
                  </a:lnTo>
                  <a:lnTo>
                    <a:pt x="1511301" y="102870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90764" y="2114229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5">
                  <a:moveTo>
                    <a:pt x="509752" y="0"/>
                  </a:moveTo>
                  <a:lnTo>
                    <a:pt x="0" y="458773"/>
                  </a:lnTo>
                  <a:lnTo>
                    <a:pt x="685800" y="458773"/>
                  </a:lnTo>
                  <a:lnTo>
                    <a:pt x="683930" y="408158"/>
                  </a:lnTo>
                  <a:lnTo>
                    <a:pt x="678371" y="358092"/>
                  </a:lnTo>
                  <a:lnTo>
                    <a:pt x="669194" y="308764"/>
                  </a:lnTo>
                  <a:lnTo>
                    <a:pt x="656472" y="260362"/>
                  </a:lnTo>
                  <a:lnTo>
                    <a:pt x="640277" y="213077"/>
                  </a:lnTo>
                  <a:lnTo>
                    <a:pt x="620682" y="167096"/>
                  </a:lnTo>
                  <a:lnTo>
                    <a:pt x="597760" y="122608"/>
                  </a:lnTo>
                  <a:lnTo>
                    <a:pt x="571582" y="79804"/>
                  </a:lnTo>
                  <a:lnTo>
                    <a:pt x="542222" y="38871"/>
                  </a:lnTo>
                  <a:lnTo>
                    <a:pt x="509752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90764" y="2114229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5">
                  <a:moveTo>
                    <a:pt x="0" y="458773"/>
                  </a:moveTo>
                  <a:lnTo>
                    <a:pt x="509752" y="0"/>
                  </a:lnTo>
                  <a:lnTo>
                    <a:pt x="542222" y="38871"/>
                  </a:lnTo>
                  <a:lnTo>
                    <a:pt x="571582" y="79804"/>
                  </a:lnTo>
                  <a:lnTo>
                    <a:pt x="597760" y="122608"/>
                  </a:lnTo>
                  <a:lnTo>
                    <a:pt x="620682" y="167096"/>
                  </a:lnTo>
                  <a:lnTo>
                    <a:pt x="640277" y="213077"/>
                  </a:lnTo>
                  <a:lnTo>
                    <a:pt x="656472" y="260362"/>
                  </a:lnTo>
                  <a:lnTo>
                    <a:pt x="669194" y="308764"/>
                  </a:lnTo>
                  <a:lnTo>
                    <a:pt x="678371" y="358092"/>
                  </a:lnTo>
                  <a:lnTo>
                    <a:pt x="683930" y="408158"/>
                  </a:lnTo>
                  <a:lnTo>
                    <a:pt x="685800" y="458773"/>
                  </a:lnTo>
                  <a:lnTo>
                    <a:pt x="0" y="458773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3007612" y="3524238"/>
            <a:ext cx="1511300" cy="1028700"/>
          </a:xfrm>
          <a:custGeom>
            <a:avLst/>
            <a:gdLst/>
            <a:ahLst/>
            <a:cxnLst/>
            <a:rect l="l" t="t" r="r" b="b"/>
            <a:pathLst>
              <a:path w="1511300" h="1028700">
                <a:moveTo>
                  <a:pt x="1143000" y="0"/>
                </a:moveTo>
                <a:lnTo>
                  <a:pt x="0" y="1028700"/>
                </a:lnTo>
                <a:lnTo>
                  <a:pt x="1511301" y="102870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17658" y="2345542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7908" y="4374711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2444" y="4369930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22429" y="2660135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02850" y="2800249"/>
            <a:ext cx="2169795" cy="2435225"/>
            <a:chOff x="3002850" y="2800249"/>
            <a:chExt cx="2169795" cy="2435225"/>
          </a:xfrm>
        </p:grpSpPr>
        <p:sp>
          <p:nvSpPr>
            <p:cNvPr id="15" name="object 15"/>
            <p:cNvSpPr/>
            <p:nvPr/>
          </p:nvSpPr>
          <p:spPr>
            <a:xfrm>
              <a:off x="3007612" y="2805011"/>
              <a:ext cx="2160270" cy="1748155"/>
            </a:xfrm>
            <a:custGeom>
              <a:avLst/>
              <a:gdLst/>
              <a:ahLst/>
              <a:cxnLst/>
              <a:rect l="l" t="t" r="r" b="b"/>
              <a:pathLst>
                <a:path w="2160270" h="1748154">
                  <a:moveTo>
                    <a:pt x="0" y="1747926"/>
                  </a:moveTo>
                  <a:lnTo>
                    <a:pt x="2159999" y="1747926"/>
                  </a:lnTo>
                </a:path>
                <a:path w="2160270" h="1748154">
                  <a:moveTo>
                    <a:pt x="0" y="1747926"/>
                  </a:moveTo>
                  <a:lnTo>
                    <a:pt x="1942146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07612" y="4094164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4">
                  <a:moveTo>
                    <a:pt x="509752" y="0"/>
                  </a:moveTo>
                  <a:lnTo>
                    <a:pt x="0" y="458773"/>
                  </a:lnTo>
                  <a:lnTo>
                    <a:pt x="685800" y="458773"/>
                  </a:lnTo>
                  <a:lnTo>
                    <a:pt x="683930" y="408158"/>
                  </a:lnTo>
                  <a:lnTo>
                    <a:pt x="678371" y="358092"/>
                  </a:lnTo>
                  <a:lnTo>
                    <a:pt x="669194" y="308764"/>
                  </a:lnTo>
                  <a:lnTo>
                    <a:pt x="656472" y="260362"/>
                  </a:lnTo>
                  <a:lnTo>
                    <a:pt x="640277" y="213077"/>
                  </a:lnTo>
                  <a:lnTo>
                    <a:pt x="620682" y="167096"/>
                  </a:lnTo>
                  <a:lnTo>
                    <a:pt x="597760" y="122608"/>
                  </a:lnTo>
                  <a:lnTo>
                    <a:pt x="571582" y="79804"/>
                  </a:lnTo>
                  <a:lnTo>
                    <a:pt x="542222" y="38871"/>
                  </a:lnTo>
                  <a:lnTo>
                    <a:pt x="509752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007612" y="4094164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4">
                  <a:moveTo>
                    <a:pt x="0" y="458773"/>
                  </a:moveTo>
                  <a:lnTo>
                    <a:pt x="509752" y="0"/>
                  </a:lnTo>
                  <a:lnTo>
                    <a:pt x="542222" y="38871"/>
                  </a:lnTo>
                  <a:lnTo>
                    <a:pt x="571582" y="79804"/>
                  </a:lnTo>
                  <a:lnTo>
                    <a:pt x="597760" y="122608"/>
                  </a:lnTo>
                  <a:lnTo>
                    <a:pt x="620682" y="167096"/>
                  </a:lnTo>
                  <a:lnTo>
                    <a:pt x="640277" y="213077"/>
                  </a:lnTo>
                  <a:lnTo>
                    <a:pt x="656472" y="260362"/>
                  </a:lnTo>
                  <a:lnTo>
                    <a:pt x="669194" y="308764"/>
                  </a:lnTo>
                  <a:lnTo>
                    <a:pt x="678371" y="358092"/>
                  </a:lnTo>
                  <a:lnTo>
                    <a:pt x="683930" y="408158"/>
                  </a:lnTo>
                  <a:lnTo>
                    <a:pt x="685800" y="458773"/>
                  </a:lnTo>
                  <a:lnTo>
                    <a:pt x="0" y="458773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07612" y="4552938"/>
              <a:ext cx="2160270" cy="677545"/>
            </a:xfrm>
            <a:custGeom>
              <a:avLst/>
              <a:gdLst/>
              <a:ahLst/>
              <a:cxnLst/>
              <a:rect l="l" t="t" r="r" b="b"/>
              <a:pathLst>
                <a:path w="2160270" h="677545">
                  <a:moveTo>
                    <a:pt x="2159999" y="0"/>
                  </a:moveTo>
                  <a:lnTo>
                    <a:pt x="2159999" y="677382"/>
                  </a:lnTo>
                </a:path>
                <a:path w="2160270" h="677545">
                  <a:moveTo>
                    <a:pt x="0" y="0"/>
                  </a:moveTo>
                  <a:lnTo>
                    <a:pt x="0" y="677382"/>
                  </a:lnTo>
                </a:path>
                <a:path w="2160270" h="677545">
                  <a:moveTo>
                    <a:pt x="0" y="587382"/>
                  </a:moveTo>
                  <a:lnTo>
                    <a:pt x="2159999" y="58738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3774672" y="5132503"/>
            <a:ext cx="646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r>
              <a:rPr dirty="0" sz="1600" spc="-7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960514" y="3060874"/>
            <a:ext cx="2254250" cy="1698625"/>
            <a:chOff x="2960514" y="3060874"/>
            <a:chExt cx="2254250" cy="169862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0514" y="4505839"/>
              <a:ext cx="94197" cy="9419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649543" y="3148771"/>
              <a:ext cx="522605" cy="1610360"/>
            </a:xfrm>
            <a:custGeom>
              <a:avLst/>
              <a:gdLst/>
              <a:ahLst/>
              <a:cxnLst/>
              <a:rect l="l" t="t" r="r" b="b"/>
              <a:pathLst>
                <a:path w="522604" h="1610360">
                  <a:moveTo>
                    <a:pt x="53984" y="59356"/>
                  </a:moveTo>
                  <a:lnTo>
                    <a:pt x="52603" y="60383"/>
                  </a:lnTo>
                  <a:lnTo>
                    <a:pt x="50723" y="61876"/>
                  </a:lnTo>
                  <a:lnTo>
                    <a:pt x="48892" y="63428"/>
                  </a:lnTo>
                  <a:lnTo>
                    <a:pt x="47048" y="65094"/>
                  </a:lnTo>
                  <a:lnTo>
                    <a:pt x="54259" y="74087"/>
                  </a:lnTo>
                  <a:lnTo>
                    <a:pt x="82609" y="111053"/>
                  </a:lnTo>
                  <a:lnTo>
                    <a:pt x="110110" y="148562"/>
                  </a:lnTo>
                  <a:lnTo>
                    <a:pt x="136753" y="186596"/>
                  </a:lnTo>
                  <a:lnTo>
                    <a:pt x="162533" y="225140"/>
                  </a:lnTo>
                  <a:lnTo>
                    <a:pt x="187448" y="264179"/>
                  </a:lnTo>
                  <a:lnTo>
                    <a:pt x="211493" y="303700"/>
                  </a:lnTo>
                  <a:lnTo>
                    <a:pt x="234659" y="343692"/>
                  </a:lnTo>
                  <a:lnTo>
                    <a:pt x="256942" y="384131"/>
                  </a:lnTo>
                  <a:lnTo>
                    <a:pt x="278338" y="425005"/>
                  </a:lnTo>
                  <a:lnTo>
                    <a:pt x="298843" y="466304"/>
                  </a:lnTo>
                  <a:lnTo>
                    <a:pt x="318448" y="508007"/>
                  </a:lnTo>
                  <a:lnTo>
                    <a:pt x="337148" y="550097"/>
                  </a:lnTo>
                  <a:lnTo>
                    <a:pt x="354938" y="592571"/>
                  </a:lnTo>
                  <a:lnTo>
                    <a:pt x="371815" y="635400"/>
                  </a:lnTo>
                  <a:lnTo>
                    <a:pt x="387774" y="678578"/>
                  </a:lnTo>
                  <a:lnTo>
                    <a:pt x="402804" y="722085"/>
                  </a:lnTo>
                  <a:lnTo>
                    <a:pt x="416905" y="765907"/>
                  </a:lnTo>
                  <a:lnTo>
                    <a:pt x="430070" y="810032"/>
                  </a:lnTo>
                  <a:lnTo>
                    <a:pt x="442292" y="854442"/>
                  </a:lnTo>
                  <a:lnTo>
                    <a:pt x="453571" y="899121"/>
                  </a:lnTo>
                  <a:lnTo>
                    <a:pt x="463892" y="944057"/>
                  </a:lnTo>
                  <a:lnTo>
                    <a:pt x="473256" y="989233"/>
                  </a:lnTo>
                  <a:lnTo>
                    <a:pt x="481662" y="1034633"/>
                  </a:lnTo>
                  <a:lnTo>
                    <a:pt x="489096" y="1080249"/>
                  </a:lnTo>
                  <a:lnTo>
                    <a:pt x="495555" y="1126055"/>
                  </a:lnTo>
                  <a:lnTo>
                    <a:pt x="501037" y="1172044"/>
                  </a:lnTo>
                  <a:lnTo>
                    <a:pt x="505537" y="1218197"/>
                  </a:lnTo>
                  <a:lnTo>
                    <a:pt x="509043" y="1264504"/>
                  </a:lnTo>
                  <a:lnTo>
                    <a:pt x="511553" y="1310940"/>
                  </a:lnTo>
                  <a:lnTo>
                    <a:pt x="513060" y="1357499"/>
                  </a:lnTo>
                  <a:lnTo>
                    <a:pt x="513568" y="1404166"/>
                  </a:lnTo>
                  <a:lnTo>
                    <a:pt x="513529" y="1417013"/>
                  </a:lnTo>
                  <a:lnTo>
                    <a:pt x="512951" y="1455765"/>
                  </a:lnTo>
                  <a:lnTo>
                    <a:pt x="511416" y="1500484"/>
                  </a:lnTo>
                  <a:lnTo>
                    <a:pt x="508899" y="1545967"/>
                  </a:lnTo>
                  <a:lnTo>
                    <a:pt x="506005" y="1584558"/>
                  </a:lnTo>
                  <a:lnTo>
                    <a:pt x="503777" y="1609402"/>
                  </a:lnTo>
                  <a:lnTo>
                    <a:pt x="512734" y="1610258"/>
                  </a:lnTo>
                  <a:lnTo>
                    <a:pt x="516126" y="1571001"/>
                  </a:lnTo>
                  <a:lnTo>
                    <a:pt x="518757" y="1532555"/>
                  </a:lnTo>
                  <a:lnTo>
                    <a:pt x="520686" y="1494443"/>
                  </a:lnTo>
                  <a:lnTo>
                    <a:pt x="521961" y="1455549"/>
                  </a:lnTo>
                  <a:lnTo>
                    <a:pt x="522530" y="1417013"/>
                  </a:lnTo>
                  <a:lnTo>
                    <a:pt x="522569" y="1404166"/>
                  </a:lnTo>
                  <a:lnTo>
                    <a:pt x="522061" y="1357304"/>
                  </a:lnTo>
                  <a:lnTo>
                    <a:pt x="520546" y="1310552"/>
                  </a:lnTo>
                  <a:lnTo>
                    <a:pt x="518022" y="1263920"/>
                  </a:lnTo>
                  <a:lnTo>
                    <a:pt x="514501" y="1217419"/>
                  </a:lnTo>
                  <a:lnTo>
                    <a:pt x="509987" y="1171073"/>
                  </a:lnTo>
                  <a:lnTo>
                    <a:pt x="504483" y="1124896"/>
                  </a:lnTo>
                  <a:lnTo>
                    <a:pt x="497994" y="1078895"/>
                  </a:lnTo>
                  <a:lnTo>
                    <a:pt x="490526" y="1033092"/>
                  </a:lnTo>
                  <a:lnTo>
                    <a:pt x="482090" y="987498"/>
                  </a:lnTo>
                  <a:lnTo>
                    <a:pt x="472683" y="942135"/>
                  </a:lnTo>
                  <a:lnTo>
                    <a:pt x="462319" y="897012"/>
                  </a:lnTo>
                  <a:lnTo>
                    <a:pt x="450997" y="852145"/>
                  </a:lnTo>
                  <a:lnTo>
                    <a:pt x="438725" y="807548"/>
                  </a:lnTo>
                  <a:lnTo>
                    <a:pt x="425502" y="763243"/>
                  </a:lnTo>
                  <a:lnTo>
                    <a:pt x="411344" y="719234"/>
                  </a:lnTo>
                  <a:lnTo>
                    <a:pt x="396248" y="675547"/>
                  </a:lnTo>
                  <a:lnTo>
                    <a:pt x="380225" y="632189"/>
                  </a:lnTo>
                  <a:lnTo>
                    <a:pt x="363275" y="589179"/>
                  </a:lnTo>
                  <a:lnTo>
                    <a:pt x="345413" y="546534"/>
                  </a:lnTo>
                  <a:lnTo>
                    <a:pt x="326635" y="504263"/>
                  </a:lnTo>
                  <a:lnTo>
                    <a:pt x="306943" y="462387"/>
                  </a:lnTo>
                  <a:lnTo>
                    <a:pt x="286358" y="420916"/>
                  </a:lnTo>
                  <a:lnTo>
                    <a:pt x="264869" y="379868"/>
                  </a:lnTo>
                  <a:lnTo>
                    <a:pt x="242492" y="339263"/>
                  </a:lnTo>
                  <a:lnTo>
                    <a:pt x="219233" y="299106"/>
                  </a:lnTo>
                  <a:lnTo>
                    <a:pt x="195088" y="259420"/>
                  </a:lnTo>
                  <a:lnTo>
                    <a:pt x="170064" y="220216"/>
                  </a:lnTo>
                  <a:lnTo>
                    <a:pt x="144176" y="181512"/>
                  </a:lnTo>
                  <a:lnTo>
                    <a:pt x="117425" y="143320"/>
                  </a:lnTo>
                  <a:lnTo>
                    <a:pt x="89809" y="105653"/>
                  </a:lnTo>
                  <a:lnTo>
                    <a:pt x="61258" y="68428"/>
                  </a:lnTo>
                  <a:lnTo>
                    <a:pt x="53984" y="59356"/>
                  </a:lnTo>
                  <a:close/>
                </a:path>
                <a:path w="522604" h="1610360">
                  <a:moveTo>
                    <a:pt x="0" y="0"/>
                  </a:moveTo>
                  <a:lnTo>
                    <a:pt x="27108" y="93651"/>
                  </a:lnTo>
                  <a:lnTo>
                    <a:pt x="28228" y="91227"/>
                  </a:lnTo>
                  <a:lnTo>
                    <a:pt x="29394" y="88866"/>
                  </a:lnTo>
                  <a:lnTo>
                    <a:pt x="47048" y="65094"/>
                  </a:lnTo>
                  <a:lnTo>
                    <a:pt x="25067" y="37678"/>
                  </a:lnTo>
                  <a:lnTo>
                    <a:pt x="32029" y="31976"/>
                  </a:lnTo>
                  <a:lnTo>
                    <a:pt x="61533" y="31976"/>
                  </a:lnTo>
                  <a:lnTo>
                    <a:pt x="0" y="0"/>
                  </a:lnTo>
                  <a:close/>
                </a:path>
                <a:path w="522604" h="1610360">
                  <a:moveTo>
                    <a:pt x="32029" y="31976"/>
                  </a:moveTo>
                  <a:lnTo>
                    <a:pt x="25067" y="37678"/>
                  </a:lnTo>
                  <a:lnTo>
                    <a:pt x="47048" y="65094"/>
                  </a:lnTo>
                  <a:lnTo>
                    <a:pt x="48892" y="63428"/>
                  </a:lnTo>
                  <a:lnTo>
                    <a:pt x="50723" y="61876"/>
                  </a:lnTo>
                  <a:lnTo>
                    <a:pt x="52603" y="60383"/>
                  </a:lnTo>
                  <a:lnTo>
                    <a:pt x="53984" y="59356"/>
                  </a:lnTo>
                  <a:lnTo>
                    <a:pt x="32029" y="31976"/>
                  </a:lnTo>
                  <a:close/>
                </a:path>
                <a:path w="522604" h="1610360">
                  <a:moveTo>
                    <a:pt x="61533" y="31976"/>
                  </a:moveTo>
                  <a:lnTo>
                    <a:pt x="32029" y="31976"/>
                  </a:lnTo>
                  <a:lnTo>
                    <a:pt x="53984" y="59356"/>
                  </a:lnTo>
                  <a:lnTo>
                    <a:pt x="54529" y="58950"/>
                  </a:lnTo>
                  <a:lnTo>
                    <a:pt x="56506" y="57571"/>
                  </a:lnTo>
                  <a:lnTo>
                    <a:pt x="86512" y="44956"/>
                  </a:lnTo>
                  <a:lnTo>
                    <a:pt x="61533" y="3197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0513" y="4505839"/>
              <a:ext cx="94198" cy="9419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66037" y="3060874"/>
              <a:ext cx="94198" cy="9419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824" y="900075"/>
            <a:ext cx="7701915" cy="63881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426210">
              <a:lnSpc>
                <a:spcPct val="100000"/>
              </a:lnSpc>
              <a:spcBef>
                <a:spcPts val="59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231F20"/>
                </a:solidFill>
                <a:latin typeface="Arial"/>
                <a:cs typeface="Arial"/>
              </a:rPr>
              <a:t>DADOS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231F20"/>
                </a:solidFill>
                <a:latin typeface="Arial"/>
                <a:cs typeface="Arial"/>
              </a:rPr>
              <a:t>(A)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AB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81764" y="1535303"/>
            <a:ext cx="1529715" cy="1047115"/>
            <a:chOff x="1181764" y="1535303"/>
            <a:chExt cx="1529715" cy="1047115"/>
          </a:xfrm>
        </p:grpSpPr>
        <p:sp>
          <p:nvSpPr>
            <p:cNvPr id="6" name="object 6"/>
            <p:cNvSpPr/>
            <p:nvPr/>
          </p:nvSpPr>
          <p:spPr>
            <a:xfrm>
              <a:off x="1190764" y="1544303"/>
              <a:ext cx="1511300" cy="1028700"/>
            </a:xfrm>
            <a:custGeom>
              <a:avLst/>
              <a:gdLst/>
              <a:ahLst/>
              <a:cxnLst/>
              <a:rect l="l" t="t" r="r" b="b"/>
              <a:pathLst>
                <a:path w="1511300" h="1028700">
                  <a:moveTo>
                    <a:pt x="1143000" y="0"/>
                  </a:moveTo>
                  <a:lnTo>
                    <a:pt x="0" y="1028700"/>
                  </a:lnTo>
                  <a:lnTo>
                    <a:pt x="1511301" y="102870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90764" y="2114229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5">
                  <a:moveTo>
                    <a:pt x="509752" y="0"/>
                  </a:moveTo>
                  <a:lnTo>
                    <a:pt x="0" y="458773"/>
                  </a:lnTo>
                  <a:lnTo>
                    <a:pt x="685800" y="458773"/>
                  </a:lnTo>
                  <a:lnTo>
                    <a:pt x="683930" y="408158"/>
                  </a:lnTo>
                  <a:lnTo>
                    <a:pt x="678371" y="358092"/>
                  </a:lnTo>
                  <a:lnTo>
                    <a:pt x="669194" y="308764"/>
                  </a:lnTo>
                  <a:lnTo>
                    <a:pt x="656472" y="260362"/>
                  </a:lnTo>
                  <a:lnTo>
                    <a:pt x="640277" y="213077"/>
                  </a:lnTo>
                  <a:lnTo>
                    <a:pt x="620682" y="167096"/>
                  </a:lnTo>
                  <a:lnTo>
                    <a:pt x="597760" y="122608"/>
                  </a:lnTo>
                  <a:lnTo>
                    <a:pt x="571582" y="79804"/>
                  </a:lnTo>
                  <a:lnTo>
                    <a:pt x="542222" y="38871"/>
                  </a:lnTo>
                  <a:lnTo>
                    <a:pt x="509752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90764" y="2114229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5">
                  <a:moveTo>
                    <a:pt x="0" y="458773"/>
                  </a:moveTo>
                  <a:lnTo>
                    <a:pt x="509752" y="0"/>
                  </a:lnTo>
                  <a:lnTo>
                    <a:pt x="542222" y="38871"/>
                  </a:lnTo>
                  <a:lnTo>
                    <a:pt x="571582" y="79804"/>
                  </a:lnTo>
                  <a:lnTo>
                    <a:pt x="597760" y="122608"/>
                  </a:lnTo>
                  <a:lnTo>
                    <a:pt x="620682" y="167096"/>
                  </a:lnTo>
                  <a:lnTo>
                    <a:pt x="640277" y="213077"/>
                  </a:lnTo>
                  <a:lnTo>
                    <a:pt x="656472" y="260362"/>
                  </a:lnTo>
                  <a:lnTo>
                    <a:pt x="669194" y="308764"/>
                  </a:lnTo>
                  <a:lnTo>
                    <a:pt x="678371" y="358092"/>
                  </a:lnTo>
                  <a:lnTo>
                    <a:pt x="683930" y="408158"/>
                  </a:lnTo>
                  <a:lnTo>
                    <a:pt x="685800" y="458773"/>
                  </a:lnTo>
                  <a:lnTo>
                    <a:pt x="0" y="458773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3002850" y="2736309"/>
            <a:ext cx="2169795" cy="2499360"/>
            <a:chOff x="3002850" y="2736309"/>
            <a:chExt cx="2169795" cy="2499360"/>
          </a:xfrm>
        </p:grpSpPr>
        <p:sp>
          <p:nvSpPr>
            <p:cNvPr id="10" name="object 10"/>
            <p:cNvSpPr/>
            <p:nvPr/>
          </p:nvSpPr>
          <p:spPr>
            <a:xfrm>
              <a:off x="3007612" y="2741072"/>
              <a:ext cx="2160270" cy="1812289"/>
            </a:xfrm>
            <a:custGeom>
              <a:avLst/>
              <a:gdLst/>
              <a:ahLst/>
              <a:cxnLst/>
              <a:rect l="l" t="t" r="r" b="b"/>
              <a:pathLst>
                <a:path w="2160270" h="1812289">
                  <a:moveTo>
                    <a:pt x="1143000" y="783165"/>
                  </a:moveTo>
                  <a:lnTo>
                    <a:pt x="0" y="1811865"/>
                  </a:lnTo>
                  <a:lnTo>
                    <a:pt x="1511301" y="1811865"/>
                  </a:lnTo>
                </a:path>
                <a:path w="2160270" h="1812289">
                  <a:moveTo>
                    <a:pt x="0" y="1811865"/>
                  </a:moveTo>
                  <a:lnTo>
                    <a:pt x="2159999" y="1811865"/>
                  </a:lnTo>
                </a:path>
                <a:path w="2160270" h="1812289">
                  <a:moveTo>
                    <a:pt x="0" y="1811865"/>
                  </a:moveTo>
                  <a:lnTo>
                    <a:pt x="2013192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07612" y="4094164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4">
                  <a:moveTo>
                    <a:pt x="509752" y="0"/>
                  </a:moveTo>
                  <a:lnTo>
                    <a:pt x="0" y="458773"/>
                  </a:lnTo>
                  <a:lnTo>
                    <a:pt x="685800" y="458773"/>
                  </a:lnTo>
                  <a:lnTo>
                    <a:pt x="683930" y="408158"/>
                  </a:lnTo>
                  <a:lnTo>
                    <a:pt x="678371" y="358092"/>
                  </a:lnTo>
                  <a:lnTo>
                    <a:pt x="669194" y="308764"/>
                  </a:lnTo>
                  <a:lnTo>
                    <a:pt x="656472" y="260362"/>
                  </a:lnTo>
                  <a:lnTo>
                    <a:pt x="640277" y="213077"/>
                  </a:lnTo>
                  <a:lnTo>
                    <a:pt x="620682" y="167096"/>
                  </a:lnTo>
                  <a:lnTo>
                    <a:pt x="597760" y="122608"/>
                  </a:lnTo>
                  <a:lnTo>
                    <a:pt x="571582" y="79804"/>
                  </a:lnTo>
                  <a:lnTo>
                    <a:pt x="542222" y="38871"/>
                  </a:lnTo>
                  <a:lnTo>
                    <a:pt x="509752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07612" y="4094164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4">
                  <a:moveTo>
                    <a:pt x="0" y="458773"/>
                  </a:moveTo>
                  <a:lnTo>
                    <a:pt x="509752" y="0"/>
                  </a:lnTo>
                  <a:lnTo>
                    <a:pt x="542222" y="38871"/>
                  </a:lnTo>
                  <a:lnTo>
                    <a:pt x="571582" y="79804"/>
                  </a:lnTo>
                  <a:lnTo>
                    <a:pt x="597760" y="122608"/>
                  </a:lnTo>
                  <a:lnTo>
                    <a:pt x="620682" y="167096"/>
                  </a:lnTo>
                  <a:lnTo>
                    <a:pt x="640277" y="213077"/>
                  </a:lnTo>
                  <a:lnTo>
                    <a:pt x="656472" y="260362"/>
                  </a:lnTo>
                  <a:lnTo>
                    <a:pt x="669194" y="308764"/>
                  </a:lnTo>
                  <a:lnTo>
                    <a:pt x="678371" y="358092"/>
                  </a:lnTo>
                  <a:lnTo>
                    <a:pt x="683930" y="408158"/>
                  </a:lnTo>
                  <a:lnTo>
                    <a:pt x="685800" y="458773"/>
                  </a:lnTo>
                  <a:lnTo>
                    <a:pt x="0" y="458773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07612" y="4552938"/>
              <a:ext cx="2160270" cy="677545"/>
            </a:xfrm>
            <a:custGeom>
              <a:avLst/>
              <a:gdLst/>
              <a:ahLst/>
              <a:cxnLst/>
              <a:rect l="l" t="t" r="r" b="b"/>
              <a:pathLst>
                <a:path w="2160270" h="677545">
                  <a:moveTo>
                    <a:pt x="2159999" y="0"/>
                  </a:moveTo>
                  <a:lnTo>
                    <a:pt x="2159999" y="677382"/>
                  </a:lnTo>
                </a:path>
                <a:path w="2160270" h="677545">
                  <a:moveTo>
                    <a:pt x="0" y="0"/>
                  </a:moveTo>
                  <a:lnTo>
                    <a:pt x="0" y="677382"/>
                  </a:lnTo>
                </a:path>
                <a:path w="2160270" h="677545">
                  <a:moveTo>
                    <a:pt x="0" y="587382"/>
                  </a:moveTo>
                  <a:lnTo>
                    <a:pt x="2159999" y="58738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917658" y="2345542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7908" y="4374711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74672" y="5132503"/>
            <a:ext cx="646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r>
              <a:rPr dirty="0" sz="1600" spc="-7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960514" y="4505839"/>
            <a:ext cx="2254250" cy="94615"/>
            <a:chOff x="2960514" y="4505839"/>
            <a:chExt cx="2254250" cy="9461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0513" y="4505839"/>
              <a:ext cx="94198" cy="9419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0514" y="4505839"/>
              <a:ext cx="94197" cy="9419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522429" y="2660135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566037" y="2525839"/>
            <a:ext cx="2644775" cy="2233295"/>
            <a:chOff x="4566037" y="2525839"/>
            <a:chExt cx="2644775" cy="2233295"/>
          </a:xfrm>
        </p:grpSpPr>
        <p:sp>
          <p:nvSpPr>
            <p:cNvPr id="22" name="object 22"/>
            <p:cNvSpPr/>
            <p:nvPr/>
          </p:nvSpPr>
          <p:spPr>
            <a:xfrm>
              <a:off x="4649543" y="3148771"/>
              <a:ext cx="522605" cy="1610360"/>
            </a:xfrm>
            <a:custGeom>
              <a:avLst/>
              <a:gdLst/>
              <a:ahLst/>
              <a:cxnLst/>
              <a:rect l="l" t="t" r="r" b="b"/>
              <a:pathLst>
                <a:path w="522604" h="1610360">
                  <a:moveTo>
                    <a:pt x="53984" y="59356"/>
                  </a:moveTo>
                  <a:lnTo>
                    <a:pt x="52603" y="60383"/>
                  </a:lnTo>
                  <a:lnTo>
                    <a:pt x="50723" y="61876"/>
                  </a:lnTo>
                  <a:lnTo>
                    <a:pt x="48892" y="63428"/>
                  </a:lnTo>
                  <a:lnTo>
                    <a:pt x="47048" y="65094"/>
                  </a:lnTo>
                  <a:lnTo>
                    <a:pt x="54259" y="74087"/>
                  </a:lnTo>
                  <a:lnTo>
                    <a:pt x="82609" y="111053"/>
                  </a:lnTo>
                  <a:lnTo>
                    <a:pt x="110110" y="148562"/>
                  </a:lnTo>
                  <a:lnTo>
                    <a:pt x="136753" y="186596"/>
                  </a:lnTo>
                  <a:lnTo>
                    <a:pt x="162533" y="225140"/>
                  </a:lnTo>
                  <a:lnTo>
                    <a:pt x="187448" y="264179"/>
                  </a:lnTo>
                  <a:lnTo>
                    <a:pt x="211493" y="303700"/>
                  </a:lnTo>
                  <a:lnTo>
                    <a:pt x="234659" y="343692"/>
                  </a:lnTo>
                  <a:lnTo>
                    <a:pt x="256942" y="384131"/>
                  </a:lnTo>
                  <a:lnTo>
                    <a:pt x="278338" y="425005"/>
                  </a:lnTo>
                  <a:lnTo>
                    <a:pt x="298843" y="466304"/>
                  </a:lnTo>
                  <a:lnTo>
                    <a:pt x="318448" y="508007"/>
                  </a:lnTo>
                  <a:lnTo>
                    <a:pt x="337148" y="550097"/>
                  </a:lnTo>
                  <a:lnTo>
                    <a:pt x="354938" y="592571"/>
                  </a:lnTo>
                  <a:lnTo>
                    <a:pt x="371815" y="635400"/>
                  </a:lnTo>
                  <a:lnTo>
                    <a:pt x="387774" y="678578"/>
                  </a:lnTo>
                  <a:lnTo>
                    <a:pt x="402804" y="722085"/>
                  </a:lnTo>
                  <a:lnTo>
                    <a:pt x="416905" y="765907"/>
                  </a:lnTo>
                  <a:lnTo>
                    <a:pt x="430070" y="810032"/>
                  </a:lnTo>
                  <a:lnTo>
                    <a:pt x="442292" y="854442"/>
                  </a:lnTo>
                  <a:lnTo>
                    <a:pt x="453571" y="899121"/>
                  </a:lnTo>
                  <a:lnTo>
                    <a:pt x="463892" y="944057"/>
                  </a:lnTo>
                  <a:lnTo>
                    <a:pt x="473256" y="989233"/>
                  </a:lnTo>
                  <a:lnTo>
                    <a:pt x="481662" y="1034633"/>
                  </a:lnTo>
                  <a:lnTo>
                    <a:pt x="489096" y="1080249"/>
                  </a:lnTo>
                  <a:lnTo>
                    <a:pt x="495555" y="1126055"/>
                  </a:lnTo>
                  <a:lnTo>
                    <a:pt x="501037" y="1172044"/>
                  </a:lnTo>
                  <a:lnTo>
                    <a:pt x="505537" y="1218197"/>
                  </a:lnTo>
                  <a:lnTo>
                    <a:pt x="509043" y="1264504"/>
                  </a:lnTo>
                  <a:lnTo>
                    <a:pt x="511553" y="1310940"/>
                  </a:lnTo>
                  <a:lnTo>
                    <a:pt x="513060" y="1357499"/>
                  </a:lnTo>
                  <a:lnTo>
                    <a:pt x="513568" y="1404166"/>
                  </a:lnTo>
                  <a:lnTo>
                    <a:pt x="513529" y="1417013"/>
                  </a:lnTo>
                  <a:lnTo>
                    <a:pt x="512951" y="1455765"/>
                  </a:lnTo>
                  <a:lnTo>
                    <a:pt x="511416" y="1500484"/>
                  </a:lnTo>
                  <a:lnTo>
                    <a:pt x="508899" y="1545967"/>
                  </a:lnTo>
                  <a:lnTo>
                    <a:pt x="506005" y="1584558"/>
                  </a:lnTo>
                  <a:lnTo>
                    <a:pt x="503777" y="1609402"/>
                  </a:lnTo>
                  <a:lnTo>
                    <a:pt x="512734" y="1610258"/>
                  </a:lnTo>
                  <a:lnTo>
                    <a:pt x="516126" y="1571001"/>
                  </a:lnTo>
                  <a:lnTo>
                    <a:pt x="518757" y="1532555"/>
                  </a:lnTo>
                  <a:lnTo>
                    <a:pt x="520686" y="1494443"/>
                  </a:lnTo>
                  <a:lnTo>
                    <a:pt x="521961" y="1455549"/>
                  </a:lnTo>
                  <a:lnTo>
                    <a:pt x="522530" y="1417013"/>
                  </a:lnTo>
                  <a:lnTo>
                    <a:pt x="522569" y="1404166"/>
                  </a:lnTo>
                  <a:lnTo>
                    <a:pt x="522061" y="1357304"/>
                  </a:lnTo>
                  <a:lnTo>
                    <a:pt x="520546" y="1310552"/>
                  </a:lnTo>
                  <a:lnTo>
                    <a:pt x="518022" y="1263920"/>
                  </a:lnTo>
                  <a:lnTo>
                    <a:pt x="514501" y="1217419"/>
                  </a:lnTo>
                  <a:lnTo>
                    <a:pt x="509987" y="1171073"/>
                  </a:lnTo>
                  <a:lnTo>
                    <a:pt x="504483" y="1124896"/>
                  </a:lnTo>
                  <a:lnTo>
                    <a:pt x="497994" y="1078895"/>
                  </a:lnTo>
                  <a:lnTo>
                    <a:pt x="490526" y="1033092"/>
                  </a:lnTo>
                  <a:lnTo>
                    <a:pt x="482090" y="987498"/>
                  </a:lnTo>
                  <a:lnTo>
                    <a:pt x="472683" y="942135"/>
                  </a:lnTo>
                  <a:lnTo>
                    <a:pt x="462319" y="897012"/>
                  </a:lnTo>
                  <a:lnTo>
                    <a:pt x="450997" y="852145"/>
                  </a:lnTo>
                  <a:lnTo>
                    <a:pt x="438725" y="807548"/>
                  </a:lnTo>
                  <a:lnTo>
                    <a:pt x="425502" y="763243"/>
                  </a:lnTo>
                  <a:lnTo>
                    <a:pt x="411344" y="719234"/>
                  </a:lnTo>
                  <a:lnTo>
                    <a:pt x="396248" y="675547"/>
                  </a:lnTo>
                  <a:lnTo>
                    <a:pt x="380225" y="632189"/>
                  </a:lnTo>
                  <a:lnTo>
                    <a:pt x="363275" y="589179"/>
                  </a:lnTo>
                  <a:lnTo>
                    <a:pt x="345413" y="546534"/>
                  </a:lnTo>
                  <a:lnTo>
                    <a:pt x="326635" y="504263"/>
                  </a:lnTo>
                  <a:lnTo>
                    <a:pt x="306943" y="462387"/>
                  </a:lnTo>
                  <a:lnTo>
                    <a:pt x="286358" y="420916"/>
                  </a:lnTo>
                  <a:lnTo>
                    <a:pt x="264869" y="379868"/>
                  </a:lnTo>
                  <a:lnTo>
                    <a:pt x="242492" y="339263"/>
                  </a:lnTo>
                  <a:lnTo>
                    <a:pt x="219233" y="299106"/>
                  </a:lnTo>
                  <a:lnTo>
                    <a:pt x="195088" y="259420"/>
                  </a:lnTo>
                  <a:lnTo>
                    <a:pt x="170064" y="220216"/>
                  </a:lnTo>
                  <a:lnTo>
                    <a:pt x="144176" y="181512"/>
                  </a:lnTo>
                  <a:lnTo>
                    <a:pt x="117425" y="143320"/>
                  </a:lnTo>
                  <a:lnTo>
                    <a:pt x="89809" y="105653"/>
                  </a:lnTo>
                  <a:lnTo>
                    <a:pt x="61258" y="68428"/>
                  </a:lnTo>
                  <a:lnTo>
                    <a:pt x="53984" y="59356"/>
                  </a:lnTo>
                  <a:close/>
                </a:path>
                <a:path w="522604" h="1610360">
                  <a:moveTo>
                    <a:pt x="0" y="0"/>
                  </a:moveTo>
                  <a:lnTo>
                    <a:pt x="27108" y="93651"/>
                  </a:lnTo>
                  <a:lnTo>
                    <a:pt x="28228" y="91227"/>
                  </a:lnTo>
                  <a:lnTo>
                    <a:pt x="29394" y="88866"/>
                  </a:lnTo>
                  <a:lnTo>
                    <a:pt x="47048" y="65094"/>
                  </a:lnTo>
                  <a:lnTo>
                    <a:pt x="25067" y="37678"/>
                  </a:lnTo>
                  <a:lnTo>
                    <a:pt x="32029" y="31976"/>
                  </a:lnTo>
                  <a:lnTo>
                    <a:pt x="61533" y="31976"/>
                  </a:lnTo>
                  <a:lnTo>
                    <a:pt x="0" y="0"/>
                  </a:lnTo>
                  <a:close/>
                </a:path>
                <a:path w="522604" h="1610360">
                  <a:moveTo>
                    <a:pt x="32029" y="31976"/>
                  </a:moveTo>
                  <a:lnTo>
                    <a:pt x="25067" y="37678"/>
                  </a:lnTo>
                  <a:lnTo>
                    <a:pt x="47048" y="65094"/>
                  </a:lnTo>
                  <a:lnTo>
                    <a:pt x="48892" y="63428"/>
                  </a:lnTo>
                  <a:lnTo>
                    <a:pt x="50723" y="61876"/>
                  </a:lnTo>
                  <a:lnTo>
                    <a:pt x="52603" y="60383"/>
                  </a:lnTo>
                  <a:lnTo>
                    <a:pt x="53984" y="59356"/>
                  </a:lnTo>
                  <a:lnTo>
                    <a:pt x="32029" y="31976"/>
                  </a:lnTo>
                  <a:close/>
                </a:path>
                <a:path w="522604" h="1610360">
                  <a:moveTo>
                    <a:pt x="61533" y="31976"/>
                  </a:moveTo>
                  <a:lnTo>
                    <a:pt x="32029" y="31976"/>
                  </a:lnTo>
                  <a:lnTo>
                    <a:pt x="53984" y="59356"/>
                  </a:lnTo>
                  <a:lnTo>
                    <a:pt x="54529" y="58950"/>
                  </a:lnTo>
                  <a:lnTo>
                    <a:pt x="56506" y="57571"/>
                  </a:lnTo>
                  <a:lnTo>
                    <a:pt x="86512" y="44956"/>
                  </a:lnTo>
                  <a:lnTo>
                    <a:pt x="61533" y="3197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66037" y="3060874"/>
              <a:ext cx="94198" cy="9419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0513" y="4505839"/>
              <a:ext cx="94198" cy="9419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926391" y="2530601"/>
              <a:ext cx="1279525" cy="1307465"/>
            </a:xfrm>
            <a:custGeom>
              <a:avLst/>
              <a:gdLst/>
              <a:ahLst/>
              <a:cxnLst/>
              <a:rect l="l" t="t" r="r" b="b"/>
              <a:pathLst>
                <a:path w="1279525" h="1307464">
                  <a:moveTo>
                    <a:pt x="0" y="0"/>
                  </a:moveTo>
                  <a:lnTo>
                    <a:pt x="47010" y="18265"/>
                  </a:lnTo>
                  <a:lnTo>
                    <a:pt x="93466" y="37572"/>
                  </a:lnTo>
                  <a:lnTo>
                    <a:pt x="139351" y="57906"/>
                  </a:lnTo>
                  <a:lnTo>
                    <a:pt x="184654" y="79253"/>
                  </a:lnTo>
                  <a:lnTo>
                    <a:pt x="229359" y="101598"/>
                  </a:lnTo>
                  <a:lnTo>
                    <a:pt x="273453" y="124928"/>
                  </a:lnTo>
                  <a:lnTo>
                    <a:pt x="316923" y="149228"/>
                  </a:lnTo>
                  <a:lnTo>
                    <a:pt x="359754" y="174485"/>
                  </a:lnTo>
                  <a:lnTo>
                    <a:pt x="401933" y="200684"/>
                  </a:lnTo>
                  <a:lnTo>
                    <a:pt x="443446" y="227811"/>
                  </a:lnTo>
                  <a:lnTo>
                    <a:pt x="484279" y="255853"/>
                  </a:lnTo>
                  <a:lnTo>
                    <a:pt x="524418" y="284794"/>
                  </a:lnTo>
                  <a:lnTo>
                    <a:pt x="563849" y="314621"/>
                  </a:lnTo>
                  <a:lnTo>
                    <a:pt x="602560" y="345320"/>
                  </a:lnTo>
                  <a:lnTo>
                    <a:pt x="640535" y="376876"/>
                  </a:lnTo>
                  <a:lnTo>
                    <a:pt x="677761" y="409276"/>
                  </a:lnTo>
                  <a:lnTo>
                    <a:pt x="714225" y="442506"/>
                  </a:lnTo>
                  <a:lnTo>
                    <a:pt x="749911" y="476550"/>
                  </a:lnTo>
                  <a:lnTo>
                    <a:pt x="784808" y="511397"/>
                  </a:lnTo>
                  <a:lnTo>
                    <a:pt x="818900" y="547030"/>
                  </a:lnTo>
                  <a:lnTo>
                    <a:pt x="852175" y="583436"/>
                  </a:lnTo>
                  <a:lnTo>
                    <a:pt x="884618" y="620601"/>
                  </a:lnTo>
                  <a:lnTo>
                    <a:pt x="916215" y="658511"/>
                  </a:lnTo>
                  <a:lnTo>
                    <a:pt x="946953" y="697152"/>
                  </a:lnTo>
                  <a:lnTo>
                    <a:pt x="976817" y="736510"/>
                  </a:lnTo>
                  <a:lnTo>
                    <a:pt x="1005795" y="776570"/>
                  </a:lnTo>
                  <a:lnTo>
                    <a:pt x="1033872" y="817318"/>
                  </a:lnTo>
                  <a:lnTo>
                    <a:pt x="1061034" y="858741"/>
                  </a:lnTo>
                  <a:lnTo>
                    <a:pt x="1087268" y="900824"/>
                  </a:lnTo>
                  <a:lnTo>
                    <a:pt x="1112559" y="943553"/>
                  </a:lnTo>
                  <a:lnTo>
                    <a:pt x="1136895" y="986914"/>
                  </a:lnTo>
                  <a:lnTo>
                    <a:pt x="1160261" y="1030893"/>
                  </a:lnTo>
                  <a:lnTo>
                    <a:pt x="1182643" y="1075476"/>
                  </a:lnTo>
                  <a:lnTo>
                    <a:pt x="1204028" y="1120649"/>
                  </a:lnTo>
                  <a:lnTo>
                    <a:pt x="1224402" y="1166397"/>
                  </a:lnTo>
                  <a:lnTo>
                    <a:pt x="1243750" y="1212706"/>
                  </a:lnTo>
                  <a:lnTo>
                    <a:pt x="1262060" y="1259564"/>
                  </a:lnTo>
                  <a:lnTo>
                    <a:pt x="1279317" y="1306954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5222593" y="4488891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9980000">
            <a:off x="5917330" y="4009362"/>
            <a:ext cx="658258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65"/>
              </a:lnSpc>
            </a:pPr>
            <a:r>
              <a:rPr dirty="0" sz="16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r>
              <a:rPr dirty="0" sz="1600" spc="-4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736" sz="240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736" sz="2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65463" y="3520728"/>
            <a:ext cx="1899920" cy="1036319"/>
          </a:xfrm>
          <a:custGeom>
            <a:avLst/>
            <a:gdLst/>
            <a:ahLst/>
            <a:cxnLst/>
            <a:rect l="l" t="t" r="r" b="b"/>
            <a:pathLst>
              <a:path w="1899920" h="1036320">
                <a:moveTo>
                  <a:pt x="1827019" y="34346"/>
                </a:moveTo>
                <a:lnTo>
                  <a:pt x="0" y="1028256"/>
                </a:lnTo>
                <a:lnTo>
                  <a:pt x="4298" y="1036162"/>
                </a:lnTo>
                <a:lnTo>
                  <a:pt x="1831320" y="42251"/>
                </a:lnTo>
                <a:lnTo>
                  <a:pt x="1830402" y="40359"/>
                </a:lnTo>
                <a:lnTo>
                  <a:pt x="1829290" y="38235"/>
                </a:lnTo>
                <a:lnTo>
                  <a:pt x="1828109" y="36144"/>
                </a:lnTo>
                <a:lnTo>
                  <a:pt x="1827019" y="34346"/>
                </a:lnTo>
                <a:close/>
              </a:path>
              <a:path w="1899920" h="1036320">
                <a:moveTo>
                  <a:pt x="1885719" y="17567"/>
                </a:moveTo>
                <a:lnTo>
                  <a:pt x="1857862" y="17567"/>
                </a:lnTo>
                <a:lnTo>
                  <a:pt x="1862161" y="25473"/>
                </a:lnTo>
                <a:lnTo>
                  <a:pt x="1831320" y="42251"/>
                </a:lnTo>
                <a:lnTo>
                  <a:pt x="1839207" y="76556"/>
                </a:lnTo>
                <a:lnTo>
                  <a:pt x="1885719" y="17567"/>
                </a:lnTo>
                <a:close/>
              </a:path>
              <a:path w="1899920" h="1036320">
                <a:moveTo>
                  <a:pt x="1857862" y="17567"/>
                </a:moveTo>
                <a:lnTo>
                  <a:pt x="1827019" y="34346"/>
                </a:lnTo>
                <a:lnTo>
                  <a:pt x="1828109" y="36144"/>
                </a:lnTo>
                <a:lnTo>
                  <a:pt x="1829290" y="38235"/>
                </a:lnTo>
                <a:lnTo>
                  <a:pt x="1830402" y="40359"/>
                </a:lnTo>
                <a:lnTo>
                  <a:pt x="1831320" y="42251"/>
                </a:lnTo>
                <a:lnTo>
                  <a:pt x="1862161" y="25473"/>
                </a:lnTo>
                <a:lnTo>
                  <a:pt x="1857862" y="17567"/>
                </a:lnTo>
                <a:close/>
              </a:path>
              <a:path w="1899920" h="1036320">
                <a:moveTo>
                  <a:pt x="1899572" y="0"/>
                </a:moveTo>
                <a:lnTo>
                  <a:pt x="1802502" y="9086"/>
                </a:lnTo>
                <a:lnTo>
                  <a:pt x="1804669" y="10637"/>
                </a:lnTo>
                <a:lnTo>
                  <a:pt x="1806775" y="12228"/>
                </a:lnTo>
                <a:lnTo>
                  <a:pt x="1827019" y="34346"/>
                </a:lnTo>
                <a:lnTo>
                  <a:pt x="1857862" y="17567"/>
                </a:lnTo>
                <a:lnTo>
                  <a:pt x="1885719" y="17567"/>
                </a:lnTo>
                <a:lnTo>
                  <a:pt x="189957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6391" y="1921381"/>
            <a:ext cx="1279525" cy="1916430"/>
          </a:xfrm>
          <a:custGeom>
            <a:avLst/>
            <a:gdLst/>
            <a:ahLst/>
            <a:cxnLst/>
            <a:rect l="l" t="t" r="r" b="b"/>
            <a:pathLst>
              <a:path w="1279525" h="1916429">
                <a:moveTo>
                  <a:pt x="0" y="609220"/>
                </a:moveTo>
                <a:lnTo>
                  <a:pt x="47010" y="627486"/>
                </a:lnTo>
                <a:lnTo>
                  <a:pt x="93466" y="646793"/>
                </a:lnTo>
                <a:lnTo>
                  <a:pt x="139351" y="667127"/>
                </a:lnTo>
                <a:lnTo>
                  <a:pt x="184654" y="688473"/>
                </a:lnTo>
                <a:lnTo>
                  <a:pt x="229359" y="710818"/>
                </a:lnTo>
                <a:lnTo>
                  <a:pt x="273453" y="734148"/>
                </a:lnTo>
                <a:lnTo>
                  <a:pt x="316923" y="758449"/>
                </a:lnTo>
                <a:lnTo>
                  <a:pt x="359754" y="783705"/>
                </a:lnTo>
                <a:lnTo>
                  <a:pt x="401933" y="809904"/>
                </a:lnTo>
                <a:lnTo>
                  <a:pt x="443446" y="837032"/>
                </a:lnTo>
                <a:lnTo>
                  <a:pt x="484279" y="865073"/>
                </a:lnTo>
                <a:lnTo>
                  <a:pt x="524418" y="894014"/>
                </a:lnTo>
                <a:lnTo>
                  <a:pt x="563849" y="923841"/>
                </a:lnTo>
                <a:lnTo>
                  <a:pt x="602560" y="954540"/>
                </a:lnTo>
                <a:lnTo>
                  <a:pt x="640535" y="986096"/>
                </a:lnTo>
                <a:lnTo>
                  <a:pt x="677761" y="1018496"/>
                </a:lnTo>
                <a:lnTo>
                  <a:pt x="714225" y="1051726"/>
                </a:lnTo>
                <a:lnTo>
                  <a:pt x="749911" y="1085771"/>
                </a:lnTo>
                <a:lnTo>
                  <a:pt x="784808" y="1120617"/>
                </a:lnTo>
                <a:lnTo>
                  <a:pt x="818900" y="1156250"/>
                </a:lnTo>
                <a:lnTo>
                  <a:pt x="852175" y="1192656"/>
                </a:lnTo>
                <a:lnTo>
                  <a:pt x="884618" y="1229822"/>
                </a:lnTo>
                <a:lnTo>
                  <a:pt x="916215" y="1267732"/>
                </a:lnTo>
                <a:lnTo>
                  <a:pt x="946953" y="1306373"/>
                </a:lnTo>
                <a:lnTo>
                  <a:pt x="976817" y="1345730"/>
                </a:lnTo>
                <a:lnTo>
                  <a:pt x="1005795" y="1385790"/>
                </a:lnTo>
                <a:lnTo>
                  <a:pt x="1033872" y="1426538"/>
                </a:lnTo>
                <a:lnTo>
                  <a:pt x="1061034" y="1467961"/>
                </a:lnTo>
                <a:lnTo>
                  <a:pt x="1087268" y="1510044"/>
                </a:lnTo>
                <a:lnTo>
                  <a:pt x="1112559" y="1552773"/>
                </a:lnTo>
                <a:lnTo>
                  <a:pt x="1136895" y="1596134"/>
                </a:lnTo>
                <a:lnTo>
                  <a:pt x="1160261" y="1640113"/>
                </a:lnTo>
                <a:lnTo>
                  <a:pt x="1182643" y="1684696"/>
                </a:lnTo>
                <a:lnTo>
                  <a:pt x="1204028" y="1729869"/>
                </a:lnTo>
                <a:lnTo>
                  <a:pt x="1224402" y="1775617"/>
                </a:lnTo>
                <a:lnTo>
                  <a:pt x="1243750" y="1821927"/>
                </a:lnTo>
                <a:lnTo>
                  <a:pt x="1262060" y="1868784"/>
                </a:lnTo>
                <a:lnTo>
                  <a:pt x="1279317" y="1916174"/>
                </a:lnTo>
              </a:path>
              <a:path w="1279525" h="1916429">
                <a:moveTo>
                  <a:pt x="491630" y="0"/>
                </a:moveTo>
                <a:lnTo>
                  <a:pt x="518910" y="42571"/>
                </a:lnTo>
                <a:lnTo>
                  <a:pt x="545144" y="85699"/>
                </a:lnTo>
                <a:lnTo>
                  <a:pt x="570328" y="129366"/>
                </a:lnTo>
                <a:lnTo>
                  <a:pt x="594456" y="173551"/>
                </a:lnTo>
                <a:lnTo>
                  <a:pt x="617521" y="218235"/>
                </a:lnTo>
                <a:lnTo>
                  <a:pt x="639518" y="263399"/>
                </a:lnTo>
                <a:lnTo>
                  <a:pt x="660442" y="309022"/>
                </a:lnTo>
                <a:lnTo>
                  <a:pt x="680285" y="355085"/>
                </a:lnTo>
                <a:lnTo>
                  <a:pt x="699043" y="401570"/>
                </a:lnTo>
                <a:lnTo>
                  <a:pt x="716709" y="448455"/>
                </a:lnTo>
                <a:lnTo>
                  <a:pt x="733278" y="495722"/>
                </a:lnTo>
                <a:lnTo>
                  <a:pt x="748744" y="543351"/>
                </a:lnTo>
                <a:lnTo>
                  <a:pt x="763101" y="591323"/>
                </a:lnTo>
                <a:lnTo>
                  <a:pt x="776343" y="639618"/>
                </a:lnTo>
                <a:lnTo>
                  <a:pt x="788464" y="688216"/>
                </a:lnTo>
                <a:lnTo>
                  <a:pt x="799458" y="737099"/>
                </a:lnTo>
                <a:lnTo>
                  <a:pt x="809320" y="786245"/>
                </a:lnTo>
                <a:lnTo>
                  <a:pt x="818044" y="835637"/>
                </a:lnTo>
                <a:lnTo>
                  <a:pt x="825624" y="885254"/>
                </a:lnTo>
                <a:lnTo>
                  <a:pt x="832053" y="935076"/>
                </a:lnTo>
                <a:lnTo>
                  <a:pt x="837327" y="985085"/>
                </a:lnTo>
                <a:lnTo>
                  <a:pt x="841439" y="1035260"/>
                </a:lnTo>
                <a:lnTo>
                  <a:pt x="844383" y="1085583"/>
                </a:lnTo>
                <a:lnTo>
                  <a:pt x="846154" y="1136033"/>
                </a:lnTo>
                <a:lnTo>
                  <a:pt x="846745" y="1186591"/>
                </a:lnTo>
                <a:lnTo>
                  <a:pt x="846044" y="1241612"/>
                </a:lnTo>
                <a:lnTo>
                  <a:pt x="843943" y="1296584"/>
                </a:lnTo>
                <a:lnTo>
                  <a:pt x="840442" y="1351481"/>
                </a:lnTo>
                <a:lnTo>
                  <a:pt x="835544" y="1406275"/>
                </a:lnTo>
                <a:lnTo>
                  <a:pt x="829250" y="146094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824" y="900075"/>
            <a:ext cx="7701915" cy="63881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426210">
              <a:lnSpc>
                <a:spcPct val="100000"/>
              </a:lnSpc>
              <a:spcBef>
                <a:spcPts val="59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231F20"/>
                </a:solidFill>
                <a:latin typeface="Arial"/>
                <a:cs typeface="Arial"/>
              </a:rPr>
              <a:t>DADOS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231F20"/>
                </a:solidFill>
                <a:latin typeface="Arial"/>
                <a:cs typeface="Arial"/>
              </a:rPr>
              <a:t>(A)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AB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81764" y="1535303"/>
            <a:ext cx="1529715" cy="1047115"/>
            <a:chOff x="1181764" y="1535303"/>
            <a:chExt cx="1529715" cy="1047115"/>
          </a:xfrm>
        </p:grpSpPr>
        <p:sp>
          <p:nvSpPr>
            <p:cNvPr id="7" name="object 7"/>
            <p:cNvSpPr/>
            <p:nvPr/>
          </p:nvSpPr>
          <p:spPr>
            <a:xfrm>
              <a:off x="1190764" y="1544303"/>
              <a:ext cx="1511300" cy="1028700"/>
            </a:xfrm>
            <a:custGeom>
              <a:avLst/>
              <a:gdLst/>
              <a:ahLst/>
              <a:cxnLst/>
              <a:rect l="l" t="t" r="r" b="b"/>
              <a:pathLst>
                <a:path w="1511300" h="1028700">
                  <a:moveTo>
                    <a:pt x="1143000" y="0"/>
                  </a:moveTo>
                  <a:lnTo>
                    <a:pt x="0" y="1028700"/>
                  </a:lnTo>
                  <a:lnTo>
                    <a:pt x="1511301" y="102870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90764" y="2114229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5">
                  <a:moveTo>
                    <a:pt x="509752" y="0"/>
                  </a:moveTo>
                  <a:lnTo>
                    <a:pt x="0" y="458773"/>
                  </a:lnTo>
                  <a:lnTo>
                    <a:pt x="685800" y="458773"/>
                  </a:lnTo>
                  <a:lnTo>
                    <a:pt x="683930" y="408158"/>
                  </a:lnTo>
                  <a:lnTo>
                    <a:pt x="678371" y="358092"/>
                  </a:lnTo>
                  <a:lnTo>
                    <a:pt x="669194" y="308764"/>
                  </a:lnTo>
                  <a:lnTo>
                    <a:pt x="656472" y="260362"/>
                  </a:lnTo>
                  <a:lnTo>
                    <a:pt x="640277" y="213077"/>
                  </a:lnTo>
                  <a:lnTo>
                    <a:pt x="620682" y="167096"/>
                  </a:lnTo>
                  <a:lnTo>
                    <a:pt x="597760" y="122608"/>
                  </a:lnTo>
                  <a:lnTo>
                    <a:pt x="571582" y="79804"/>
                  </a:lnTo>
                  <a:lnTo>
                    <a:pt x="542222" y="38871"/>
                  </a:lnTo>
                  <a:lnTo>
                    <a:pt x="509752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90764" y="2114229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5">
                  <a:moveTo>
                    <a:pt x="0" y="458773"/>
                  </a:moveTo>
                  <a:lnTo>
                    <a:pt x="509752" y="0"/>
                  </a:lnTo>
                  <a:lnTo>
                    <a:pt x="542222" y="38871"/>
                  </a:lnTo>
                  <a:lnTo>
                    <a:pt x="571582" y="79804"/>
                  </a:lnTo>
                  <a:lnTo>
                    <a:pt x="597760" y="122608"/>
                  </a:lnTo>
                  <a:lnTo>
                    <a:pt x="620682" y="167096"/>
                  </a:lnTo>
                  <a:lnTo>
                    <a:pt x="640277" y="213077"/>
                  </a:lnTo>
                  <a:lnTo>
                    <a:pt x="656472" y="260362"/>
                  </a:lnTo>
                  <a:lnTo>
                    <a:pt x="669194" y="308764"/>
                  </a:lnTo>
                  <a:lnTo>
                    <a:pt x="678371" y="358092"/>
                  </a:lnTo>
                  <a:lnTo>
                    <a:pt x="683930" y="408158"/>
                  </a:lnTo>
                  <a:lnTo>
                    <a:pt x="685800" y="458773"/>
                  </a:lnTo>
                  <a:lnTo>
                    <a:pt x="0" y="458773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3007612" y="3524238"/>
            <a:ext cx="1511300" cy="1028700"/>
          </a:xfrm>
          <a:custGeom>
            <a:avLst/>
            <a:gdLst/>
            <a:ahLst/>
            <a:cxnLst/>
            <a:rect l="l" t="t" r="r" b="b"/>
            <a:pathLst>
              <a:path w="1511300" h="1028700">
                <a:moveTo>
                  <a:pt x="1143000" y="0"/>
                </a:moveTo>
                <a:lnTo>
                  <a:pt x="0" y="1028700"/>
                </a:lnTo>
                <a:lnTo>
                  <a:pt x="1511301" y="102870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17658" y="2345542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7908" y="4374711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22593" y="4488891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02850" y="2795987"/>
            <a:ext cx="2169795" cy="2439670"/>
            <a:chOff x="3002850" y="2795987"/>
            <a:chExt cx="2169795" cy="2439670"/>
          </a:xfrm>
        </p:grpSpPr>
        <p:sp>
          <p:nvSpPr>
            <p:cNvPr id="15" name="object 15"/>
            <p:cNvSpPr/>
            <p:nvPr/>
          </p:nvSpPr>
          <p:spPr>
            <a:xfrm>
              <a:off x="3007612" y="2800749"/>
              <a:ext cx="2160270" cy="1752600"/>
            </a:xfrm>
            <a:custGeom>
              <a:avLst/>
              <a:gdLst/>
              <a:ahLst/>
              <a:cxnLst/>
              <a:rect l="l" t="t" r="r" b="b"/>
              <a:pathLst>
                <a:path w="2160270" h="1752600">
                  <a:moveTo>
                    <a:pt x="0" y="1752188"/>
                  </a:moveTo>
                  <a:lnTo>
                    <a:pt x="2159999" y="1752188"/>
                  </a:lnTo>
                </a:path>
                <a:path w="2160270" h="1752600">
                  <a:moveTo>
                    <a:pt x="0" y="1752188"/>
                  </a:moveTo>
                  <a:lnTo>
                    <a:pt x="1946883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07612" y="4094164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4">
                  <a:moveTo>
                    <a:pt x="509752" y="0"/>
                  </a:moveTo>
                  <a:lnTo>
                    <a:pt x="0" y="458773"/>
                  </a:lnTo>
                  <a:lnTo>
                    <a:pt x="685800" y="458773"/>
                  </a:lnTo>
                  <a:lnTo>
                    <a:pt x="683930" y="408158"/>
                  </a:lnTo>
                  <a:lnTo>
                    <a:pt x="678371" y="358092"/>
                  </a:lnTo>
                  <a:lnTo>
                    <a:pt x="669194" y="308764"/>
                  </a:lnTo>
                  <a:lnTo>
                    <a:pt x="656472" y="260362"/>
                  </a:lnTo>
                  <a:lnTo>
                    <a:pt x="640277" y="213077"/>
                  </a:lnTo>
                  <a:lnTo>
                    <a:pt x="620682" y="167096"/>
                  </a:lnTo>
                  <a:lnTo>
                    <a:pt x="597760" y="122608"/>
                  </a:lnTo>
                  <a:lnTo>
                    <a:pt x="571582" y="79804"/>
                  </a:lnTo>
                  <a:lnTo>
                    <a:pt x="542222" y="38871"/>
                  </a:lnTo>
                  <a:lnTo>
                    <a:pt x="509752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007612" y="4094164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4">
                  <a:moveTo>
                    <a:pt x="0" y="458773"/>
                  </a:moveTo>
                  <a:lnTo>
                    <a:pt x="509752" y="0"/>
                  </a:lnTo>
                  <a:lnTo>
                    <a:pt x="542222" y="38871"/>
                  </a:lnTo>
                  <a:lnTo>
                    <a:pt x="571582" y="79804"/>
                  </a:lnTo>
                  <a:lnTo>
                    <a:pt x="597760" y="122608"/>
                  </a:lnTo>
                  <a:lnTo>
                    <a:pt x="620682" y="167096"/>
                  </a:lnTo>
                  <a:lnTo>
                    <a:pt x="640277" y="213077"/>
                  </a:lnTo>
                  <a:lnTo>
                    <a:pt x="656472" y="260362"/>
                  </a:lnTo>
                  <a:lnTo>
                    <a:pt x="669194" y="308764"/>
                  </a:lnTo>
                  <a:lnTo>
                    <a:pt x="678371" y="358092"/>
                  </a:lnTo>
                  <a:lnTo>
                    <a:pt x="683930" y="408158"/>
                  </a:lnTo>
                  <a:lnTo>
                    <a:pt x="685800" y="458773"/>
                  </a:lnTo>
                  <a:lnTo>
                    <a:pt x="0" y="458773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07612" y="4552938"/>
              <a:ext cx="2160270" cy="677545"/>
            </a:xfrm>
            <a:custGeom>
              <a:avLst/>
              <a:gdLst/>
              <a:ahLst/>
              <a:cxnLst/>
              <a:rect l="l" t="t" r="r" b="b"/>
              <a:pathLst>
                <a:path w="2160270" h="677545">
                  <a:moveTo>
                    <a:pt x="2159999" y="0"/>
                  </a:moveTo>
                  <a:lnTo>
                    <a:pt x="2159999" y="677382"/>
                  </a:lnTo>
                </a:path>
                <a:path w="2160270" h="677545">
                  <a:moveTo>
                    <a:pt x="0" y="0"/>
                  </a:moveTo>
                  <a:lnTo>
                    <a:pt x="0" y="677382"/>
                  </a:lnTo>
                </a:path>
                <a:path w="2160270" h="677545">
                  <a:moveTo>
                    <a:pt x="0" y="587382"/>
                  </a:moveTo>
                  <a:lnTo>
                    <a:pt x="2159999" y="58738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3774672" y="5132503"/>
            <a:ext cx="646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r>
              <a:rPr dirty="0" sz="1600" spc="-7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19980000">
            <a:off x="5917330" y="4009362"/>
            <a:ext cx="658258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65"/>
              </a:lnSpc>
            </a:pPr>
            <a:r>
              <a:rPr dirty="0" sz="16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r>
              <a:rPr dirty="0" sz="1600" spc="-4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736" sz="240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736"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9980000">
            <a:off x="5393459" y="2304384"/>
            <a:ext cx="658258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65"/>
              </a:lnSpc>
            </a:pPr>
            <a:r>
              <a:rPr dirty="0" sz="16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r>
              <a:rPr dirty="0" sz="1600" spc="-4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736" sz="240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736" sz="2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960514" y="2078416"/>
            <a:ext cx="4104640" cy="2522220"/>
            <a:chOff x="2960514" y="2078416"/>
            <a:chExt cx="4104640" cy="252222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0513" y="4505839"/>
              <a:ext cx="94198" cy="9419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574235" y="2078425"/>
              <a:ext cx="2491105" cy="2479040"/>
            </a:xfrm>
            <a:custGeom>
              <a:avLst/>
              <a:gdLst/>
              <a:ahLst/>
              <a:cxnLst/>
              <a:rect l="l" t="t" r="r" b="b"/>
              <a:pathLst>
                <a:path w="2491104" h="2479040">
                  <a:moveTo>
                    <a:pt x="1931441" y="0"/>
                  </a:moveTo>
                  <a:lnTo>
                    <a:pt x="1834375" y="9080"/>
                  </a:lnTo>
                  <a:lnTo>
                    <a:pt x="1836547" y="10629"/>
                  </a:lnTo>
                  <a:lnTo>
                    <a:pt x="1838642" y="12230"/>
                  </a:lnTo>
                  <a:lnTo>
                    <a:pt x="1858886" y="34340"/>
                  </a:lnTo>
                  <a:lnTo>
                    <a:pt x="0" y="1045591"/>
                  </a:lnTo>
                  <a:lnTo>
                    <a:pt x="4292" y="1053503"/>
                  </a:lnTo>
                  <a:lnTo>
                    <a:pt x="1863191" y="42252"/>
                  </a:lnTo>
                  <a:lnTo>
                    <a:pt x="1864309" y="44716"/>
                  </a:lnTo>
                  <a:lnTo>
                    <a:pt x="1865223" y="46951"/>
                  </a:lnTo>
                  <a:lnTo>
                    <a:pt x="1871078" y="76555"/>
                  </a:lnTo>
                  <a:lnTo>
                    <a:pt x="1917585" y="17564"/>
                  </a:lnTo>
                  <a:lnTo>
                    <a:pt x="1931441" y="0"/>
                  </a:lnTo>
                  <a:close/>
                </a:path>
                <a:path w="2491104" h="2479040">
                  <a:moveTo>
                    <a:pt x="2490800" y="1442313"/>
                  </a:moveTo>
                  <a:lnTo>
                    <a:pt x="2393721" y="1451394"/>
                  </a:lnTo>
                  <a:lnTo>
                    <a:pt x="2395893" y="1452943"/>
                  </a:lnTo>
                  <a:lnTo>
                    <a:pt x="2398001" y="1454531"/>
                  </a:lnTo>
                  <a:lnTo>
                    <a:pt x="2418245" y="1476654"/>
                  </a:lnTo>
                  <a:lnTo>
                    <a:pt x="591223" y="2470569"/>
                  </a:lnTo>
                  <a:lnTo>
                    <a:pt x="595515" y="2478468"/>
                  </a:lnTo>
                  <a:lnTo>
                    <a:pt x="2422537" y="1484553"/>
                  </a:lnTo>
                  <a:lnTo>
                    <a:pt x="2423655" y="1487030"/>
                  </a:lnTo>
                  <a:lnTo>
                    <a:pt x="2424569" y="1489265"/>
                  </a:lnTo>
                  <a:lnTo>
                    <a:pt x="2430424" y="1518869"/>
                  </a:lnTo>
                  <a:lnTo>
                    <a:pt x="2476944" y="1459877"/>
                  </a:lnTo>
                  <a:lnTo>
                    <a:pt x="2490800" y="144231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0514" y="4505839"/>
              <a:ext cx="94197" cy="9419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522429" y="2660135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566037" y="3060874"/>
            <a:ext cx="648970" cy="1698625"/>
            <a:chOff x="4566037" y="3060874"/>
            <a:chExt cx="648970" cy="1698625"/>
          </a:xfrm>
        </p:grpSpPr>
        <p:sp>
          <p:nvSpPr>
            <p:cNvPr id="28" name="object 28"/>
            <p:cNvSpPr/>
            <p:nvPr/>
          </p:nvSpPr>
          <p:spPr>
            <a:xfrm>
              <a:off x="4649543" y="3148771"/>
              <a:ext cx="522605" cy="1610360"/>
            </a:xfrm>
            <a:custGeom>
              <a:avLst/>
              <a:gdLst/>
              <a:ahLst/>
              <a:cxnLst/>
              <a:rect l="l" t="t" r="r" b="b"/>
              <a:pathLst>
                <a:path w="522604" h="1610360">
                  <a:moveTo>
                    <a:pt x="53984" y="59356"/>
                  </a:moveTo>
                  <a:lnTo>
                    <a:pt x="52603" y="60383"/>
                  </a:lnTo>
                  <a:lnTo>
                    <a:pt x="50723" y="61876"/>
                  </a:lnTo>
                  <a:lnTo>
                    <a:pt x="48892" y="63428"/>
                  </a:lnTo>
                  <a:lnTo>
                    <a:pt x="47048" y="65094"/>
                  </a:lnTo>
                  <a:lnTo>
                    <a:pt x="54259" y="74087"/>
                  </a:lnTo>
                  <a:lnTo>
                    <a:pt x="82609" y="111053"/>
                  </a:lnTo>
                  <a:lnTo>
                    <a:pt x="110110" y="148562"/>
                  </a:lnTo>
                  <a:lnTo>
                    <a:pt x="136753" y="186596"/>
                  </a:lnTo>
                  <a:lnTo>
                    <a:pt x="162533" y="225140"/>
                  </a:lnTo>
                  <a:lnTo>
                    <a:pt x="187448" y="264179"/>
                  </a:lnTo>
                  <a:lnTo>
                    <a:pt x="211493" y="303700"/>
                  </a:lnTo>
                  <a:lnTo>
                    <a:pt x="234659" y="343692"/>
                  </a:lnTo>
                  <a:lnTo>
                    <a:pt x="256942" y="384131"/>
                  </a:lnTo>
                  <a:lnTo>
                    <a:pt x="278338" y="425005"/>
                  </a:lnTo>
                  <a:lnTo>
                    <a:pt x="298843" y="466304"/>
                  </a:lnTo>
                  <a:lnTo>
                    <a:pt x="318448" y="508007"/>
                  </a:lnTo>
                  <a:lnTo>
                    <a:pt x="337148" y="550097"/>
                  </a:lnTo>
                  <a:lnTo>
                    <a:pt x="354938" y="592571"/>
                  </a:lnTo>
                  <a:lnTo>
                    <a:pt x="371815" y="635400"/>
                  </a:lnTo>
                  <a:lnTo>
                    <a:pt x="387774" y="678578"/>
                  </a:lnTo>
                  <a:lnTo>
                    <a:pt x="402804" y="722085"/>
                  </a:lnTo>
                  <a:lnTo>
                    <a:pt x="416905" y="765907"/>
                  </a:lnTo>
                  <a:lnTo>
                    <a:pt x="430070" y="810032"/>
                  </a:lnTo>
                  <a:lnTo>
                    <a:pt x="442292" y="854442"/>
                  </a:lnTo>
                  <a:lnTo>
                    <a:pt x="453571" y="899121"/>
                  </a:lnTo>
                  <a:lnTo>
                    <a:pt x="463892" y="944057"/>
                  </a:lnTo>
                  <a:lnTo>
                    <a:pt x="473256" y="989233"/>
                  </a:lnTo>
                  <a:lnTo>
                    <a:pt x="481662" y="1034633"/>
                  </a:lnTo>
                  <a:lnTo>
                    <a:pt x="489096" y="1080249"/>
                  </a:lnTo>
                  <a:lnTo>
                    <a:pt x="495555" y="1126055"/>
                  </a:lnTo>
                  <a:lnTo>
                    <a:pt x="501037" y="1172044"/>
                  </a:lnTo>
                  <a:lnTo>
                    <a:pt x="505537" y="1218197"/>
                  </a:lnTo>
                  <a:lnTo>
                    <a:pt x="509043" y="1264504"/>
                  </a:lnTo>
                  <a:lnTo>
                    <a:pt x="511553" y="1310940"/>
                  </a:lnTo>
                  <a:lnTo>
                    <a:pt x="513060" y="1357499"/>
                  </a:lnTo>
                  <a:lnTo>
                    <a:pt x="513568" y="1404166"/>
                  </a:lnTo>
                  <a:lnTo>
                    <a:pt x="513529" y="1417013"/>
                  </a:lnTo>
                  <a:lnTo>
                    <a:pt x="512951" y="1455765"/>
                  </a:lnTo>
                  <a:lnTo>
                    <a:pt x="511416" y="1500484"/>
                  </a:lnTo>
                  <a:lnTo>
                    <a:pt x="508899" y="1545967"/>
                  </a:lnTo>
                  <a:lnTo>
                    <a:pt x="506005" y="1584558"/>
                  </a:lnTo>
                  <a:lnTo>
                    <a:pt x="503777" y="1609402"/>
                  </a:lnTo>
                  <a:lnTo>
                    <a:pt x="512734" y="1610258"/>
                  </a:lnTo>
                  <a:lnTo>
                    <a:pt x="516126" y="1571001"/>
                  </a:lnTo>
                  <a:lnTo>
                    <a:pt x="518757" y="1532555"/>
                  </a:lnTo>
                  <a:lnTo>
                    <a:pt x="520686" y="1494443"/>
                  </a:lnTo>
                  <a:lnTo>
                    <a:pt x="521961" y="1455549"/>
                  </a:lnTo>
                  <a:lnTo>
                    <a:pt x="522530" y="1417013"/>
                  </a:lnTo>
                  <a:lnTo>
                    <a:pt x="522569" y="1404166"/>
                  </a:lnTo>
                  <a:lnTo>
                    <a:pt x="522061" y="1357304"/>
                  </a:lnTo>
                  <a:lnTo>
                    <a:pt x="520546" y="1310552"/>
                  </a:lnTo>
                  <a:lnTo>
                    <a:pt x="518022" y="1263920"/>
                  </a:lnTo>
                  <a:lnTo>
                    <a:pt x="514501" y="1217419"/>
                  </a:lnTo>
                  <a:lnTo>
                    <a:pt x="509987" y="1171073"/>
                  </a:lnTo>
                  <a:lnTo>
                    <a:pt x="504483" y="1124896"/>
                  </a:lnTo>
                  <a:lnTo>
                    <a:pt x="497994" y="1078895"/>
                  </a:lnTo>
                  <a:lnTo>
                    <a:pt x="490526" y="1033092"/>
                  </a:lnTo>
                  <a:lnTo>
                    <a:pt x="482090" y="987498"/>
                  </a:lnTo>
                  <a:lnTo>
                    <a:pt x="472683" y="942135"/>
                  </a:lnTo>
                  <a:lnTo>
                    <a:pt x="462319" y="897012"/>
                  </a:lnTo>
                  <a:lnTo>
                    <a:pt x="450997" y="852145"/>
                  </a:lnTo>
                  <a:lnTo>
                    <a:pt x="438725" y="807548"/>
                  </a:lnTo>
                  <a:lnTo>
                    <a:pt x="425502" y="763243"/>
                  </a:lnTo>
                  <a:lnTo>
                    <a:pt x="411344" y="719234"/>
                  </a:lnTo>
                  <a:lnTo>
                    <a:pt x="396248" y="675547"/>
                  </a:lnTo>
                  <a:lnTo>
                    <a:pt x="380225" y="632189"/>
                  </a:lnTo>
                  <a:lnTo>
                    <a:pt x="363275" y="589179"/>
                  </a:lnTo>
                  <a:lnTo>
                    <a:pt x="345413" y="546534"/>
                  </a:lnTo>
                  <a:lnTo>
                    <a:pt x="326635" y="504263"/>
                  </a:lnTo>
                  <a:lnTo>
                    <a:pt x="306943" y="462387"/>
                  </a:lnTo>
                  <a:lnTo>
                    <a:pt x="286358" y="420916"/>
                  </a:lnTo>
                  <a:lnTo>
                    <a:pt x="264869" y="379868"/>
                  </a:lnTo>
                  <a:lnTo>
                    <a:pt x="242492" y="339263"/>
                  </a:lnTo>
                  <a:lnTo>
                    <a:pt x="219233" y="299106"/>
                  </a:lnTo>
                  <a:lnTo>
                    <a:pt x="195088" y="259420"/>
                  </a:lnTo>
                  <a:lnTo>
                    <a:pt x="170064" y="220216"/>
                  </a:lnTo>
                  <a:lnTo>
                    <a:pt x="144176" y="181512"/>
                  </a:lnTo>
                  <a:lnTo>
                    <a:pt x="117425" y="143320"/>
                  </a:lnTo>
                  <a:lnTo>
                    <a:pt x="89809" y="105653"/>
                  </a:lnTo>
                  <a:lnTo>
                    <a:pt x="61258" y="68428"/>
                  </a:lnTo>
                  <a:lnTo>
                    <a:pt x="53984" y="59356"/>
                  </a:lnTo>
                  <a:close/>
                </a:path>
                <a:path w="522604" h="1610360">
                  <a:moveTo>
                    <a:pt x="0" y="0"/>
                  </a:moveTo>
                  <a:lnTo>
                    <a:pt x="27108" y="93651"/>
                  </a:lnTo>
                  <a:lnTo>
                    <a:pt x="28228" y="91227"/>
                  </a:lnTo>
                  <a:lnTo>
                    <a:pt x="29394" y="88866"/>
                  </a:lnTo>
                  <a:lnTo>
                    <a:pt x="47048" y="65094"/>
                  </a:lnTo>
                  <a:lnTo>
                    <a:pt x="25067" y="37678"/>
                  </a:lnTo>
                  <a:lnTo>
                    <a:pt x="32029" y="31976"/>
                  </a:lnTo>
                  <a:lnTo>
                    <a:pt x="61533" y="31976"/>
                  </a:lnTo>
                  <a:lnTo>
                    <a:pt x="0" y="0"/>
                  </a:lnTo>
                  <a:close/>
                </a:path>
                <a:path w="522604" h="1610360">
                  <a:moveTo>
                    <a:pt x="32029" y="31976"/>
                  </a:moveTo>
                  <a:lnTo>
                    <a:pt x="25067" y="37678"/>
                  </a:lnTo>
                  <a:lnTo>
                    <a:pt x="47048" y="65094"/>
                  </a:lnTo>
                  <a:lnTo>
                    <a:pt x="48892" y="63428"/>
                  </a:lnTo>
                  <a:lnTo>
                    <a:pt x="50723" y="61876"/>
                  </a:lnTo>
                  <a:lnTo>
                    <a:pt x="52603" y="60383"/>
                  </a:lnTo>
                  <a:lnTo>
                    <a:pt x="53984" y="59356"/>
                  </a:lnTo>
                  <a:lnTo>
                    <a:pt x="32029" y="31976"/>
                  </a:lnTo>
                  <a:close/>
                </a:path>
                <a:path w="522604" h="1610360">
                  <a:moveTo>
                    <a:pt x="61533" y="31976"/>
                  </a:moveTo>
                  <a:lnTo>
                    <a:pt x="32029" y="31976"/>
                  </a:lnTo>
                  <a:lnTo>
                    <a:pt x="53984" y="59356"/>
                  </a:lnTo>
                  <a:lnTo>
                    <a:pt x="54529" y="58950"/>
                  </a:lnTo>
                  <a:lnTo>
                    <a:pt x="56506" y="57571"/>
                  </a:lnTo>
                  <a:lnTo>
                    <a:pt x="86512" y="44956"/>
                  </a:lnTo>
                  <a:lnTo>
                    <a:pt x="61533" y="3197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66037" y="3060874"/>
              <a:ext cx="94198" cy="9419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0513" y="4505839"/>
              <a:ext cx="94198" cy="9419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6391" y="1921381"/>
            <a:ext cx="1279525" cy="1916430"/>
          </a:xfrm>
          <a:custGeom>
            <a:avLst/>
            <a:gdLst/>
            <a:ahLst/>
            <a:cxnLst/>
            <a:rect l="l" t="t" r="r" b="b"/>
            <a:pathLst>
              <a:path w="1279525" h="1916429">
                <a:moveTo>
                  <a:pt x="0" y="609220"/>
                </a:moveTo>
                <a:lnTo>
                  <a:pt x="47010" y="627486"/>
                </a:lnTo>
                <a:lnTo>
                  <a:pt x="93466" y="646793"/>
                </a:lnTo>
                <a:lnTo>
                  <a:pt x="139351" y="667127"/>
                </a:lnTo>
                <a:lnTo>
                  <a:pt x="184654" y="688473"/>
                </a:lnTo>
                <a:lnTo>
                  <a:pt x="229359" y="710818"/>
                </a:lnTo>
                <a:lnTo>
                  <a:pt x="273453" y="734148"/>
                </a:lnTo>
                <a:lnTo>
                  <a:pt x="316923" y="758449"/>
                </a:lnTo>
                <a:lnTo>
                  <a:pt x="359754" y="783705"/>
                </a:lnTo>
                <a:lnTo>
                  <a:pt x="401933" y="809904"/>
                </a:lnTo>
                <a:lnTo>
                  <a:pt x="443446" y="837032"/>
                </a:lnTo>
                <a:lnTo>
                  <a:pt x="484279" y="865073"/>
                </a:lnTo>
                <a:lnTo>
                  <a:pt x="524418" y="894014"/>
                </a:lnTo>
                <a:lnTo>
                  <a:pt x="563849" y="923841"/>
                </a:lnTo>
                <a:lnTo>
                  <a:pt x="602560" y="954540"/>
                </a:lnTo>
                <a:lnTo>
                  <a:pt x="640535" y="986096"/>
                </a:lnTo>
                <a:lnTo>
                  <a:pt x="677761" y="1018496"/>
                </a:lnTo>
                <a:lnTo>
                  <a:pt x="714225" y="1051726"/>
                </a:lnTo>
                <a:lnTo>
                  <a:pt x="749911" y="1085771"/>
                </a:lnTo>
                <a:lnTo>
                  <a:pt x="784808" y="1120617"/>
                </a:lnTo>
                <a:lnTo>
                  <a:pt x="818900" y="1156250"/>
                </a:lnTo>
                <a:lnTo>
                  <a:pt x="852175" y="1192656"/>
                </a:lnTo>
                <a:lnTo>
                  <a:pt x="884618" y="1229822"/>
                </a:lnTo>
                <a:lnTo>
                  <a:pt x="916215" y="1267732"/>
                </a:lnTo>
                <a:lnTo>
                  <a:pt x="946953" y="1306373"/>
                </a:lnTo>
                <a:lnTo>
                  <a:pt x="976817" y="1345730"/>
                </a:lnTo>
                <a:lnTo>
                  <a:pt x="1005795" y="1385790"/>
                </a:lnTo>
                <a:lnTo>
                  <a:pt x="1033872" y="1426538"/>
                </a:lnTo>
                <a:lnTo>
                  <a:pt x="1061034" y="1467961"/>
                </a:lnTo>
                <a:lnTo>
                  <a:pt x="1087268" y="1510044"/>
                </a:lnTo>
                <a:lnTo>
                  <a:pt x="1112559" y="1552773"/>
                </a:lnTo>
                <a:lnTo>
                  <a:pt x="1136895" y="1596134"/>
                </a:lnTo>
                <a:lnTo>
                  <a:pt x="1160261" y="1640113"/>
                </a:lnTo>
                <a:lnTo>
                  <a:pt x="1182643" y="1684696"/>
                </a:lnTo>
                <a:lnTo>
                  <a:pt x="1204028" y="1729869"/>
                </a:lnTo>
                <a:lnTo>
                  <a:pt x="1224402" y="1775617"/>
                </a:lnTo>
                <a:lnTo>
                  <a:pt x="1243750" y="1821927"/>
                </a:lnTo>
                <a:lnTo>
                  <a:pt x="1262060" y="1868784"/>
                </a:lnTo>
                <a:lnTo>
                  <a:pt x="1279317" y="1916174"/>
                </a:lnTo>
              </a:path>
              <a:path w="1279525" h="1916429">
                <a:moveTo>
                  <a:pt x="491630" y="0"/>
                </a:moveTo>
                <a:lnTo>
                  <a:pt x="518910" y="42571"/>
                </a:lnTo>
                <a:lnTo>
                  <a:pt x="545144" y="85699"/>
                </a:lnTo>
                <a:lnTo>
                  <a:pt x="570328" y="129366"/>
                </a:lnTo>
                <a:lnTo>
                  <a:pt x="594456" y="173551"/>
                </a:lnTo>
                <a:lnTo>
                  <a:pt x="617521" y="218235"/>
                </a:lnTo>
                <a:lnTo>
                  <a:pt x="639518" y="263399"/>
                </a:lnTo>
                <a:lnTo>
                  <a:pt x="660442" y="309022"/>
                </a:lnTo>
                <a:lnTo>
                  <a:pt x="680285" y="355085"/>
                </a:lnTo>
                <a:lnTo>
                  <a:pt x="699043" y="401570"/>
                </a:lnTo>
                <a:lnTo>
                  <a:pt x="716709" y="448455"/>
                </a:lnTo>
                <a:lnTo>
                  <a:pt x="733278" y="495722"/>
                </a:lnTo>
                <a:lnTo>
                  <a:pt x="748744" y="543351"/>
                </a:lnTo>
                <a:lnTo>
                  <a:pt x="763101" y="591323"/>
                </a:lnTo>
                <a:lnTo>
                  <a:pt x="776343" y="639618"/>
                </a:lnTo>
                <a:lnTo>
                  <a:pt x="788464" y="688216"/>
                </a:lnTo>
                <a:lnTo>
                  <a:pt x="799458" y="737099"/>
                </a:lnTo>
                <a:lnTo>
                  <a:pt x="809320" y="786245"/>
                </a:lnTo>
                <a:lnTo>
                  <a:pt x="818044" y="835637"/>
                </a:lnTo>
                <a:lnTo>
                  <a:pt x="825624" y="885254"/>
                </a:lnTo>
                <a:lnTo>
                  <a:pt x="832053" y="935076"/>
                </a:lnTo>
                <a:lnTo>
                  <a:pt x="837327" y="985085"/>
                </a:lnTo>
                <a:lnTo>
                  <a:pt x="841439" y="1035260"/>
                </a:lnTo>
                <a:lnTo>
                  <a:pt x="844383" y="1085583"/>
                </a:lnTo>
                <a:lnTo>
                  <a:pt x="846154" y="1136033"/>
                </a:lnTo>
                <a:lnTo>
                  <a:pt x="846745" y="1186591"/>
                </a:lnTo>
                <a:lnTo>
                  <a:pt x="846044" y="1241612"/>
                </a:lnTo>
                <a:lnTo>
                  <a:pt x="843943" y="1296584"/>
                </a:lnTo>
                <a:lnTo>
                  <a:pt x="840442" y="1351481"/>
                </a:lnTo>
                <a:lnTo>
                  <a:pt x="835544" y="1406275"/>
                </a:lnTo>
                <a:lnTo>
                  <a:pt x="829250" y="146094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824" y="900075"/>
            <a:ext cx="7701915" cy="63881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426210">
              <a:lnSpc>
                <a:spcPct val="100000"/>
              </a:lnSpc>
              <a:spcBef>
                <a:spcPts val="59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231F20"/>
                </a:solidFill>
                <a:latin typeface="Arial"/>
                <a:cs typeface="Arial"/>
              </a:rPr>
              <a:t>DADOS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231F20"/>
                </a:solidFill>
                <a:latin typeface="Arial"/>
                <a:cs typeface="Arial"/>
              </a:rPr>
              <a:t>(A)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AB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81764" y="1535303"/>
            <a:ext cx="1529715" cy="1047115"/>
            <a:chOff x="1181764" y="1535303"/>
            <a:chExt cx="1529715" cy="1047115"/>
          </a:xfrm>
        </p:grpSpPr>
        <p:sp>
          <p:nvSpPr>
            <p:cNvPr id="7" name="object 7"/>
            <p:cNvSpPr/>
            <p:nvPr/>
          </p:nvSpPr>
          <p:spPr>
            <a:xfrm>
              <a:off x="1190764" y="1544303"/>
              <a:ext cx="1511300" cy="1028700"/>
            </a:xfrm>
            <a:custGeom>
              <a:avLst/>
              <a:gdLst/>
              <a:ahLst/>
              <a:cxnLst/>
              <a:rect l="l" t="t" r="r" b="b"/>
              <a:pathLst>
                <a:path w="1511300" h="1028700">
                  <a:moveTo>
                    <a:pt x="1143000" y="0"/>
                  </a:moveTo>
                  <a:lnTo>
                    <a:pt x="0" y="1028700"/>
                  </a:lnTo>
                  <a:lnTo>
                    <a:pt x="1511301" y="102870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90764" y="2114229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5">
                  <a:moveTo>
                    <a:pt x="509752" y="0"/>
                  </a:moveTo>
                  <a:lnTo>
                    <a:pt x="0" y="458773"/>
                  </a:lnTo>
                  <a:lnTo>
                    <a:pt x="685800" y="458773"/>
                  </a:lnTo>
                  <a:lnTo>
                    <a:pt x="683930" y="408158"/>
                  </a:lnTo>
                  <a:lnTo>
                    <a:pt x="678371" y="358092"/>
                  </a:lnTo>
                  <a:lnTo>
                    <a:pt x="669194" y="308764"/>
                  </a:lnTo>
                  <a:lnTo>
                    <a:pt x="656472" y="260362"/>
                  </a:lnTo>
                  <a:lnTo>
                    <a:pt x="640277" y="213077"/>
                  </a:lnTo>
                  <a:lnTo>
                    <a:pt x="620682" y="167096"/>
                  </a:lnTo>
                  <a:lnTo>
                    <a:pt x="597760" y="122608"/>
                  </a:lnTo>
                  <a:lnTo>
                    <a:pt x="571582" y="79804"/>
                  </a:lnTo>
                  <a:lnTo>
                    <a:pt x="542222" y="38871"/>
                  </a:lnTo>
                  <a:lnTo>
                    <a:pt x="509752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90764" y="2114229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5">
                  <a:moveTo>
                    <a:pt x="0" y="458773"/>
                  </a:moveTo>
                  <a:lnTo>
                    <a:pt x="509752" y="0"/>
                  </a:lnTo>
                  <a:lnTo>
                    <a:pt x="542222" y="38871"/>
                  </a:lnTo>
                  <a:lnTo>
                    <a:pt x="571582" y="79804"/>
                  </a:lnTo>
                  <a:lnTo>
                    <a:pt x="597760" y="122608"/>
                  </a:lnTo>
                  <a:lnTo>
                    <a:pt x="620682" y="167096"/>
                  </a:lnTo>
                  <a:lnTo>
                    <a:pt x="640277" y="213077"/>
                  </a:lnTo>
                  <a:lnTo>
                    <a:pt x="656472" y="260362"/>
                  </a:lnTo>
                  <a:lnTo>
                    <a:pt x="669194" y="308764"/>
                  </a:lnTo>
                  <a:lnTo>
                    <a:pt x="678371" y="358092"/>
                  </a:lnTo>
                  <a:lnTo>
                    <a:pt x="683930" y="408158"/>
                  </a:lnTo>
                  <a:lnTo>
                    <a:pt x="685800" y="458773"/>
                  </a:lnTo>
                  <a:lnTo>
                    <a:pt x="0" y="458773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3007612" y="3524238"/>
            <a:ext cx="1511300" cy="1028700"/>
          </a:xfrm>
          <a:custGeom>
            <a:avLst/>
            <a:gdLst/>
            <a:ahLst/>
            <a:cxnLst/>
            <a:rect l="l" t="t" r="r" b="b"/>
            <a:pathLst>
              <a:path w="1511300" h="1028700">
                <a:moveTo>
                  <a:pt x="1143000" y="0"/>
                </a:moveTo>
                <a:lnTo>
                  <a:pt x="0" y="1028700"/>
                </a:lnTo>
                <a:lnTo>
                  <a:pt x="1511301" y="102870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17658" y="2345542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7908" y="4374711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22593" y="4488891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03756" y="2845834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02850" y="2795987"/>
            <a:ext cx="2169795" cy="2439670"/>
            <a:chOff x="3002850" y="2795987"/>
            <a:chExt cx="2169795" cy="2439670"/>
          </a:xfrm>
        </p:grpSpPr>
        <p:sp>
          <p:nvSpPr>
            <p:cNvPr id="16" name="object 16"/>
            <p:cNvSpPr/>
            <p:nvPr/>
          </p:nvSpPr>
          <p:spPr>
            <a:xfrm>
              <a:off x="3007612" y="2800749"/>
              <a:ext cx="2160270" cy="1752600"/>
            </a:xfrm>
            <a:custGeom>
              <a:avLst/>
              <a:gdLst/>
              <a:ahLst/>
              <a:cxnLst/>
              <a:rect l="l" t="t" r="r" b="b"/>
              <a:pathLst>
                <a:path w="2160270" h="1752600">
                  <a:moveTo>
                    <a:pt x="0" y="1752188"/>
                  </a:moveTo>
                  <a:lnTo>
                    <a:pt x="2159999" y="1752188"/>
                  </a:lnTo>
                </a:path>
                <a:path w="2160270" h="1752600">
                  <a:moveTo>
                    <a:pt x="0" y="1752188"/>
                  </a:moveTo>
                  <a:lnTo>
                    <a:pt x="1946883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007612" y="4094164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4">
                  <a:moveTo>
                    <a:pt x="509752" y="0"/>
                  </a:moveTo>
                  <a:lnTo>
                    <a:pt x="0" y="458773"/>
                  </a:lnTo>
                  <a:lnTo>
                    <a:pt x="685800" y="458773"/>
                  </a:lnTo>
                  <a:lnTo>
                    <a:pt x="683930" y="408158"/>
                  </a:lnTo>
                  <a:lnTo>
                    <a:pt x="678371" y="358092"/>
                  </a:lnTo>
                  <a:lnTo>
                    <a:pt x="669194" y="308764"/>
                  </a:lnTo>
                  <a:lnTo>
                    <a:pt x="656472" y="260362"/>
                  </a:lnTo>
                  <a:lnTo>
                    <a:pt x="640277" y="213077"/>
                  </a:lnTo>
                  <a:lnTo>
                    <a:pt x="620682" y="167096"/>
                  </a:lnTo>
                  <a:lnTo>
                    <a:pt x="597760" y="122608"/>
                  </a:lnTo>
                  <a:lnTo>
                    <a:pt x="571582" y="79804"/>
                  </a:lnTo>
                  <a:lnTo>
                    <a:pt x="542222" y="38871"/>
                  </a:lnTo>
                  <a:lnTo>
                    <a:pt x="509752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07612" y="4094164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4">
                  <a:moveTo>
                    <a:pt x="0" y="458773"/>
                  </a:moveTo>
                  <a:lnTo>
                    <a:pt x="509752" y="0"/>
                  </a:lnTo>
                  <a:lnTo>
                    <a:pt x="542222" y="38871"/>
                  </a:lnTo>
                  <a:lnTo>
                    <a:pt x="571582" y="79804"/>
                  </a:lnTo>
                  <a:lnTo>
                    <a:pt x="597760" y="122608"/>
                  </a:lnTo>
                  <a:lnTo>
                    <a:pt x="620682" y="167096"/>
                  </a:lnTo>
                  <a:lnTo>
                    <a:pt x="640277" y="213077"/>
                  </a:lnTo>
                  <a:lnTo>
                    <a:pt x="656472" y="260362"/>
                  </a:lnTo>
                  <a:lnTo>
                    <a:pt x="669194" y="308764"/>
                  </a:lnTo>
                  <a:lnTo>
                    <a:pt x="678371" y="358092"/>
                  </a:lnTo>
                  <a:lnTo>
                    <a:pt x="683930" y="408158"/>
                  </a:lnTo>
                  <a:lnTo>
                    <a:pt x="685800" y="458773"/>
                  </a:lnTo>
                  <a:lnTo>
                    <a:pt x="0" y="458773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007612" y="4552938"/>
              <a:ext cx="2160270" cy="677545"/>
            </a:xfrm>
            <a:custGeom>
              <a:avLst/>
              <a:gdLst/>
              <a:ahLst/>
              <a:cxnLst/>
              <a:rect l="l" t="t" r="r" b="b"/>
              <a:pathLst>
                <a:path w="2160270" h="677545">
                  <a:moveTo>
                    <a:pt x="2159999" y="0"/>
                  </a:moveTo>
                  <a:lnTo>
                    <a:pt x="2159999" y="677382"/>
                  </a:lnTo>
                </a:path>
                <a:path w="2160270" h="677545">
                  <a:moveTo>
                    <a:pt x="0" y="0"/>
                  </a:moveTo>
                  <a:lnTo>
                    <a:pt x="0" y="677382"/>
                  </a:lnTo>
                </a:path>
                <a:path w="2160270" h="677545">
                  <a:moveTo>
                    <a:pt x="0" y="587382"/>
                  </a:moveTo>
                  <a:lnTo>
                    <a:pt x="2159999" y="58738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3774672" y="5132503"/>
            <a:ext cx="646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r>
              <a:rPr dirty="0" sz="1600" spc="-7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9980000">
            <a:off x="5917330" y="4009362"/>
            <a:ext cx="658258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65"/>
              </a:lnSpc>
            </a:pPr>
            <a:r>
              <a:rPr dirty="0" sz="16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r>
              <a:rPr dirty="0" sz="1600" spc="-4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736" sz="240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736"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19980000">
            <a:off x="5393459" y="2304384"/>
            <a:ext cx="658258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65"/>
              </a:lnSpc>
            </a:pPr>
            <a:r>
              <a:rPr dirty="0" sz="16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r>
              <a:rPr dirty="0" sz="1600" spc="-4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736" sz="240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736" sz="2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960514" y="2078416"/>
            <a:ext cx="4104640" cy="2522220"/>
            <a:chOff x="2960514" y="2078416"/>
            <a:chExt cx="4104640" cy="2522220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0513" y="4505839"/>
              <a:ext cx="94198" cy="9419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574235" y="2078425"/>
              <a:ext cx="2491105" cy="2479040"/>
            </a:xfrm>
            <a:custGeom>
              <a:avLst/>
              <a:gdLst/>
              <a:ahLst/>
              <a:cxnLst/>
              <a:rect l="l" t="t" r="r" b="b"/>
              <a:pathLst>
                <a:path w="2491104" h="2479040">
                  <a:moveTo>
                    <a:pt x="1931441" y="0"/>
                  </a:moveTo>
                  <a:lnTo>
                    <a:pt x="1834375" y="9080"/>
                  </a:lnTo>
                  <a:lnTo>
                    <a:pt x="1836547" y="10629"/>
                  </a:lnTo>
                  <a:lnTo>
                    <a:pt x="1838642" y="12230"/>
                  </a:lnTo>
                  <a:lnTo>
                    <a:pt x="1858886" y="34340"/>
                  </a:lnTo>
                  <a:lnTo>
                    <a:pt x="0" y="1045591"/>
                  </a:lnTo>
                  <a:lnTo>
                    <a:pt x="4292" y="1053503"/>
                  </a:lnTo>
                  <a:lnTo>
                    <a:pt x="1863191" y="42252"/>
                  </a:lnTo>
                  <a:lnTo>
                    <a:pt x="1864309" y="44716"/>
                  </a:lnTo>
                  <a:lnTo>
                    <a:pt x="1865223" y="46951"/>
                  </a:lnTo>
                  <a:lnTo>
                    <a:pt x="1871078" y="76555"/>
                  </a:lnTo>
                  <a:lnTo>
                    <a:pt x="1917585" y="17564"/>
                  </a:lnTo>
                  <a:lnTo>
                    <a:pt x="1931441" y="0"/>
                  </a:lnTo>
                  <a:close/>
                </a:path>
                <a:path w="2491104" h="2479040">
                  <a:moveTo>
                    <a:pt x="2490800" y="1442313"/>
                  </a:moveTo>
                  <a:lnTo>
                    <a:pt x="2393721" y="1451394"/>
                  </a:lnTo>
                  <a:lnTo>
                    <a:pt x="2395893" y="1452943"/>
                  </a:lnTo>
                  <a:lnTo>
                    <a:pt x="2398001" y="1454531"/>
                  </a:lnTo>
                  <a:lnTo>
                    <a:pt x="2418245" y="1476654"/>
                  </a:lnTo>
                  <a:lnTo>
                    <a:pt x="591223" y="2470569"/>
                  </a:lnTo>
                  <a:lnTo>
                    <a:pt x="595515" y="2478468"/>
                  </a:lnTo>
                  <a:lnTo>
                    <a:pt x="2422537" y="1484553"/>
                  </a:lnTo>
                  <a:lnTo>
                    <a:pt x="2423655" y="1487030"/>
                  </a:lnTo>
                  <a:lnTo>
                    <a:pt x="2424569" y="1489265"/>
                  </a:lnTo>
                  <a:lnTo>
                    <a:pt x="2430424" y="1518869"/>
                  </a:lnTo>
                  <a:lnTo>
                    <a:pt x="2476944" y="1459877"/>
                  </a:lnTo>
                  <a:lnTo>
                    <a:pt x="2490800" y="144231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0514" y="4505839"/>
              <a:ext cx="94197" cy="9419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4522429" y="2660135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566037" y="3060874"/>
            <a:ext cx="2254250" cy="1698625"/>
            <a:chOff x="4566037" y="3060874"/>
            <a:chExt cx="2254250" cy="1698625"/>
          </a:xfrm>
        </p:grpSpPr>
        <p:sp>
          <p:nvSpPr>
            <p:cNvPr id="29" name="object 29"/>
            <p:cNvSpPr/>
            <p:nvPr/>
          </p:nvSpPr>
          <p:spPr>
            <a:xfrm>
              <a:off x="4649543" y="3148771"/>
              <a:ext cx="522605" cy="1610360"/>
            </a:xfrm>
            <a:custGeom>
              <a:avLst/>
              <a:gdLst/>
              <a:ahLst/>
              <a:cxnLst/>
              <a:rect l="l" t="t" r="r" b="b"/>
              <a:pathLst>
                <a:path w="522604" h="1610360">
                  <a:moveTo>
                    <a:pt x="53984" y="59356"/>
                  </a:moveTo>
                  <a:lnTo>
                    <a:pt x="52603" y="60383"/>
                  </a:lnTo>
                  <a:lnTo>
                    <a:pt x="50723" y="61876"/>
                  </a:lnTo>
                  <a:lnTo>
                    <a:pt x="48892" y="63428"/>
                  </a:lnTo>
                  <a:lnTo>
                    <a:pt x="47048" y="65094"/>
                  </a:lnTo>
                  <a:lnTo>
                    <a:pt x="54259" y="74087"/>
                  </a:lnTo>
                  <a:lnTo>
                    <a:pt x="82609" y="111053"/>
                  </a:lnTo>
                  <a:lnTo>
                    <a:pt x="110110" y="148562"/>
                  </a:lnTo>
                  <a:lnTo>
                    <a:pt x="136753" y="186596"/>
                  </a:lnTo>
                  <a:lnTo>
                    <a:pt x="162533" y="225140"/>
                  </a:lnTo>
                  <a:lnTo>
                    <a:pt x="187448" y="264179"/>
                  </a:lnTo>
                  <a:lnTo>
                    <a:pt x="211493" y="303700"/>
                  </a:lnTo>
                  <a:lnTo>
                    <a:pt x="234659" y="343692"/>
                  </a:lnTo>
                  <a:lnTo>
                    <a:pt x="256942" y="384131"/>
                  </a:lnTo>
                  <a:lnTo>
                    <a:pt x="278338" y="425005"/>
                  </a:lnTo>
                  <a:lnTo>
                    <a:pt x="298843" y="466304"/>
                  </a:lnTo>
                  <a:lnTo>
                    <a:pt x="318448" y="508007"/>
                  </a:lnTo>
                  <a:lnTo>
                    <a:pt x="337148" y="550097"/>
                  </a:lnTo>
                  <a:lnTo>
                    <a:pt x="354938" y="592571"/>
                  </a:lnTo>
                  <a:lnTo>
                    <a:pt x="371815" y="635400"/>
                  </a:lnTo>
                  <a:lnTo>
                    <a:pt x="387774" y="678578"/>
                  </a:lnTo>
                  <a:lnTo>
                    <a:pt x="402804" y="722085"/>
                  </a:lnTo>
                  <a:lnTo>
                    <a:pt x="416905" y="765907"/>
                  </a:lnTo>
                  <a:lnTo>
                    <a:pt x="430070" y="810032"/>
                  </a:lnTo>
                  <a:lnTo>
                    <a:pt x="442292" y="854442"/>
                  </a:lnTo>
                  <a:lnTo>
                    <a:pt x="453571" y="899121"/>
                  </a:lnTo>
                  <a:lnTo>
                    <a:pt x="463892" y="944057"/>
                  </a:lnTo>
                  <a:lnTo>
                    <a:pt x="473256" y="989233"/>
                  </a:lnTo>
                  <a:lnTo>
                    <a:pt x="481662" y="1034633"/>
                  </a:lnTo>
                  <a:lnTo>
                    <a:pt x="489096" y="1080249"/>
                  </a:lnTo>
                  <a:lnTo>
                    <a:pt x="495555" y="1126055"/>
                  </a:lnTo>
                  <a:lnTo>
                    <a:pt x="501037" y="1172044"/>
                  </a:lnTo>
                  <a:lnTo>
                    <a:pt x="505537" y="1218197"/>
                  </a:lnTo>
                  <a:lnTo>
                    <a:pt x="509043" y="1264504"/>
                  </a:lnTo>
                  <a:lnTo>
                    <a:pt x="511553" y="1310940"/>
                  </a:lnTo>
                  <a:lnTo>
                    <a:pt x="513060" y="1357499"/>
                  </a:lnTo>
                  <a:lnTo>
                    <a:pt x="513568" y="1404166"/>
                  </a:lnTo>
                  <a:lnTo>
                    <a:pt x="513529" y="1417013"/>
                  </a:lnTo>
                  <a:lnTo>
                    <a:pt x="512951" y="1455765"/>
                  </a:lnTo>
                  <a:lnTo>
                    <a:pt x="511416" y="1500484"/>
                  </a:lnTo>
                  <a:lnTo>
                    <a:pt x="508899" y="1545967"/>
                  </a:lnTo>
                  <a:lnTo>
                    <a:pt x="506005" y="1584558"/>
                  </a:lnTo>
                  <a:lnTo>
                    <a:pt x="503777" y="1609402"/>
                  </a:lnTo>
                  <a:lnTo>
                    <a:pt x="512734" y="1610258"/>
                  </a:lnTo>
                  <a:lnTo>
                    <a:pt x="516126" y="1571001"/>
                  </a:lnTo>
                  <a:lnTo>
                    <a:pt x="518757" y="1532555"/>
                  </a:lnTo>
                  <a:lnTo>
                    <a:pt x="520686" y="1494443"/>
                  </a:lnTo>
                  <a:lnTo>
                    <a:pt x="521961" y="1455549"/>
                  </a:lnTo>
                  <a:lnTo>
                    <a:pt x="522530" y="1417013"/>
                  </a:lnTo>
                  <a:lnTo>
                    <a:pt x="522569" y="1404166"/>
                  </a:lnTo>
                  <a:lnTo>
                    <a:pt x="522061" y="1357304"/>
                  </a:lnTo>
                  <a:lnTo>
                    <a:pt x="520546" y="1310552"/>
                  </a:lnTo>
                  <a:lnTo>
                    <a:pt x="518022" y="1263920"/>
                  </a:lnTo>
                  <a:lnTo>
                    <a:pt x="514501" y="1217419"/>
                  </a:lnTo>
                  <a:lnTo>
                    <a:pt x="509987" y="1171073"/>
                  </a:lnTo>
                  <a:lnTo>
                    <a:pt x="504483" y="1124896"/>
                  </a:lnTo>
                  <a:lnTo>
                    <a:pt x="497994" y="1078895"/>
                  </a:lnTo>
                  <a:lnTo>
                    <a:pt x="490526" y="1033092"/>
                  </a:lnTo>
                  <a:lnTo>
                    <a:pt x="482090" y="987498"/>
                  </a:lnTo>
                  <a:lnTo>
                    <a:pt x="472683" y="942135"/>
                  </a:lnTo>
                  <a:lnTo>
                    <a:pt x="462319" y="897012"/>
                  </a:lnTo>
                  <a:lnTo>
                    <a:pt x="450997" y="852145"/>
                  </a:lnTo>
                  <a:lnTo>
                    <a:pt x="438725" y="807548"/>
                  </a:lnTo>
                  <a:lnTo>
                    <a:pt x="425502" y="763243"/>
                  </a:lnTo>
                  <a:lnTo>
                    <a:pt x="411344" y="719234"/>
                  </a:lnTo>
                  <a:lnTo>
                    <a:pt x="396248" y="675547"/>
                  </a:lnTo>
                  <a:lnTo>
                    <a:pt x="380225" y="632189"/>
                  </a:lnTo>
                  <a:lnTo>
                    <a:pt x="363275" y="589179"/>
                  </a:lnTo>
                  <a:lnTo>
                    <a:pt x="345413" y="546534"/>
                  </a:lnTo>
                  <a:lnTo>
                    <a:pt x="326635" y="504263"/>
                  </a:lnTo>
                  <a:lnTo>
                    <a:pt x="306943" y="462387"/>
                  </a:lnTo>
                  <a:lnTo>
                    <a:pt x="286358" y="420916"/>
                  </a:lnTo>
                  <a:lnTo>
                    <a:pt x="264869" y="379868"/>
                  </a:lnTo>
                  <a:lnTo>
                    <a:pt x="242492" y="339263"/>
                  </a:lnTo>
                  <a:lnTo>
                    <a:pt x="219233" y="299106"/>
                  </a:lnTo>
                  <a:lnTo>
                    <a:pt x="195088" y="259420"/>
                  </a:lnTo>
                  <a:lnTo>
                    <a:pt x="170064" y="220216"/>
                  </a:lnTo>
                  <a:lnTo>
                    <a:pt x="144176" y="181512"/>
                  </a:lnTo>
                  <a:lnTo>
                    <a:pt x="117425" y="143320"/>
                  </a:lnTo>
                  <a:lnTo>
                    <a:pt x="89809" y="105653"/>
                  </a:lnTo>
                  <a:lnTo>
                    <a:pt x="61258" y="68428"/>
                  </a:lnTo>
                  <a:lnTo>
                    <a:pt x="53984" y="59356"/>
                  </a:lnTo>
                  <a:close/>
                </a:path>
                <a:path w="522604" h="1610360">
                  <a:moveTo>
                    <a:pt x="0" y="0"/>
                  </a:moveTo>
                  <a:lnTo>
                    <a:pt x="27108" y="93651"/>
                  </a:lnTo>
                  <a:lnTo>
                    <a:pt x="28228" y="91227"/>
                  </a:lnTo>
                  <a:lnTo>
                    <a:pt x="29394" y="88866"/>
                  </a:lnTo>
                  <a:lnTo>
                    <a:pt x="47048" y="65094"/>
                  </a:lnTo>
                  <a:lnTo>
                    <a:pt x="25067" y="37678"/>
                  </a:lnTo>
                  <a:lnTo>
                    <a:pt x="32029" y="31976"/>
                  </a:lnTo>
                  <a:lnTo>
                    <a:pt x="61533" y="31976"/>
                  </a:lnTo>
                  <a:lnTo>
                    <a:pt x="0" y="0"/>
                  </a:lnTo>
                  <a:close/>
                </a:path>
                <a:path w="522604" h="1610360">
                  <a:moveTo>
                    <a:pt x="32029" y="31976"/>
                  </a:moveTo>
                  <a:lnTo>
                    <a:pt x="25067" y="37678"/>
                  </a:lnTo>
                  <a:lnTo>
                    <a:pt x="47048" y="65094"/>
                  </a:lnTo>
                  <a:lnTo>
                    <a:pt x="48892" y="63428"/>
                  </a:lnTo>
                  <a:lnTo>
                    <a:pt x="50723" y="61876"/>
                  </a:lnTo>
                  <a:lnTo>
                    <a:pt x="52603" y="60383"/>
                  </a:lnTo>
                  <a:lnTo>
                    <a:pt x="53984" y="59356"/>
                  </a:lnTo>
                  <a:lnTo>
                    <a:pt x="32029" y="31976"/>
                  </a:lnTo>
                  <a:close/>
                </a:path>
                <a:path w="522604" h="1610360">
                  <a:moveTo>
                    <a:pt x="61533" y="31976"/>
                  </a:moveTo>
                  <a:lnTo>
                    <a:pt x="32029" y="31976"/>
                  </a:lnTo>
                  <a:lnTo>
                    <a:pt x="53984" y="59356"/>
                  </a:lnTo>
                  <a:lnTo>
                    <a:pt x="54529" y="58950"/>
                  </a:lnTo>
                  <a:lnTo>
                    <a:pt x="56506" y="57571"/>
                  </a:lnTo>
                  <a:lnTo>
                    <a:pt x="86512" y="44956"/>
                  </a:lnTo>
                  <a:lnTo>
                    <a:pt x="61533" y="3197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66037" y="3060874"/>
              <a:ext cx="94198" cy="9419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0513" y="4505839"/>
              <a:ext cx="94198" cy="9419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6038" y="3060874"/>
              <a:ext cx="94197" cy="9419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7612" y="4552938"/>
            <a:ext cx="0" cy="677545"/>
          </a:xfrm>
          <a:custGeom>
            <a:avLst/>
            <a:gdLst/>
            <a:ahLst/>
            <a:cxnLst/>
            <a:rect l="l" t="t" r="r" b="b"/>
            <a:pathLst>
              <a:path w="0" h="677545">
                <a:moveTo>
                  <a:pt x="0" y="0"/>
                </a:moveTo>
                <a:lnTo>
                  <a:pt x="0" y="677382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989613" y="1916881"/>
            <a:ext cx="4220845" cy="3314065"/>
            <a:chOff x="2989613" y="1916881"/>
            <a:chExt cx="4220845" cy="3314065"/>
          </a:xfrm>
        </p:grpSpPr>
        <p:sp>
          <p:nvSpPr>
            <p:cNvPr id="4" name="object 4"/>
            <p:cNvSpPr/>
            <p:nvPr/>
          </p:nvSpPr>
          <p:spPr>
            <a:xfrm>
              <a:off x="3007612" y="4552938"/>
              <a:ext cx="2160270" cy="677545"/>
            </a:xfrm>
            <a:custGeom>
              <a:avLst/>
              <a:gdLst/>
              <a:ahLst/>
              <a:cxnLst/>
              <a:rect l="l" t="t" r="r" b="b"/>
              <a:pathLst>
                <a:path w="2160270" h="677545">
                  <a:moveTo>
                    <a:pt x="0" y="0"/>
                  </a:moveTo>
                  <a:lnTo>
                    <a:pt x="0" y="677382"/>
                  </a:lnTo>
                </a:path>
                <a:path w="2160270" h="677545">
                  <a:moveTo>
                    <a:pt x="0" y="587382"/>
                  </a:moveTo>
                  <a:lnTo>
                    <a:pt x="2159999" y="587382"/>
                  </a:lnTo>
                </a:path>
                <a:path w="2160270" h="677545">
                  <a:moveTo>
                    <a:pt x="0" y="0"/>
                  </a:moveTo>
                  <a:lnTo>
                    <a:pt x="2159999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07612" y="4094164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4">
                  <a:moveTo>
                    <a:pt x="509752" y="0"/>
                  </a:moveTo>
                  <a:lnTo>
                    <a:pt x="0" y="458773"/>
                  </a:lnTo>
                  <a:lnTo>
                    <a:pt x="685800" y="458773"/>
                  </a:lnTo>
                  <a:lnTo>
                    <a:pt x="683930" y="408158"/>
                  </a:lnTo>
                  <a:lnTo>
                    <a:pt x="678371" y="358092"/>
                  </a:lnTo>
                  <a:lnTo>
                    <a:pt x="669194" y="308764"/>
                  </a:lnTo>
                  <a:lnTo>
                    <a:pt x="656472" y="260362"/>
                  </a:lnTo>
                  <a:lnTo>
                    <a:pt x="640277" y="213077"/>
                  </a:lnTo>
                  <a:lnTo>
                    <a:pt x="620682" y="167096"/>
                  </a:lnTo>
                  <a:lnTo>
                    <a:pt x="597760" y="122608"/>
                  </a:lnTo>
                  <a:lnTo>
                    <a:pt x="571582" y="79804"/>
                  </a:lnTo>
                  <a:lnTo>
                    <a:pt x="542222" y="38871"/>
                  </a:lnTo>
                  <a:lnTo>
                    <a:pt x="509752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07612" y="4094164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4">
                  <a:moveTo>
                    <a:pt x="0" y="458773"/>
                  </a:moveTo>
                  <a:lnTo>
                    <a:pt x="509752" y="0"/>
                  </a:lnTo>
                  <a:lnTo>
                    <a:pt x="542222" y="38871"/>
                  </a:lnTo>
                  <a:lnTo>
                    <a:pt x="571582" y="79804"/>
                  </a:lnTo>
                  <a:lnTo>
                    <a:pt x="597760" y="122608"/>
                  </a:lnTo>
                  <a:lnTo>
                    <a:pt x="620682" y="167096"/>
                  </a:lnTo>
                  <a:lnTo>
                    <a:pt x="640277" y="213077"/>
                  </a:lnTo>
                  <a:lnTo>
                    <a:pt x="656472" y="260362"/>
                  </a:lnTo>
                  <a:lnTo>
                    <a:pt x="669194" y="308764"/>
                  </a:lnTo>
                  <a:lnTo>
                    <a:pt x="678371" y="358092"/>
                  </a:lnTo>
                  <a:lnTo>
                    <a:pt x="683930" y="408158"/>
                  </a:lnTo>
                  <a:lnTo>
                    <a:pt x="685800" y="458773"/>
                  </a:lnTo>
                  <a:lnTo>
                    <a:pt x="0" y="458773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07612" y="2800749"/>
              <a:ext cx="1946910" cy="1752600"/>
            </a:xfrm>
            <a:custGeom>
              <a:avLst/>
              <a:gdLst/>
              <a:ahLst/>
              <a:cxnLst/>
              <a:rect l="l" t="t" r="r" b="b"/>
              <a:pathLst>
                <a:path w="1946910" h="1752600">
                  <a:moveTo>
                    <a:pt x="0" y="1752188"/>
                  </a:moveTo>
                  <a:lnTo>
                    <a:pt x="1946883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007612" y="3107972"/>
              <a:ext cx="3765550" cy="1445260"/>
            </a:xfrm>
            <a:custGeom>
              <a:avLst/>
              <a:gdLst/>
              <a:ahLst/>
              <a:cxnLst/>
              <a:rect l="l" t="t" r="r" b="b"/>
              <a:pathLst>
                <a:path w="3765550" h="1445260">
                  <a:moveTo>
                    <a:pt x="2159999" y="1444965"/>
                  </a:moveTo>
                  <a:lnTo>
                    <a:pt x="0" y="1444965"/>
                  </a:lnTo>
                  <a:lnTo>
                    <a:pt x="1605523" y="0"/>
                  </a:lnTo>
                  <a:lnTo>
                    <a:pt x="3765524" y="0"/>
                  </a:lnTo>
                  <a:lnTo>
                    <a:pt x="2159999" y="1444965"/>
                  </a:lnTo>
                  <a:close/>
                </a:path>
              </a:pathLst>
            </a:custGeom>
            <a:ln w="359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926391" y="1921381"/>
              <a:ext cx="1279525" cy="1916430"/>
            </a:xfrm>
            <a:custGeom>
              <a:avLst/>
              <a:gdLst/>
              <a:ahLst/>
              <a:cxnLst/>
              <a:rect l="l" t="t" r="r" b="b"/>
              <a:pathLst>
                <a:path w="1279525" h="1916429">
                  <a:moveTo>
                    <a:pt x="0" y="609220"/>
                  </a:moveTo>
                  <a:lnTo>
                    <a:pt x="47010" y="627486"/>
                  </a:lnTo>
                  <a:lnTo>
                    <a:pt x="93466" y="646793"/>
                  </a:lnTo>
                  <a:lnTo>
                    <a:pt x="139351" y="667127"/>
                  </a:lnTo>
                  <a:lnTo>
                    <a:pt x="184654" y="688473"/>
                  </a:lnTo>
                  <a:lnTo>
                    <a:pt x="229359" y="710818"/>
                  </a:lnTo>
                  <a:lnTo>
                    <a:pt x="273453" y="734148"/>
                  </a:lnTo>
                  <a:lnTo>
                    <a:pt x="316923" y="758449"/>
                  </a:lnTo>
                  <a:lnTo>
                    <a:pt x="359754" y="783705"/>
                  </a:lnTo>
                  <a:lnTo>
                    <a:pt x="401933" y="809904"/>
                  </a:lnTo>
                  <a:lnTo>
                    <a:pt x="443446" y="837032"/>
                  </a:lnTo>
                  <a:lnTo>
                    <a:pt x="484279" y="865073"/>
                  </a:lnTo>
                  <a:lnTo>
                    <a:pt x="524418" y="894014"/>
                  </a:lnTo>
                  <a:lnTo>
                    <a:pt x="563849" y="923841"/>
                  </a:lnTo>
                  <a:lnTo>
                    <a:pt x="602560" y="954540"/>
                  </a:lnTo>
                  <a:lnTo>
                    <a:pt x="640535" y="986096"/>
                  </a:lnTo>
                  <a:lnTo>
                    <a:pt x="677761" y="1018496"/>
                  </a:lnTo>
                  <a:lnTo>
                    <a:pt x="714225" y="1051726"/>
                  </a:lnTo>
                  <a:lnTo>
                    <a:pt x="749911" y="1085771"/>
                  </a:lnTo>
                  <a:lnTo>
                    <a:pt x="784808" y="1120617"/>
                  </a:lnTo>
                  <a:lnTo>
                    <a:pt x="818900" y="1156250"/>
                  </a:lnTo>
                  <a:lnTo>
                    <a:pt x="852175" y="1192656"/>
                  </a:lnTo>
                  <a:lnTo>
                    <a:pt x="884618" y="1229822"/>
                  </a:lnTo>
                  <a:lnTo>
                    <a:pt x="916215" y="1267732"/>
                  </a:lnTo>
                  <a:lnTo>
                    <a:pt x="946953" y="1306373"/>
                  </a:lnTo>
                  <a:lnTo>
                    <a:pt x="976817" y="1345730"/>
                  </a:lnTo>
                  <a:lnTo>
                    <a:pt x="1005795" y="1385790"/>
                  </a:lnTo>
                  <a:lnTo>
                    <a:pt x="1033872" y="1426538"/>
                  </a:lnTo>
                  <a:lnTo>
                    <a:pt x="1061034" y="1467961"/>
                  </a:lnTo>
                  <a:lnTo>
                    <a:pt x="1087268" y="1510044"/>
                  </a:lnTo>
                  <a:lnTo>
                    <a:pt x="1112559" y="1552773"/>
                  </a:lnTo>
                  <a:lnTo>
                    <a:pt x="1136895" y="1596134"/>
                  </a:lnTo>
                  <a:lnTo>
                    <a:pt x="1160261" y="1640113"/>
                  </a:lnTo>
                  <a:lnTo>
                    <a:pt x="1182643" y="1684696"/>
                  </a:lnTo>
                  <a:lnTo>
                    <a:pt x="1204028" y="1729869"/>
                  </a:lnTo>
                  <a:lnTo>
                    <a:pt x="1224402" y="1775617"/>
                  </a:lnTo>
                  <a:lnTo>
                    <a:pt x="1243750" y="1821927"/>
                  </a:lnTo>
                  <a:lnTo>
                    <a:pt x="1262060" y="1868784"/>
                  </a:lnTo>
                  <a:lnTo>
                    <a:pt x="1279317" y="1916174"/>
                  </a:lnTo>
                </a:path>
                <a:path w="1279525" h="1916429">
                  <a:moveTo>
                    <a:pt x="491630" y="0"/>
                  </a:moveTo>
                  <a:lnTo>
                    <a:pt x="518910" y="42571"/>
                  </a:lnTo>
                  <a:lnTo>
                    <a:pt x="545144" y="85699"/>
                  </a:lnTo>
                  <a:lnTo>
                    <a:pt x="570328" y="129366"/>
                  </a:lnTo>
                  <a:lnTo>
                    <a:pt x="594456" y="173551"/>
                  </a:lnTo>
                  <a:lnTo>
                    <a:pt x="617521" y="218235"/>
                  </a:lnTo>
                  <a:lnTo>
                    <a:pt x="639518" y="263399"/>
                  </a:lnTo>
                  <a:lnTo>
                    <a:pt x="660442" y="309022"/>
                  </a:lnTo>
                  <a:lnTo>
                    <a:pt x="680285" y="355085"/>
                  </a:lnTo>
                  <a:lnTo>
                    <a:pt x="699043" y="401570"/>
                  </a:lnTo>
                  <a:lnTo>
                    <a:pt x="716709" y="448455"/>
                  </a:lnTo>
                  <a:lnTo>
                    <a:pt x="733278" y="495722"/>
                  </a:lnTo>
                  <a:lnTo>
                    <a:pt x="748744" y="543351"/>
                  </a:lnTo>
                  <a:lnTo>
                    <a:pt x="763101" y="591323"/>
                  </a:lnTo>
                  <a:lnTo>
                    <a:pt x="776343" y="639618"/>
                  </a:lnTo>
                  <a:lnTo>
                    <a:pt x="788464" y="688216"/>
                  </a:lnTo>
                  <a:lnTo>
                    <a:pt x="799458" y="737099"/>
                  </a:lnTo>
                  <a:lnTo>
                    <a:pt x="809320" y="786245"/>
                  </a:lnTo>
                  <a:lnTo>
                    <a:pt x="818044" y="835637"/>
                  </a:lnTo>
                  <a:lnTo>
                    <a:pt x="825624" y="885254"/>
                  </a:lnTo>
                  <a:lnTo>
                    <a:pt x="832053" y="935076"/>
                  </a:lnTo>
                  <a:lnTo>
                    <a:pt x="837327" y="985085"/>
                  </a:lnTo>
                  <a:lnTo>
                    <a:pt x="841439" y="1035260"/>
                  </a:lnTo>
                  <a:lnTo>
                    <a:pt x="844383" y="1085583"/>
                  </a:lnTo>
                  <a:lnTo>
                    <a:pt x="846154" y="1136033"/>
                  </a:lnTo>
                  <a:lnTo>
                    <a:pt x="846745" y="1186591"/>
                  </a:lnTo>
                  <a:lnTo>
                    <a:pt x="846044" y="1241612"/>
                  </a:lnTo>
                  <a:lnTo>
                    <a:pt x="843943" y="1296584"/>
                  </a:lnTo>
                  <a:lnTo>
                    <a:pt x="840442" y="1351481"/>
                  </a:lnTo>
                  <a:lnTo>
                    <a:pt x="835544" y="1406275"/>
                  </a:lnTo>
                  <a:lnTo>
                    <a:pt x="829250" y="146094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2824" y="900075"/>
            <a:ext cx="7701915" cy="63881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426210">
              <a:lnSpc>
                <a:spcPct val="100000"/>
              </a:lnSpc>
              <a:spcBef>
                <a:spcPts val="59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231F20"/>
                </a:solidFill>
                <a:latin typeface="Arial"/>
                <a:cs typeface="Arial"/>
              </a:rPr>
              <a:t>DADOS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231F20"/>
                </a:solidFill>
                <a:latin typeface="Arial"/>
                <a:cs typeface="Arial"/>
              </a:rPr>
              <a:t>(A)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AB</a:t>
            </a: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81764" y="1535303"/>
            <a:ext cx="1529715" cy="1047115"/>
            <a:chOff x="1181764" y="1535303"/>
            <a:chExt cx="1529715" cy="1047115"/>
          </a:xfrm>
        </p:grpSpPr>
        <p:sp>
          <p:nvSpPr>
            <p:cNvPr id="14" name="object 14"/>
            <p:cNvSpPr/>
            <p:nvPr/>
          </p:nvSpPr>
          <p:spPr>
            <a:xfrm>
              <a:off x="1190764" y="1544303"/>
              <a:ext cx="1511300" cy="1028700"/>
            </a:xfrm>
            <a:custGeom>
              <a:avLst/>
              <a:gdLst/>
              <a:ahLst/>
              <a:cxnLst/>
              <a:rect l="l" t="t" r="r" b="b"/>
              <a:pathLst>
                <a:path w="1511300" h="1028700">
                  <a:moveTo>
                    <a:pt x="1143000" y="0"/>
                  </a:moveTo>
                  <a:lnTo>
                    <a:pt x="0" y="1028700"/>
                  </a:lnTo>
                  <a:lnTo>
                    <a:pt x="1511301" y="102870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90764" y="2114229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5">
                  <a:moveTo>
                    <a:pt x="509752" y="0"/>
                  </a:moveTo>
                  <a:lnTo>
                    <a:pt x="0" y="458773"/>
                  </a:lnTo>
                  <a:lnTo>
                    <a:pt x="685800" y="458773"/>
                  </a:lnTo>
                  <a:lnTo>
                    <a:pt x="683930" y="408158"/>
                  </a:lnTo>
                  <a:lnTo>
                    <a:pt x="678371" y="358092"/>
                  </a:lnTo>
                  <a:lnTo>
                    <a:pt x="669194" y="308764"/>
                  </a:lnTo>
                  <a:lnTo>
                    <a:pt x="656472" y="260362"/>
                  </a:lnTo>
                  <a:lnTo>
                    <a:pt x="640277" y="213077"/>
                  </a:lnTo>
                  <a:lnTo>
                    <a:pt x="620682" y="167096"/>
                  </a:lnTo>
                  <a:lnTo>
                    <a:pt x="597760" y="122608"/>
                  </a:lnTo>
                  <a:lnTo>
                    <a:pt x="571582" y="79804"/>
                  </a:lnTo>
                  <a:lnTo>
                    <a:pt x="542222" y="38871"/>
                  </a:lnTo>
                  <a:lnTo>
                    <a:pt x="509752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90764" y="2114229"/>
              <a:ext cx="685800" cy="459105"/>
            </a:xfrm>
            <a:custGeom>
              <a:avLst/>
              <a:gdLst/>
              <a:ahLst/>
              <a:cxnLst/>
              <a:rect l="l" t="t" r="r" b="b"/>
              <a:pathLst>
                <a:path w="685800" h="459105">
                  <a:moveTo>
                    <a:pt x="0" y="458773"/>
                  </a:moveTo>
                  <a:lnTo>
                    <a:pt x="509752" y="0"/>
                  </a:lnTo>
                  <a:lnTo>
                    <a:pt x="542222" y="38871"/>
                  </a:lnTo>
                  <a:lnTo>
                    <a:pt x="571582" y="79804"/>
                  </a:lnTo>
                  <a:lnTo>
                    <a:pt x="597760" y="122608"/>
                  </a:lnTo>
                  <a:lnTo>
                    <a:pt x="620682" y="167096"/>
                  </a:lnTo>
                  <a:lnTo>
                    <a:pt x="640277" y="213077"/>
                  </a:lnTo>
                  <a:lnTo>
                    <a:pt x="656472" y="260362"/>
                  </a:lnTo>
                  <a:lnTo>
                    <a:pt x="669194" y="308764"/>
                  </a:lnTo>
                  <a:lnTo>
                    <a:pt x="678371" y="358092"/>
                  </a:lnTo>
                  <a:lnTo>
                    <a:pt x="683930" y="408158"/>
                  </a:lnTo>
                  <a:lnTo>
                    <a:pt x="685800" y="458773"/>
                  </a:lnTo>
                  <a:lnTo>
                    <a:pt x="0" y="458773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2960514" y="3519737"/>
            <a:ext cx="1563370" cy="1080770"/>
            <a:chOff x="2960514" y="3519737"/>
            <a:chExt cx="1563370" cy="1080770"/>
          </a:xfrm>
        </p:grpSpPr>
        <p:sp>
          <p:nvSpPr>
            <p:cNvPr id="18" name="object 18"/>
            <p:cNvSpPr/>
            <p:nvPr/>
          </p:nvSpPr>
          <p:spPr>
            <a:xfrm>
              <a:off x="3007612" y="3524238"/>
              <a:ext cx="1511300" cy="1028700"/>
            </a:xfrm>
            <a:custGeom>
              <a:avLst/>
              <a:gdLst/>
              <a:ahLst/>
              <a:cxnLst/>
              <a:rect l="l" t="t" r="r" b="b"/>
              <a:pathLst>
                <a:path w="1511300" h="1028700">
                  <a:moveTo>
                    <a:pt x="1143000" y="0"/>
                  </a:moveTo>
                  <a:lnTo>
                    <a:pt x="0" y="1028700"/>
                  </a:lnTo>
                  <a:lnTo>
                    <a:pt x="1511301" y="102870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0514" y="4505839"/>
              <a:ext cx="94197" cy="9419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17658" y="2345542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77908" y="4374711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22593" y="4488891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03756" y="2845834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74672" y="5132503"/>
            <a:ext cx="646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r>
              <a:rPr dirty="0" sz="1600" spc="-7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9980000">
            <a:off x="5917330" y="4009362"/>
            <a:ext cx="658258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65"/>
              </a:lnSpc>
            </a:pPr>
            <a:r>
              <a:rPr dirty="0" sz="16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r>
              <a:rPr dirty="0" sz="1600" spc="-4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736" sz="240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736"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19980000">
            <a:off x="5393459" y="2304384"/>
            <a:ext cx="658258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65"/>
              </a:lnSpc>
            </a:pPr>
            <a:r>
              <a:rPr dirty="0" sz="1600" spc="-5">
                <a:solidFill>
                  <a:srgbClr val="00A650"/>
                </a:solidFill>
                <a:latin typeface="Arial"/>
                <a:cs typeface="Arial"/>
              </a:rPr>
              <a:t>60</a:t>
            </a:r>
            <a:r>
              <a:rPr dirty="0" sz="1600" spc="-4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736" sz="240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736" sz="2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574239" y="2078416"/>
            <a:ext cx="2491105" cy="2522220"/>
            <a:chOff x="4574239" y="2078416"/>
            <a:chExt cx="2491105" cy="2522220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0513" y="4505839"/>
              <a:ext cx="94198" cy="9419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574235" y="2078425"/>
              <a:ext cx="2491105" cy="2479040"/>
            </a:xfrm>
            <a:custGeom>
              <a:avLst/>
              <a:gdLst/>
              <a:ahLst/>
              <a:cxnLst/>
              <a:rect l="l" t="t" r="r" b="b"/>
              <a:pathLst>
                <a:path w="2491104" h="2479040">
                  <a:moveTo>
                    <a:pt x="1931441" y="0"/>
                  </a:moveTo>
                  <a:lnTo>
                    <a:pt x="1834375" y="9080"/>
                  </a:lnTo>
                  <a:lnTo>
                    <a:pt x="1836547" y="10629"/>
                  </a:lnTo>
                  <a:lnTo>
                    <a:pt x="1838642" y="12230"/>
                  </a:lnTo>
                  <a:lnTo>
                    <a:pt x="1858886" y="34340"/>
                  </a:lnTo>
                  <a:lnTo>
                    <a:pt x="0" y="1045591"/>
                  </a:lnTo>
                  <a:lnTo>
                    <a:pt x="4292" y="1053503"/>
                  </a:lnTo>
                  <a:lnTo>
                    <a:pt x="1863191" y="42252"/>
                  </a:lnTo>
                  <a:lnTo>
                    <a:pt x="1864309" y="44716"/>
                  </a:lnTo>
                  <a:lnTo>
                    <a:pt x="1865223" y="46951"/>
                  </a:lnTo>
                  <a:lnTo>
                    <a:pt x="1871078" y="76555"/>
                  </a:lnTo>
                  <a:lnTo>
                    <a:pt x="1917585" y="17564"/>
                  </a:lnTo>
                  <a:lnTo>
                    <a:pt x="1931441" y="0"/>
                  </a:lnTo>
                  <a:close/>
                </a:path>
                <a:path w="2491104" h="2479040">
                  <a:moveTo>
                    <a:pt x="2490800" y="1442313"/>
                  </a:moveTo>
                  <a:lnTo>
                    <a:pt x="2393721" y="1451394"/>
                  </a:lnTo>
                  <a:lnTo>
                    <a:pt x="2395893" y="1452943"/>
                  </a:lnTo>
                  <a:lnTo>
                    <a:pt x="2398001" y="1454531"/>
                  </a:lnTo>
                  <a:lnTo>
                    <a:pt x="2418245" y="1476654"/>
                  </a:lnTo>
                  <a:lnTo>
                    <a:pt x="591223" y="2470569"/>
                  </a:lnTo>
                  <a:lnTo>
                    <a:pt x="595515" y="2478468"/>
                  </a:lnTo>
                  <a:lnTo>
                    <a:pt x="2422537" y="1484553"/>
                  </a:lnTo>
                  <a:lnTo>
                    <a:pt x="2423655" y="1487030"/>
                  </a:lnTo>
                  <a:lnTo>
                    <a:pt x="2424569" y="1489265"/>
                  </a:lnTo>
                  <a:lnTo>
                    <a:pt x="2430424" y="1518869"/>
                  </a:lnTo>
                  <a:lnTo>
                    <a:pt x="2476944" y="1459877"/>
                  </a:lnTo>
                  <a:lnTo>
                    <a:pt x="2490800" y="144231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4522429" y="2660135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566037" y="3060874"/>
            <a:ext cx="2254250" cy="1698625"/>
            <a:chOff x="4566037" y="3060874"/>
            <a:chExt cx="2254250" cy="1698625"/>
          </a:xfrm>
        </p:grpSpPr>
        <p:sp>
          <p:nvSpPr>
            <p:cNvPr id="32" name="object 32"/>
            <p:cNvSpPr/>
            <p:nvPr/>
          </p:nvSpPr>
          <p:spPr>
            <a:xfrm>
              <a:off x="4649543" y="3148771"/>
              <a:ext cx="522605" cy="1610360"/>
            </a:xfrm>
            <a:custGeom>
              <a:avLst/>
              <a:gdLst/>
              <a:ahLst/>
              <a:cxnLst/>
              <a:rect l="l" t="t" r="r" b="b"/>
              <a:pathLst>
                <a:path w="522604" h="1610360">
                  <a:moveTo>
                    <a:pt x="53984" y="59356"/>
                  </a:moveTo>
                  <a:lnTo>
                    <a:pt x="52603" y="60383"/>
                  </a:lnTo>
                  <a:lnTo>
                    <a:pt x="50723" y="61876"/>
                  </a:lnTo>
                  <a:lnTo>
                    <a:pt x="48892" y="63428"/>
                  </a:lnTo>
                  <a:lnTo>
                    <a:pt x="47048" y="65094"/>
                  </a:lnTo>
                  <a:lnTo>
                    <a:pt x="54259" y="74087"/>
                  </a:lnTo>
                  <a:lnTo>
                    <a:pt x="82609" y="111053"/>
                  </a:lnTo>
                  <a:lnTo>
                    <a:pt x="110110" y="148562"/>
                  </a:lnTo>
                  <a:lnTo>
                    <a:pt x="136753" y="186596"/>
                  </a:lnTo>
                  <a:lnTo>
                    <a:pt x="162533" y="225140"/>
                  </a:lnTo>
                  <a:lnTo>
                    <a:pt x="187448" y="264179"/>
                  </a:lnTo>
                  <a:lnTo>
                    <a:pt x="211493" y="303700"/>
                  </a:lnTo>
                  <a:lnTo>
                    <a:pt x="234659" y="343692"/>
                  </a:lnTo>
                  <a:lnTo>
                    <a:pt x="256942" y="384131"/>
                  </a:lnTo>
                  <a:lnTo>
                    <a:pt x="278338" y="425005"/>
                  </a:lnTo>
                  <a:lnTo>
                    <a:pt x="298843" y="466304"/>
                  </a:lnTo>
                  <a:lnTo>
                    <a:pt x="318448" y="508007"/>
                  </a:lnTo>
                  <a:lnTo>
                    <a:pt x="337148" y="550097"/>
                  </a:lnTo>
                  <a:lnTo>
                    <a:pt x="354938" y="592571"/>
                  </a:lnTo>
                  <a:lnTo>
                    <a:pt x="371815" y="635400"/>
                  </a:lnTo>
                  <a:lnTo>
                    <a:pt x="387774" y="678578"/>
                  </a:lnTo>
                  <a:lnTo>
                    <a:pt x="402804" y="722085"/>
                  </a:lnTo>
                  <a:lnTo>
                    <a:pt x="416905" y="765907"/>
                  </a:lnTo>
                  <a:lnTo>
                    <a:pt x="430070" y="810032"/>
                  </a:lnTo>
                  <a:lnTo>
                    <a:pt x="442292" y="854442"/>
                  </a:lnTo>
                  <a:lnTo>
                    <a:pt x="453571" y="899121"/>
                  </a:lnTo>
                  <a:lnTo>
                    <a:pt x="463892" y="944057"/>
                  </a:lnTo>
                  <a:lnTo>
                    <a:pt x="473256" y="989233"/>
                  </a:lnTo>
                  <a:lnTo>
                    <a:pt x="481662" y="1034633"/>
                  </a:lnTo>
                  <a:lnTo>
                    <a:pt x="489096" y="1080249"/>
                  </a:lnTo>
                  <a:lnTo>
                    <a:pt x="495555" y="1126055"/>
                  </a:lnTo>
                  <a:lnTo>
                    <a:pt x="501037" y="1172044"/>
                  </a:lnTo>
                  <a:lnTo>
                    <a:pt x="505537" y="1218197"/>
                  </a:lnTo>
                  <a:lnTo>
                    <a:pt x="509043" y="1264504"/>
                  </a:lnTo>
                  <a:lnTo>
                    <a:pt x="511553" y="1310940"/>
                  </a:lnTo>
                  <a:lnTo>
                    <a:pt x="513060" y="1357499"/>
                  </a:lnTo>
                  <a:lnTo>
                    <a:pt x="513568" y="1404166"/>
                  </a:lnTo>
                  <a:lnTo>
                    <a:pt x="513529" y="1417013"/>
                  </a:lnTo>
                  <a:lnTo>
                    <a:pt x="512951" y="1455765"/>
                  </a:lnTo>
                  <a:lnTo>
                    <a:pt x="511416" y="1500484"/>
                  </a:lnTo>
                  <a:lnTo>
                    <a:pt x="508899" y="1545967"/>
                  </a:lnTo>
                  <a:lnTo>
                    <a:pt x="506005" y="1584558"/>
                  </a:lnTo>
                  <a:lnTo>
                    <a:pt x="503777" y="1609402"/>
                  </a:lnTo>
                  <a:lnTo>
                    <a:pt x="512734" y="1610258"/>
                  </a:lnTo>
                  <a:lnTo>
                    <a:pt x="516126" y="1571001"/>
                  </a:lnTo>
                  <a:lnTo>
                    <a:pt x="518757" y="1532555"/>
                  </a:lnTo>
                  <a:lnTo>
                    <a:pt x="520686" y="1494443"/>
                  </a:lnTo>
                  <a:lnTo>
                    <a:pt x="521961" y="1455549"/>
                  </a:lnTo>
                  <a:lnTo>
                    <a:pt x="522530" y="1417013"/>
                  </a:lnTo>
                  <a:lnTo>
                    <a:pt x="522569" y="1404166"/>
                  </a:lnTo>
                  <a:lnTo>
                    <a:pt x="522061" y="1357304"/>
                  </a:lnTo>
                  <a:lnTo>
                    <a:pt x="520546" y="1310552"/>
                  </a:lnTo>
                  <a:lnTo>
                    <a:pt x="518022" y="1263920"/>
                  </a:lnTo>
                  <a:lnTo>
                    <a:pt x="514501" y="1217419"/>
                  </a:lnTo>
                  <a:lnTo>
                    <a:pt x="509987" y="1171073"/>
                  </a:lnTo>
                  <a:lnTo>
                    <a:pt x="504483" y="1124896"/>
                  </a:lnTo>
                  <a:lnTo>
                    <a:pt x="497994" y="1078895"/>
                  </a:lnTo>
                  <a:lnTo>
                    <a:pt x="490526" y="1033092"/>
                  </a:lnTo>
                  <a:lnTo>
                    <a:pt x="482090" y="987498"/>
                  </a:lnTo>
                  <a:lnTo>
                    <a:pt x="472683" y="942135"/>
                  </a:lnTo>
                  <a:lnTo>
                    <a:pt x="462319" y="897012"/>
                  </a:lnTo>
                  <a:lnTo>
                    <a:pt x="450997" y="852145"/>
                  </a:lnTo>
                  <a:lnTo>
                    <a:pt x="438725" y="807548"/>
                  </a:lnTo>
                  <a:lnTo>
                    <a:pt x="425502" y="763243"/>
                  </a:lnTo>
                  <a:lnTo>
                    <a:pt x="411344" y="719234"/>
                  </a:lnTo>
                  <a:lnTo>
                    <a:pt x="396248" y="675547"/>
                  </a:lnTo>
                  <a:lnTo>
                    <a:pt x="380225" y="632189"/>
                  </a:lnTo>
                  <a:lnTo>
                    <a:pt x="363275" y="589179"/>
                  </a:lnTo>
                  <a:lnTo>
                    <a:pt x="345413" y="546534"/>
                  </a:lnTo>
                  <a:lnTo>
                    <a:pt x="326635" y="504263"/>
                  </a:lnTo>
                  <a:lnTo>
                    <a:pt x="306943" y="462387"/>
                  </a:lnTo>
                  <a:lnTo>
                    <a:pt x="286358" y="420916"/>
                  </a:lnTo>
                  <a:lnTo>
                    <a:pt x="264869" y="379868"/>
                  </a:lnTo>
                  <a:lnTo>
                    <a:pt x="242492" y="339263"/>
                  </a:lnTo>
                  <a:lnTo>
                    <a:pt x="219233" y="299106"/>
                  </a:lnTo>
                  <a:lnTo>
                    <a:pt x="195088" y="259420"/>
                  </a:lnTo>
                  <a:lnTo>
                    <a:pt x="170064" y="220216"/>
                  </a:lnTo>
                  <a:lnTo>
                    <a:pt x="144176" y="181512"/>
                  </a:lnTo>
                  <a:lnTo>
                    <a:pt x="117425" y="143320"/>
                  </a:lnTo>
                  <a:lnTo>
                    <a:pt x="89809" y="105653"/>
                  </a:lnTo>
                  <a:lnTo>
                    <a:pt x="61258" y="68428"/>
                  </a:lnTo>
                  <a:lnTo>
                    <a:pt x="53984" y="59356"/>
                  </a:lnTo>
                  <a:close/>
                </a:path>
                <a:path w="522604" h="1610360">
                  <a:moveTo>
                    <a:pt x="0" y="0"/>
                  </a:moveTo>
                  <a:lnTo>
                    <a:pt x="27108" y="93651"/>
                  </a:lnTo>
                  <a:lnTo>
                    <a:pt x="28228" y="91227"/>
                  </a:lnTo>
                  <a:lnTo>
                    <a:pt x="29394" y="88866"/>
                  </a:lnTo>
                  <a:lnTo>
                    <a:pt x="47048" y="65094"/>
                  </a:lnTo>
                  <a:lnTo>
                    <a:pt x="25067" y="37678"/>
                  </a:lnTo>
                  <a:lnTo>
                    <a:pt x="32029" y="31976"/>
                  </a:lnTo>
                  <a:lnTo>
                    <a:pt x="61533" y="31976"/>
                  </a:lnTo>
                  <a:lnTo>
                    <a:pt x="0" y="0"/>
                  </a:lnTo>
                  <a:close/>
                </a:path>
                <a:path w="522604" h="1610360">
                  <a:moveTo>
                    <a:pt x="32029" y="31976"/>
                  </a:moveTo>
                  <a:lnTo>
                    <a:pt x="25067" y="37678"/>
                  </a:lnTo>
                  <a:lnTo>
                    <a:pt x="47048" y="65094"/>
                  </a:lnTo>
                  <a:lnTo>
                    <a:pt x="48892" y="63428"/>
                  </a:lnTo>
                  <a:lnTo>
                    <a:pt x="50723" y="61876"/>
                  </a:lnTo>
                  <a:lnTo>
                    <a:pt x="52603" y="60383"/>
                  </a:lnTo>
                  <a:lnTo>
                    <a:pt x="53984" y="59356"/>
                  </a:lnTo>
                  <a:lnTo>
                    <a:pt x="32029" y="31976"/>
                  </a:lnTo>
                  <a:close/>
                </a:path>
                <a:path w="522604" h="1610360">
                  <a:moveTo>
                    <a:pt x="61533" y="31976"/>
                  </a:moveTo>
                  <a:lnTo>
                    <a:pt x="32029" y="31976"/>
                  </a:lnTo>
                  <a:lnTo>
                    <a:pt x="53984" y="59356"/>
                  </a:lnTo>
                  <a:lnTo>
                    <a:pt x="54529" y="58950"/>
                  </a:lnTo>
                  <a:lnTo>
                    <a:pt x="56506" y="57571"/>
                  </a:lnTo>
                  <a:lnTo>
                    <a:pt x="86512" y="44956"/>
                  </a:lnTo>
                  <a:lnTo>
                    <a:pt x="61533" y="3197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66037" y="3060874"/>
              <a:ext cx="94198" cy="9419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0513" y="4505839"/>
              <a:ext cx="94198" cy="9419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6038" y="3060874"/>
              <a:ext cx="94197" cy="94197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6801" y="4803656"/>
            <a:ext cx="247121" cy="2478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8516" y="4803656"/>
            <a:ext cx="247122" cy="2478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106680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31F20"/>
                </a:solidFill>
                <a:latin typeface="Arial"/>
                <a:cs typeface="Arial"/>
              </a:rPr>
              <a:t>CUADRADOS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9512" y="978601"/>
            <a:ext cx="50203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CUADRADO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231F20"/>
                </a:solidFill>
                <a:latin typeface="Arial"/>
                <a:cs typeface="Arial"/>
              </a:rPr>
              <a:t>CONOCIDO</a:t>
            </a:r>
            <a:r>
              <a:rPr dirty="0" sz="1600" spc="6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54963" y="1875621"/>
            <a:ext cx="3041015" cy="94615"/>
            <a:chOff x="754963" y="1875621"/>
            <a:chExt cx="3041015" cy="94615"/>
          </a:xfrm>
        </p:grpSpPr>
        <p:sp>
          <p:nvSpPr>
            <p:cNvPr id="8" name="object 8"/>
            <p:cNvSpPr/>
            <p:nvPr/>
          </p:nvSpPr>
          <p:spPr>
            <a:xfrm>
              <a:off x="802062" y="1922719"/>
              <a:ext cx="2984500" cy="0"/>
            </a:xfrm>
            <a:custGeom>
              <a:avLst/>
              <a:gdLst/>
              <a:ahLst/>
              <a:cxnLst/>
              <a:rect l="l" t="t" r="r" b="b"/>
              <a:pathLst>
                <a:path w="2984500" h="0">
                  <a:moveTo>
                    <a:pt x="0" y="0"/>
                  </a:moveTo>
                  <a:lnTo>
                    <a:pt x="29845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963" y="1875621"/>
              <a:ext cx="94197" cy="941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1368" y="1875621"/>
              <a:ext cx="94197" cy="9419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505918" y="1645844"/>
            <a:ext cx="3041015" cy="3448050"/>
            <a:chOff x="4505918" y="1645844"/>
            <a:chExt cx="3041015" cy="3448050"/>
          </a:xfrm>
        </p:grpSpPr>
        <p:sp>
          <p:nvSpPr>
            <p:cNvPr id="12" name="object 12"/>
            <p:cNvSpPr/>
            <p:nvPr/>
          </p:nvSpPr>
          <p:spPr>
            <a:xfrm>
              <a:off x="4553017" y="5046278"/>
              <a:ext cx="2984500" cy="0"/>
            </a:xfrm>
            <a:custGeom>
              <a:avLst/>
              <a:gdLst/>
              <a:ahLst/>
              <a:cxnLst/>
              <a:rect l="l" t="t" r="r" b="b"/>
              <a:pathLst>
                <a:path w="2984500" h="0">
                  <a:moveTo>
                    <a:pt x="0" y="0"/>
                  </a:moveTo>
                  <a:lnTo>
                    <a:pt x="29845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53017" y="1645844"/>
              <a:ext cx="2946400" cy="3401060"/>
            </a:xfrm>
            <a:custGeom>
              <a:avLst/>
              <a:gdLst/>
              <a:ahLst/>
              <a:cxnLst/>
              <a:rect l="l" t="t" r="r" b="b"/>
              <a:pathLst>
                <a:path w="2946400" h="3401060">
                  <a:moveTo>
                    <a:pt x="2946405" y="3400433"/>
                  </a:moveTo>
                  <a:lnTo>
                    <a:pt x="2946405" y="0"/>
                  </a:lnTo>
                </a:path>
                <a:path w="2946400" h="3401060">
                  <a:moveTo>
                    <a:pt x="0" y="3400433"/>
                  </a:moveTo>
                  <a:lnTo>
                    <a:pt x="0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5918" y="4999179"/>
              <a:ext cx="94197" cy="9419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2323" y="4999179"/>
              <a:ext cx="94197" cy="9419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61529" y="1738738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12484" y="4862296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37172" y="1731600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88128" y="4855157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824" y="900075"/>
            <a:ext cx="8013065" cy="88519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115060">
              <a:lnSpc>
                <a:spcPct val="100000"/>
              </a:lnSpc>
              <a:spcBef>
                <a:spcPts val="59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231F20"/>
                </a:solidFill>
                <a:latin typeface="Arial"/>
                <a:cs typeface="Arial"/>
              </a:rPr>
              <a:t>DADOS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65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7079" y="3907191"/>
            <a:ext cx="0" cy="1188720"/>
          </a:xfrm>
          <a:custGeom>
            <a:avLst/>
            <a:gdLst/>
            <a:ahLst/>
            <a:cxnLst/>
            <a:rect l="l" t="t" r="r" b="b"/>
            <a:pathLst>
              <a:path w="0" h="1188720">
                <a:moveTo>
                  <a:pt x="0" y="0"/>
                </a:moveTo>
                <a:lnTo>
                  <a:pt x="0" y="118868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37080" y="3907191"/>
            <a:ext cx="0" cy="1188720"/>
          </a:xfrm>
          <a:custGeom>
            <a:avLst/>
            <a:gdLst/>
            <a:ahLst/>
            <a:cxnLst/>
            <a:rect l="l" t="t" r="r" b="b"/>
            <a:pathLst>
              <a:path w="0" h="1188720">
                <a:moveTo>
                  <a:pt x="0" y="0"/>
                </a:moveTo>
                <a:lnTo>
                  <a:pt x="0" y="118868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2824" y="900075"/>
            <a:ext cx="8013065" cy="88519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115060">
              <a:lnSpc>
                <a:spcPct val="100000"/>
              </a:lnSpc>
              <a:spcBef>
                <a:spcPts val="59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231F20"/>
                </a:solidFill>
                <a:latin typeface="Arial"/>
                <a:cs typeface="Arial"/>
              </a:rPr>
              <a:t>DADOS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65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09980" y="3860093"/>
            <a:ext cx="4774565" cy="94615"/>
            <a:chOff x="2909980" y="3860093"/>
            <a:chExt cx="4774565" cy="94615"/>
          </a:xfrm>
        </p:grpSpPr>
        <p:sp>
          <p:nvSpPr>
            <p:cNvPr id="8" name="object 8"/>
            <p:cNvSpPr/>
            <p:nvPr/>
          </p:nvSpPr>
          <p:spPr>
            <a:xfrm>
              <a:off x="2957079" y="3907191"/>
              <a:ext cx="4680585" cy="0"/>
            </a:xfrm>
            <a:custGeom>
              <a:avLst/>
              <a:gdLst/>
              <a:ahLst/>
              <a:cxnLst/>
              <a:rect l="l" t="t" r="r" b="b"/>
              <a:pathLst>
                <a:path w="4680584" h="0">
                  <a:moveTo>
                    <a:pt x="0" y="0"/>
                  </a:moveTo>
                  <a:lnTo>
                    <a:pt x="468000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9980" y="3860093"/>
              <a:ext cx="94197" cy="941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9980" y="3860093"/>
              <a:ext cx="94198" cy="9419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643113" y="3701593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24729" y="3696837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57079" y="4771717"/>
            <a:ext cx="4680585" cy="76835"/>
          </a:xfrm>
          <a:custGeom>
            <a:avLst/>
            <a:gdLst/>
            <a:ahLst/>
            <a:cxnLst/>
            <a:rect l="l" t="t" r="r" b="b"/>
            <a:pathLst>
              <a:path w="4680584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9" y="74408"/>
                </a:lnTo>
                <a:lnTo>
                  <a:pt x="87360" y="72006"/>
                </a:lnTo>
                <a:lnTo>
                  <a:pt x="80146" y="42904"/>
                </a:lnTo>
                <a:lnTo>
                  <a:pt x="45036" y="42904"/>
                </a:lnTo>
                <a:lnTo>
                  <a:pt x="45036" y="33903"/>
                </a:lnTo>
                <a:lnTo>
                  <a:pt x="80146" y="33903"/>
                </a:lnTo>
                <a:lnTo>
                  <a:pt x="80349" y="31203"/>
                </a:lnTo>
                <a:lnTo>
                  <a:pt x="88449" y="2400"/>
                </a:lnTo>
                <a:lnTo>
                  <a:pt x="89611" y="0"/>
                </a:lnTo>
                <a:close/>
              </a:path>
              <a:path w="4680584" h="76835">
                <a:moveTo>
                  <a:pt x="4590389" y="0"/>
                </a:moveTo>
                <a:lnTo>
                  <a:pt x="4599953" y="40805"/>
                </a:lnTo>
                <a:lnTo>
                  <a:pt x="4599838" y="43206"/>
                </a:lnTo>
                <a:lnTo>
                  <a:pt x="4590389" y="76809"/>
                </a:lnTo>
                <a:lnTo>
                  <a:pt x="4669501" y="42904"/>
                </a:lnTo>
                <a:lnTo>
                  <a:pt x="4634964" y="42904"/>
                </a:lnTo>
                <a:lnTo>
                  <a:pt x="4634964" y="33903"/>
                </a:lnTo>
                <a:lnTo>
                  <a:pt x="4669498" y="33903"/>
                </a:lnTo>
                <a:lnTo>
                  <a:pt x="4590389" y="0"/>
                </a:lnTo>
                <a:close/>
              </a:path>
              <a:path w="4680584" h="76835">
                <a:moveTo>
                  <a:pt x="80146" y="33903"/>
                </a:moveTo>
                <a:lnTo>
                  <a:pt x="45036" y="33903"/>
                </a:lnTo>
                <a:lnTo>
                  <a:pt x="45036" y="42904"/>
                </a:lnTo>
                <a:lnTo>
                  <a:pt x="80146" y="42904"/>
                </a:lnTo>
                <a:lnTo>
                  <a:pt x="80045" y="40805"/>
                </a:lnTo>
                <a:lnTo>
                  <a:pt x="80146" y="33903"/>
                </a:lnTo>
                <a:close/>
              </a:path>
              <a:path w="4680584" h="76835">
                <a:moveTo>
                  <a:pt x="4599852" y="33903"/>
                </a:moveTo>
                <a:lnTo>
                  <a:pt x="80146" y="33903"/>
                </a:lnTo>
                <a:lnTo>
                  <a:pt x="80045" y="40805"/>
                </a:lnTo>
                <a:lnTo>
                  <a:pt x="80146" y="42904"/>
                </a:lnTo>
                <a:lnTo>
                  <a:pt x="4599852" y="42904"/>
                </a:lnTo>
                <a:lnTo>
                  <a:pt x="4599953" y="40805"/>
                </a:lnTo>
                <a:lnTo>
                  <a:pt x="4599852" y="33903"/>
                </a:lnTo>
                <a:close/>
              </a:path>
              <a:path w="4680584" h="76835">
                <a:moveTo>
                  <a:pt x="4669498" y="33903"/>
                </a:moveTo>
                <a:lnTo>
                  <a:pt x="4634964" y="33903"/>
                </a:lnTo>
                <a:lnTo>
                  <a:pt x="4634964" y="42904"/>
                </a:lnTo>
                <a:lnTo>
                  <a:pt x="4669501" y="42904"/>
                </a:lnTo>
                <a:lnTo>
                  <a:pt x="4680000" y="38404"/>
                </a:lnTo>
                <a:lnTo>
                  <a:pt x="4669498" y="33903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924771" y="4509124"/>
            <a:ext cx="75819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0">
                <a:solidFill>
                  <a:srgbClr val="00A650"/>
                </a:solidFill>
                <a:latin typeface="Arial"/>
                <a:cs typeface="Arial"/>
              </a:rPr>
              <a:t>65</a:t>
            </a:r>
            <a:r>
              <a:rPr dirty="0" sz="1850" spc="-7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850" spc="3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sz="1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3282" y="3904775"/>
            <a:ext cx="1550035" cy="2432685"/>
          </a:xfrm>
          <a:custGeom>
            <a:avLst/>
            <a:gdLst/>
            <a:ahLst/>
            <a:cxnLst/>
            <a:rect l="l" t="t" r="r" b="b"/>
            <a:pathLst>
              <a:path w="1550035" h="2432685">
                <a:moveTo>
                  <a:pt x="1503132" y="2366992"/>
                </a:moveTo>
                <a:lnTo>
                  <a:pt x="1469447" y="2377208"/>
                </a:lnTo>
                <a:lnTo>
                  <a:pt x="1549957" y="2432192"/>
                </a:lnTo>
                <a:lnTo>
                  <a:pt x="1544149" y="2396613"/>
                </a:lnTo>
                <a:lnTo>
                  <a:pt x="1521981" y="2396613"/>
                </a:lnTo>
                <a:lnTo>
                  <a:pt x="1503132" y="2366992"/>
                </a:lnTo>
                <a:close/>
              </a:path>
              <a:path w="1550035" h="2432685">
                <a:moveTo>
                  <a:pt x="1510727" y="2362158"/>
                </a:moveTo>
                <a:lnTo>
                  <a:pt x="1509007" y="2363370"/>
                </a:lnTo>
                <a:lnTo>
                  <a:pt x="1507002" y="2364689"/>
                </a:lnTo>
                <a:lnTo>
                  <a:pt x="1504957" y="2365949"/>
                </a:lnTo>
                <a:lnTo>
                  <a:pt x="1503132" y="2366992"/>
                </a:lnTo>
                <a:lnTo>
                  <a:pt x="1521981" y="2396613"/>
                </a:lnTo>
                <a:lnTo>
                  <a:pt x="1529577" y="2391782"/>
                </a:lnTo>
                <a:lnTo>
                  <a:pt x="1510727" y="2362158"/>
                </a:lnTo>
                <a:close/>
              </a:path>
              <a:path w="1550035" h="2432685">
                <a:moveTo>
                  <a:pt x="1534251" y="2335971"/>
                </a:moveTo>
                <a:lnTo>
                  <a:pt x="1510727" y="2362158"/>
                </a:lnTo>
                <a:lnTo>
                  <a:pt x="1529577" y="2391782"/>
                </a:lnTo>
                <a:lnTo>
                  <a:pt x="1521981" y="2396613"/>
                </a:lnTo>
                <a:lnTo>
                  <a:pt x="1544149" y="2396613"/>
                </a:lnTo>
                <a:lnTo>
                  <a:pt x="1534251" y="2335971"/>
                </a:lnTo>
                <a:close/>
              </a:path>
              <a:path w="1550035" h="2432685">
                <a:moveTo>
                  <a:pt x="7595" y="0"/>
                </a:moveTo>
                <a:lnTo>
                  <a:pt x="0" y="4831"/>
                </a:lnTo>
                <a:lnTo>
                  <a:pt x="1503132" y="2366992"/>
                </a:lnTo>
                <a:lnTo>
                  <a:pt x="1504957" y="2365949"/>
                </a:lnTo>
                <a:lnTo>
                  <a:pt x="1507002" y="2364689"/>
                </a:lnTo>
                <a:lnTo>
                  <a:pt x="1509007" y="2363370"/>
                </a:lnTo>
                <a:lnTo>
                  <a:pt x="1510727" y="2362158"/>
                </a:lnTo>
                <a:lnTo>
                  <a:pt x="7595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7909" y="3904786"/>
            <a:ext cx="1543050" cy="2437130"/>
          </a:xfrm>
          <a:custGeom>
            <a:avLst/>
            <a:gdLst/>
            <a:ahLst/>
            <a:cxnLst/>
            <a:rect l="l" t="t" r="r" b="b"/>
            <a:pathLst>
              <a:path w="1543050" h="2437129">
                <a:moveTo>
                  <a:pt x="15430" y="2340353"/>
                </a:moveTo>
                <a:lnTo>
                  <a:pt x="0" y="2436616"/>
                </a:lnTo>
                <a:lnTo>
                  <a:pt x="51889" y="2400959"/>
                </a:lnTo>
                <a:lnTo>
                  <a:pt x="27871" y="2400959"/>
                </a:lnTo>
                <a:lnTo>
                  <a:pt x="20261" y="2396149"/>
                </a:lnTo>
                <a:lnTo>
                  <a:pt x="39028" y="2366469"/>
                </a:lnTo>
                <a:lnTo>
                  <a:pt x="36854" y="2364858"/>
                </a:lnTo>
                <a:lnTo>
                  <a:pt x="34966" y="2363353"/>
                </a:lnTo>
                <a:lnTo>
                  <a:pt x="16837" y="2342617"/>
                </a:lnTo>
                <a:lnTo>
                  <a:pt x="15430" y="2340353"/>
                </a:lnTo>
                <a:close/>
              </a:path>
              <a:path w="1543050" h="2437129">
                <a:moveTo>
                  <a:pt x="39028" y="2366469"/>
                </a:moveTo>
                <a:lnTo>
                  <a:pt x="20261" y="2396149"/>
                </a:lnTo>
                <a:lnTo>
                  <a:pt x="27871" y="2400959"/>
                </a:lnTo>
                <a:lnTo>
                  <a:pt x="46635" y="2371282"/>
                </a:lnTo>
                <a:lnTo>
                  <a:pt x="44809" y="2370244"/>
                </a:lnTo>
                <a:lnTo>
                  <a:pt x="42760" y="2368990"/>
                </a:lnTo>
                <a:lnTo>
                  <a:pt x="40751" y="2367677"/>
                </a:lnTo>
                <a:lnTo>
                  <a:pt x="39028" y="2366469"/>
                </a:lnTo>
                <a:close/>
              </a:path>
              <a:path w="1543050" h="2437129">
                <a:moveTo>
                  <a:pt x="46635" y="2371282"/>
                </a:moveTo>
                <a:lnTo>
                  <a:pt x="27871" y="2400959"/>
                </a:lnTo>
                <a:lnTo>
                  <a:pt x="51889" y="2400959"/>
                </a:lnTo>
                <a:lnTo>
                  <a:pt x="80352" y="2381399"/>
                </a:lnTo>
                <a:lnTo>
                  <a:pt x="77702" y="2381101"/>
                </a:lnTo>
                <a:lnTo>
                  <a:pt x="75092" y="2380738"/>
                </a:lnTo>
                <a:lnTo>
                  <a:pt x="49028" y="2372555"/>
                </a:lnTo>
                <a:lnTo>
                  <a:pt x="46635" y="2371282"/>
                </a:lnTo>
                <a:close/>
              </a:path>
              <a:path w="1543050" h="2437129">
                <a:moveTo>
                  <a:pt x="1535363" y="0"/>
                </a:moveTo>
                <a:lnTo>
                  <a:pt x="39028" y="2366469"/>
                </a:lnTo>
                <a:lnTo>
                  <a:pt x="40751" y="2367677"/>
                </a:lnTo>
                <a:lnTo>
                  <a:pt x="42760" y="2368990"/>
                </a:lnTo>
                <a:lnTo>
                  <a:pt x="44809" y="2370244"/>
                </a:lnTo>
                <a:lnTo>
                  <a:pt x="46635" y="2371282"/>
                </a:lnTo>
                <a:lnTo>
                  <a:pt x="1542975" y="4809"/>
                </a:lnTo>
                <a:lnTo>
                  <a:pt x="1535363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2824" y="900075"/>
            <a:ext cx="8013065" cy="88519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115060">
              <a:lnSpc>
                <a:spcPct val="100000"/>
              </a:lnSpc>
              <a:spcBef>
                <a:spcPts val="59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231F20"/>
                </a:solidFill>
                <a:latin typeface="Arial"/>
                <a:cs typeface="Arial"/>
              </a:rPr>
              <a:t>DADOS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65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57079" y="3907191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4" h="0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643113" y="3701593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05352" y="5585167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5352" y="1803734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24729" y="3696837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09980" y="1845712"/>
            <a:ext cx="4774565" cy="4554220"/>
            <a:chOff x="2909980" y="1845712"/>
            <a:chExt cx="4774565" cy="455422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9980" y="3860092"/>
              <a:ext cx="94197" cy="9419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9980" y="3860092"/>
              <a:ext cx="94198" cy="9419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407616" y="1850213"/>
              <a:ext cx="1767839" cy="4545330"/>
            </a:xfrm>
            <a:custGeom>
              <a:avLst/>
              <a:gdLst/>
              <a:ahLst/>
              <a:cxnLst/>
              <a:rect l="l" t="t" r="r" b="b"/>
              <a:pathLst>
                <a:path w="1767839" h="4545330">
                  <a:moveTo>
                    <a:pt x="619941" y="55097"/>
                  </a:moveTo>
                  <a:lnTo>
                    <a:pt x="654218" y="91166"/>
                  </a:lnTo>
                  <a:lnTo>
                    <a:pt x="687813" y="127761"/>
                  </a:lnTo>
                  <a:lnTo>
                    <a:pt x="720721" y="164872"/>
                  </a:lnTo>
                  <a:lnTo>
                    <a:pt x="752938" y="202488"/>
                  </a:lnTo>
                  <a:lnTo>
                    <a:pt x="784461" y="240600"/>
                  </a:lnTo>
                  <a:lnTo>
                    <a:pt x="815285" y="279197"/>
                  </a:lnTo>
                  <a:lnTo>
                    <a:pt x="845406" y="318271"/>
                  </a:lnTo>
                  <a:lnTo>
                    <a:pt x="874821" y="357809"/>
                  </a:lnTo>
                  <a:lnTo>
                    <a:pt x="903525" y="397804"/>
                  </a:lnTo>
                  <a:lnTo>
                    <a:pt x="931514" y="438245"/>
                  </a:lnTo>
                  <a:lnTo>
                    <a:pt x="958784" y="479121"/>
                  </a:lnTo>
                  <a:lnTo>
                    <a:pt x="985332" y="520423"/>
                  </a:lnTo>
                  <a:lnTo>
                    <a:pt x="1011152" y="562141"/>
                  </a:lnTo>
                  <a:lnTo>
                    <a:pt x="1036242" y="604265"/>
                  </a:lnTo>
                  <a:lnTo>
                    <a:pt x="1060597" y="646785"/>
                  </a:lnTo>
                  <a:lnTo>
                    <a:pt x="1084212" y="689690"/>
                  </a:lnTo>
                  <a:lnTo>
                    <a:pt x="1107085" y="732972"/>
                  </a:lnTo>
                  <a:lnTo>
                    <a:pt x="1129210" y="776619"/>
                  </a:lnTo>
                  <a:lnTo>
                    <a:pt x="1150585" y="820623"/>
                  </a:lnTo>
                  <a:lnTo>
                    <a:pt x="1171204" y="864972"/>
                  </a:lnTo>
                  <a:lnTo>
                    <a:pt x="1191064" y="909658"/>
                  </a:lnTo>
                  <a:lnTo>
                    <a:pt x="1210161" y="954669"/>
                  </a:lnTo>
                  <a:lnTo>
                    <a:pt x="1228491" y="999997"/>
                  </a:lnTo>
                  <a:lnTo>
                    <a:pt x="1246049" y="1045631"/>
                  </a:lnTo>
                  <a:lnTo>
                    <a:pt x="1262832" y="1091561"/>
                  </a:lnTo>
                  <a:lnTo>
                    <a:pt x="1278836" y="1137777"/>
                  </a:lnTo>
                  <a:lnTo>
                    <a:pt x="1294056" y="1184269"/>
                  </a:lnTo>
                  <a:lnTo>
                    <a:pt x="1308489" y="1231027"/>
                  </a:lnTo>
                  <a:lnTo>
                    <a:pt x="1322131" y="1278042"/>
                  </a:lnTo>
                  <a:lnTo>
                    <a:pt x="1334977" y="1325303"/>
                  </a:lnTo>
                  <a:lnTo>
                    <a:pt x="1347023" y="1372800"/>
                  </a:lnTo>
                  <a:lnTo>
                    <a:pt x="1358266" y="1420523"/>
                  </a:lnTo>
                  <a:lnTo>
                    <a:pt x="1368701" y="1468463"/>
                  </a:lnTo>
                  <a:lnTo>
                    <a:pt x="1378325" y="1516609"/>
                  </a:lnTo>
                  <a:lnTo>
                    <a:pt x="1387133" y="1564951"/>
                  </a:lnTo>
                  <a:lnTo>
                    <a:pt x="1395121" y="1613480"/>
                  </a:lnTo>
                  <a:lnTo>
                    <a:pt x="1402286" y="1662185"/>
                  </a:lnTo>
                  <a:lnTo>
                    <a:pt x="1408623" y="1711056"/>
                  </a:lnTo>
                  <a:lnTo>
                    <a:pt x="1414128" y="1760084"/>
                  </a:lnTo>
                  <a:lnTo>
                    <a:pt x="1418797" y="1809258"/>
                  </a:lnTo>
                  <a:lnTo>
                    <a:pt x="1422626" y="1858569"/>
                  </a:lnTo>
                  <a:lnTo>
                    <a:pt x="1425611" y="1908007"/>
                  </a:lnTo>
                  <a:lnTo>
                    <a:pt x="1427749" y="1957560"/>
                  </a:lnTo>
                  <a:lnTo>
                    <a:pt x="1429034" y="2007221"/>
                  </a:lnTo>
                  <a:lnTo>
                    <a:pt x="1429463" y="2056978"/>
                  </a:lnTo>
                  <a:lnTo>
                    <a:pt x="1429039" y="2106492"/>
                  </a:lnTo>
                  <a:lnTo>
                    <a:pt x="1427771" y="2155877"/>
                  </a:lnTo>
                  <a:lnTo>
                    <a:pt x="1425663" y="2205124"/>
                  </a:lnTo>
                  <a:lnTo>
                    <a:pt x="1422721" y="2254224"/>
                  </a:lnTo>
                  <a:lnTo>
                    <a:pt x="1418950" y="2303168"/>
                  </a:lnTo>
                  <a:lnTo>
                    <a:pt x="1414354" y="2351946"/>
                  </a:lnTo>
                  <a:lnTo>
                    <a:pt x="1408940" y="2400551"/>
                  </a:lnTo>
                  <a:lnTo>
                    <a:pt x="1402712" y="2448973"/>
                  </a:lnTo>
                  <a:lnTo>
                    <a:pt x="1395676" y="2497203"/>
                  </a:lnTo>
                  <a:lnTo>
                    <a:pt x="1387836" y="2545232"/>
                  </a:lnTo>
                  <a:lnTo>
                    <a:pt x="1379197" y="2593052"/>
                  </a:lnTo>
                  <a:lnTo>
                    <a:pt x="1369765" y="2640653"/>
                  </a:lnTo>
                  <a:lnTo>
                    <a:pt x="1359546" y="2688027"/>
                  </a:lnTo>
                  <a:lnTo>
                    <a:pt x="1348543" y="2735165"/>
                  </a:lnTo>
                  <a:lnTo>
                    <a:pt x="1336762" y="2782057"/>
                  </a:lnTo>
                  <a:lnTo>
                    <a:pt x="1324208" y="2828695"/>
                  </a:lnTo>
                  <a:lnTo>
                    <a:pt x="1310887" y="2875070"/>
                  </a:lnTo>
                  <a:lnTo>
                    <a:pt x="1296803" y="2921173"/>
                  </a:lnTo>
                  <a:lnTo>
                    <a:pt x="1281962" y="2966994"/>
                  </a:lnTo>
                  <a:lnTo>
                    <a:pt x="1266369" y="3012527"/>
                  </a:lnTo>
                  <a:lnTo>
                    <a:pt x="1250028" y="3057760"/>
                  </a:lnTo>
                  <a:lnTo>
                    <a:pt x="1232946" y="3102685"/>
                  </a:lnTo>
                  <a:lnTo>
                    <a:pt x="1215126" y="3147294"/>
                  </a:lnTo>
                  <a:lnTo>
                    <a:pt x="1196575" y="3191578"/>
                  </a:lnTo>
                  <a:lnTo>
                    <a:pt x="1177297" y="3235527"/>
                  </a:lnTo>
                  <a:lnTo>
                    <a:pt x="1157297" y="3279133"/>
                  </a:lnTo>
                  <a:lnTo>
                    <a:pt x="1136581" y="3322386"/>
                  </a:lnTo>
                  <a:lnTo>
                    <a:pt x="1115154" y="3365278"/>
                  </a:lnTo>
                  <a:lnTo>
                    <a:pt x="1093021" y="3407800"/>
                  </a:lnTo>
                  <a:lnTo>
                    <a:pt x="1070186" y="3449943"/>
                  </a:lnTo>
                  <a:lnTo>
                    <a:pt x="1046656" y="3491698"/>
                  </a:lnTo>
                  <a:lnTo>
                    <a:pt x="1022435" y="3533056"/>
                  </a:lnTo>
                  <a:lnTo>
                    <a:pt x="997528" y="3574008"/>
                  </a:lnTo>
                  <a:lnTo>
                    <a:pt x="971941" y="3614546"/>
                  </a:lnTo>
                  <a:lnTo>
                    <a:pt x="945678" y="3654660"/>
                  </a:lnTo>
                  <a:lnTo>
                    <a:pt x="918745" y="3694341"/>
                  </a:lnTo>
                  <a:lnTo>
                    <a:pt x="891147" y="3733581"/>
                  </a:lnTo>
                  <a:lnTo>
                    <a:pt x="862889" y="3772371"/>
                  </a:lnTo>
                  <a:lnTo>
                    <a:pt x="833976" y="3810701"/>
                  </a:lnTo>
                  <a:lnTo>
                    <a:pt x="804413" y="3848563"/>
                  </a:lnTo>
                  <a:lnTo>
                    <a:pt x="774205" y="3885948"/>
                  </a:lnTo>
                  <a:lnTo>
                    <a:pt x="743358" y="3922847"/>
                  </a:lnTo>
                  <a:lnTo>
                    <a:pt x="711876" y="3959251"/>
                  </a:lnTo>
                  <a:lnTo>
                    <a:pt x="679765" y="3995151"/>
                  </a:lnTo>
                  <a:lnTo>
                    <a:pt x="647030" y="4030538"/>
                  </a:lnTo>
                  <a:lnTo>
                    <a:pt x="613676" y="4065403"/>
                  </a:lnTo>
                  <a:lnTo>
                    <a:pt x="579708" y="4099738"/>
                  </a:lnTo>
                  <a:lnTo>
                    <a:pt x="545131" y="4133533"/>
                  </a:lnTo>
                  <a:lnTo>
                    <a:pt x="509951" y="4166780"/>
                  </a:lnTo>
                  <a:lnTo>
                    <a:pt x="474172" y="4199469"/>
                  </a:lnTo>
                  <a:lnTo>
                    <a:pt x="437799" y="4231592"/>
                  </a:lnTo>
                  <a:lnTo>
                    <a:pt x="400838" y="4263140"/>
                  </a:lnTo>
                  <a:lnTo>
                    <a:pt x="363294" y="4294104"/>
                  </a:lnTo>
                  <a:lnTo>
                    <a:pt x="325172" y="4324474"/>
                  </a:lnTo>
                  <a:lnTo>
                    <a:pt x="286477" y="4354243"/>
                  </a:lnTo>
                  <a:lnTo>
                    <a:pt x="247214" y="4383400"/>
                  </a:lnTo>
                  <a:lnTo>
                    <a:pt x="207388" y="4411938"/>
                  </a:lnTo>
                  <a:lnTo>
                    <a:pt x="167005" y="4439847"/>
                  </a:lnTo>
                  <a:lnTo>
                    <a:pt x="126070" y="4467118"/>
                  </a:lnTo>
                  <a:lnTo>
                    <a:pt x="84587" y="4493743"/>
                  </a:lnTo>
                  <a:lnTo>
                    <a:pt x="42562" y="4519712"/>
                  </a:lnTo>
                  <a:lnTo>
                    <a:pt x="0" y="4545017"/>
                  </a:lnTo>
                </a:path>
                <a:path w="1767839" h="4545330">
                  <a:moveTo>
                    <a:pt x="1767532" y="4538339"/>
                  </a:moveTo>
                  <a:lnTo>
                    <a:pt x="1725280" y="4512959"/>
                  </a:lnTo>
                  <a:lnTo>
                    <a:pt x="1683563" y="4486921"/>
                  </a:lnTo>
                  <a:lnTo>
                    <a:pt x="1642386" y="4460237"/>
                  </a:lnTo>
                  <a:lnTo>
                    <a:pt x="1601753" y="4432913"/>
                  </a:lnTo>
                  <a:lnTo>
                    <a:pt x="1561671" y="4404960"/>
                  </a:lnTo>
                  <a:lnTo>
                    <a:pt x="1522142" y="4376386"/>
                  </a:lnTo>
                  <a:lnTo>
                    <a:pt x="1483174" y="4347200"/>
                  </a:lnTo>
                  <a:lnTo>
                    <a:pt x="1444771" y="4317410"/>
                  </a:lnTo>
                  <a:lnTo>
                    <a:pt x="1406938" y="4287025"/>
                  </a:lnTo>
                  <a:lnTo>
                    <a:pt x="1369679" y="4256055"/>
                  </a:lnTo>
                  <a:lnTo>
                    <a:pt x="1333001" y="4224508"/>
                  </a:lnTo>
                  <a:lnTo>
                    <a:pt x="1296907" y="4192393"/>
                  </a:lnTo>
                  <a:lnTo>
                    <a:pt x="1261404" y="4159718"/>
                  </a:lnTo>
                  <a:lnTo>
                    <a:pt x="1226496" y="4126493"/>
                  </a:lnTo>
                  <a:lnTo>
                    <a:pt x="1192188" y="4092725"/>
                  </a:lnTo>
                  <a:lnTo>
                    <a:pt x="1158485" y="4058426"/>
                  </a:lnTo>
                  <a:lnTo>
                    <a:pt x="1125392" y="4023602"/>
                  </a:lnTo>
                  <a:lnTo>
                    <a:pt x="1092915" y="3988262"/>
                  </a:lnTo>
                  <a:lnTo>
                    <a:pt x="1061058" y="3952416"/>
                  </a:lnTo>
                  <a:lnTo>
                    <a:pt x="1029826" y="3916073"/>
                  </a:lnTo>
                  <a:lnTo>
                    <a:pt x="999224" y="3879241"/>
                  </a:lnTo>
                  <a:lnTo>
                    <a:pt x="969258" y="3841928"/>
                  </a:lnTo>
                  <a:lnTo>
                    <a:pt x="939933" y="3804145"/>
                  </a:lnTo>
                  <a:lnTo>
                    <a:pt x="911253" y="3765899"/>
                  </a:lnTo>
                  <a:lnTo>
                    <a:pt x="883223" y="3727199"/>
                  </a:lnTo>
                  <a:lnTo>
                    <a:pt x="855849" y="3688055"/>
                  </a:lnTo>
                  <a:lnTo>
                    <a:pt x="829135" y="3648475"/>
                  </a:lnTo>
                  <a:lnTo>
                    <a:pt x="803087" y="3608467"/>
                  </a:lnTo>
                  <a:lnTo>
                    <a:pt x="777710" y="3568041"/>
                  </a:lnTo>
                  <a:lnTo>
                    <a:pt x="753009" y="3527206"/>
                  </a:lnTo>
                  <a:lnTo>
                    <a:pt x="728988" y="3485970"/>
                  </a:lnTo>
                  <a:lnTo>
                    <a:pt x="705653" y="3444342"/>
                  </a:lnTo>
                  <a:lnTo>
                    <a:pt x="683008" y="3402331"/>
                  </a:lnTo>
                  <a:lnTo>
                    <a:pt x="661060" y="3359945"/>
                  </a:lnTo>
                  <a:lnTo>
                    <a:pt x="639812" y="3317195"/>
                  </a:lnTo>
                  <a:lnTo>
                    <a:pt x="619271" y="3274087"/>
                  </a:lnTo>
                  <a:lnTo>
                    <a:pt x="599440" y="3230632"/>
                  </a:lnTo>
                  <a:lnTo>
                    <a:pt x="580325" y="3186837"/>
                  </a:lnTo>
                  <a:lnTo>
                    <a:pt x="561932" y="3142713"/>
                  </a:lnTo>
                  <a:lnTo>
                    <a:pt x="544264" y="3098267"/>
                  </a:lnTo>
                  <a:lnTo>
                    <a:pt x="527328" y="3053508"/>
                  </a:lnTo>
                  <a:lnTo>
                    <a:pt x="511127" y="3008446"/>
                  </a:lnTo>
                  <a:lnTo>
                    <a:pt x="495668" y="2963089"/>
                  </a:lnTo>
                  <a:lnTo>
                    <a:pt x="480955" y="2917445"/>
                  </a:lnTo>
                  <a:lnTo>
                    <a:pt x="466993" y="2871524"/>
                  </a:lnTo>
                  <a:lnTo>
                    <a:pt x="453788" y="2825335"/>
                  </a:lnTo>
                  <a:lnTo>
                    <a:pt x="441343" y="2778886"/>
                  </a:lnTo>
                  <a:lnTo>
                    <a:pt x="429666" y="2732186"/>
                  </a:lnTo>
                  <a:lnTo>
                    <a:pt x="418759" y="2685244"/>
                  </a:lnTo>
                  <a:lnTo>
                    <a:pt x="408629" y="2638069"/>
                  </a:lnTo>
                  <a:lnTo>
                    <a:pt x="399280" y="2590669"/>
                  </a:lnTo>
                  <a:lnTo>
                    <a:pt x="390718" y="2543054"/>
                  </a:lnTo>
                  <a:lnTo>
                    <a:pt x="382948" y="2495231"/>
                  </a:lnTo>
                  <a:lnTo>
                    <a:pt x="375974" y="2447211"/>
                  </a:lnTo>
                  <a:lnTo>
                    <a:pt x="369801" y="2399002"/>
                  </a:lnTo>
                  <a:lnTo>
                    <a:pt x="364436" y="2350612"/>
                  </a:lnTo>
                  <a:lnTo>
                    <a:pt x="359882" y="2302050"/>
                  </a:lnTo>
                  <a:lnTo>
                    <a:pt x="356144" y="2253326"/>
                  </a:lnTo>
                  <a:lnTo>
                    <a:pt x="353229" y="2204448"/>
                  </a:lnTo>
                  <a:lnTo>
                    <a:pt x="351140" y="2155425"/>
                  </a:lnTo>
                  <a:lnTo>
                    <a:pt x="349883" y="2106265"/>
                  </a:lnTo>
                  <a:lnTo>
                    <a:pt x="349463" y="2056978"/>
                  </a:lnTo>
                  <a:lnTo>
                    <a:pt x="349904" y="2006552"/>
                  </a:lnTo>
                  <a:lnTo>
                    <a:pt x="351224" y="1956229"/>
                  </a:lnTo>
                  <a:lnTo>
                    <a:pt x="353418" y="1906018"/>
                  </a:lnTo>
                  <a:lnTo>
                    <a:pt x="356483" y="1855931"/>
                  </a:lnTo>
                  <a:lnTo>
                    <a:pt x="360413" y="1805978"/>
                  </a:lnTo>
                  <a:lnTo>
                    <a:pt x="365205" y="1756168"/>
                  </a:lnTo>
                  <a:lnTo>
                    <a:pt x="370855" y="1706513"/>
                  </a:lnTo>
                  <a:lnTo>
                    <a:pt x="377357" y="1657022"/>
                  </a:lnTo>
                  <a:lnTo>
                    <a:pt x="384708" y="1607706"/>
                  </a:lnTo>
                  <a:lnTo>
                    <a:pt x="392904" y="1558575"/>
                  </a:lnTo>
                  <a:lnTo>
                    <a:pt x="401939" y="1509639"/>
                  </a:lnTo>
                  <a:lnTo>
                    <a:pt x="411810" y="1460909"/>
                  </a:lnTo>
                  <a:lnTo>
                    <a:pt x="422512" y="1412395"/>
                  </a:lnTo>
                  <a:lnTo>
                    <a:pt x="434041" y="1364107"/>
                  </a:lnTo>
                  <a:lnTo>
                    <a:pt x="446393" y="1316055"/>
                  </a:lnTo>
                  <a:lnTo>
                    <a:pt x="459563" y="1268251"/>
                  </a:lnTo>
                  <a:lnTo>
                    <a:pt x="473547" y="1220704"/>
                  </a:lnTo>
                  <a:lnTo>
                    <a:pt x="488341" y="1173424"/>
                  </a:lnTo>
                  <a:lnTo>
                    <a:pt x="503940" y="1126422"/>
                  </a:lnTo>
                  <a:lnTo>
                    <a:pt x="520340" y="1079708"/>
                  </a:lnTo>
                  <a:lnTo>
                    <a:pt x="537537" y="1033292"/>
                  </a:lnTo>
                  <a:lnTo>
                    <a:pt x="555526" y="987185"/>
                  </a:lnTo>
                  <a:lnTo>
                    <a:pt x="574303" y="941397"/>
                  </a:lnTo>
                  <a:lnTo>
                    <a:pt x="593864" y="895939"/>
                  </a:lnTo>
                  <a:lnTo>
                    <a:pt x="614204" y="850819"/>
                  </a:lnTo>
                  <a:lnTo>
                    <a:pt x="635319" y="806050"/>
                  </a:lnTo>
                  <a:lnTo>
                    <a:pt x="657205" y="761641"/>
                  </a:lnTo>
                  <a:lnTo>
                    <a:pt x="679857" y="717602"/>
                  </a:lnTo>
                  <a:lnTo>
                    <a:pt x="703271" y="673945"/>
                  </a:lnTo>
                  <a:lnTo>
                    <a:pt x="727443" y="630678"/>
                  </a:lnTo>
                  <a:lnTo>
                    <a:pt x="752369" y="587812"/>
                  </a:lnTo>
                  <a:lnTo>
                    <a:pt x="778043" y="545359"/>
                  </a:lnTo>
                  <a:lnTo>
                    <a:pt x="804462" y="503327"/>
                  </a:lnTo>
                  <a:lnTo>
                    <a:pt x="831622" y="461727"/>
                  </a:lnTo>
                  <a:lnTo>
                    <a:pt x="859517" y="420570"/>
                  </a:lnTo>
                  <a:lnTo>
                    <a:pt x="888145" y="379866"/>
                  </a:lnTo>
                  <a:lnTo>
                    <a:pt x="917500" y="339625"/>
                  </a:lnTo>
                  <a:lnTo>
                    <a:pt x="947577" y="299858"/>
                  </a:lnTo>
                  <a:lnTo>
                    <a:pt x="978374" y="260574"/>
                  </a:lnTo>
                  <a:lnTo>
                    <a:pt x="1009885" y="221785"/>
                  </a:lnTo>
                  <a:lnTo>
                    <a:pt x="1042106" y="183499"/>
                  </a:lnTo>
                  <a:lnTo>
                    <a:pt x="1075033" y="145729"/>
                  </a:lnTo>
                  <a:lnTo>
                    <a:pt x="1108661" y="108483"/>
                  </a:lnTo>
                  <a:lnTo>
                    <a:pt x="1142987" y="71773"/>
                  </a:lnTo>
                  <a:lnTo>
                    <a:pt x="1178005" y="35608"/>
                  </a:lnTo>
                  <a:lnTo>
                    <a:pt x="1213712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9981" y="5539046"/>
              <a:ext cx="94197" cy="9419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9981" y="2181146"/>
              <a:ext cx="94197" cy="9419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 rot="3240000">
            <a:off x="3542460" y="4899899"/>
            <a:ext cx="451617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5"/>
              </a:lnSpc>
            </a:pPr>
            <a:r>
              <a:rPr dirty="0" sz="1100">
                <a:solidFill>
                  <a:srgbClr val="00A650"/>
                </a:solidFill>
                <a:latin typeface="Arial"/>
                <a:cs typeface="Arial"/>
              </a:rPr>
              <a:t>40</a:t>
            </a:r>
            <a:r>
              <a:rPr dirty="0" sz="1100" spc="-1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18000000">
            <a:off x="6596623" y="4950384"/>
            <a:ext cx="451617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70"/>
              </a:lnSpc>
            </a:pPr>
            <a:r>
              <a:rPr dirty="0" sz="1100">
                <a:solidFill>
                  <a:srgbClr val="00A650"/>
                </a:solidFill>
                <a:latin typeface="Arial"/>
                <a:cs typeface="Arial"/>
              </a:rPr>
              <a:t>40</a:t>
            </a:r>
            <a:r>
              <a:rPr dirty="0" sz="1100" spc="-1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39079" y="2210245"/>
            <a:ext cx="4716145" cy="4131310"/>
            <a:chOff x="2939079" y="2210245"/>
            <a:chExt cx="4716145" cy="4131310"/>
          </a:xfrm>
        </p:grpSpPr>
        <p:sp>
          <p:nvSpPr>
            <p:cNvPr id="3" name="object 3"/>
            <p:cNvSpPr/>
            <p:nvPr/>
          </p:nvSpPr>
          <p:spPr>
            <a:xfrm>
              <a:off x="2957079" y="2228245"/>
              <a:ext cx="4680585" cy="3358515"/>
            </a:xfrm>
            <a:custGeom>
              <a:avLst/>
              <a:gdLst/>
              <a:ahLst/>
              <a:cxnLst/>
              <a:rect l="l" t="t" r="r" b="b"/>
              <a:pathLst>
                <a:path w="4680584" h="3358515">
                  <a:moveTo>
                    <a:pt x="2340000" y="3357900"/>
                  </a:moveTo>
                  <a:lnTo>
                    <a:pt x="0" y="1678946"/>
                  </a:lnTo>
                  <a:lnTo>
                    <a:pt x="2340000" y="0"/>
                  </a:lnTo>
                  <a:lnTo>
                    <a:pt x="4680000" y="1678946"/>
                  </a:lnTo>
                  <a:lnTo>
                    <a:pt x="2340000" y="3357900"/>
                  </a:lnTo>
                  <a:close/>
                </a:path>
              </a:pathLst>
            </a:custGeom>
            <a:ln w="359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953270" y="3904787"/>
              <a:ext cx="4688205" cy="2437130"/>
            </a:xfrm>
            <a:custGeom>
              <a:avLst/>
              <a:gdLst/>
              <a:ahLst/>
              <a:cxnLst/>
              <a:rect l="l" t="t" r="r" b="b"/>
              <a:pathLst>
                <a:path w="4688205" h="2437129">
                  <a:moveTo>
                    <a:pt x="1549958" y="2432189"/>
                  </a:moveTo>
                  <a:lnTo>
                    <a:pt x="1544154" y="2396604"/>
                  </a:lnTo>
                  <a:lnTo>
                    <a:pt x="1534261" y="2335961"/>
                  </a:lnTo>
                  <a:lnTo>
                    <a:pt x="1532851" y="2338235"/>
                  </a:lnTo>
                  <a:lnTo>
                    <a:pt x="1531416" y="2340445"/>
                  </a:lnTo>
                  <a:lnTo>
                    <a:pt x="1510728" y="2362149"/>
                  </a:lnTo>
                  <a:lnTo>
                    <a:pt x="7607" y="0"/>
                  </a:lnTo>
                  <a:lnTo>
                    <a:pt x="0" y="4826"/>
                  </a:lnTo>
                  <a:lnTo>
                    <a:pt x="1503133" y="2366988"/>
                  </a:lnTo>
                  <a:lnTo>
                    <a:pt x="1500746" y="2368270"/>
                  </a:lnTo>
                  <a:lnTo>
                    <a:pt x="1498587" y="2369337"/>
                  </a:lnTo>
                  <a:lnTo>
                    <a:pt x="1469453" y="2377198"/>
                  </a:lnTo>
                  <a:lnTo>
                    <a:pt x="1549958" y="2432189"/>
                  </a:lnTo>
                  <a:close/>
                </a:path>
                <a:path w="4688205" h="2437129">
                  <a:moveTo>
                    <a:pt x="4687608" y="4813"/>
                  </a:moveTo>
                  <a:lnTo>
                    <a:pt x="4680001" y="0"/>
                  </a:lnTo>
                  <a:lnTo>
                    <a:pt x="3183661" y="2366480"/>
                  </a:lnTo>
                  <a:lnTo>
                    <a:pt x="3181489" y="2364867"/>
                  </a:lnTo>
                  <a:lnTo>
                    <a:pt x="3160064" y="2340356"/>
                  </a:lnTo>
                  <a:lnTo>
                    <a:pt x="3144634" y="2436622"/>
                  </a:lnTo>
                  <a:lnTo>
                    <a:pt x="3196526" y="2400960"/>
                  </a:lnTo>
                  <a:lnTo>
                    <a:pt x="3224987" y="2381402"/>
                  </a:lnTo>
                  <a:lnTo>
                    <a:pt x="3222333" y="2381110"/>
                  </a:lnTo>
                  <a:lnTo>
                    <a:pt x="3191268" y="2371293"/>
                  </a:lnTo>
                  <a:lnTo>
                    <a:pt x="4687608" y="481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824" y="900075"/>
            <a:ext cx="8013065" cy="88519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115060">
              <a:lnSpc>
                <a:spcPct val="100000"/>
              </a:lnSpc>
              <a:spcBef>
                <a:spcPts val="59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231F20"/>
                </a:solidFill>
                <a:latin typeface="Arial"/>
                <a:cs typeface="Arial"/>
              </a:rPr>
              <a:t>DADOS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65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57079" y="3907191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4" h="0">
                <a:moveTo>
                  <a:pt x="0" y="0"/>
                </a:moveTo>
                <a:lnTo>
                  <a:pt x="4680000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643113" y="3701593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5352" y="5585167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05352" y="1803734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24729" y="3696837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09980" y="1845712"/>
            <a:ext cx="4774565" cy="4554220"/>
            <a:chOff x="2909980" y="1845712"/>
            <a:chExt cx="4774565" cy="455422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9980" y="3860092"/>
              <a:ext cx="94197" cy="9419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9980" y="3860092"/>
              <a:ext cx="94198" cy="9419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407616" y="1850213"/>
              <a:ext cx="1767839" cy="4545330"/>
            </a:xfrm>
            <a:custGeom>
              <a:avLst/>
              <a:gdLst/>
              <a:ahLst/>
              <a:cxnLst/>
              <a:rect l="l" t="t" r="r" b="b"/>
              <a:pathLst>
                <a:path w="1767839" h="4545330">
                  <a:moveTo>
                    <a:pt x="619941" y="55097"/>
                  </a:moveTo>
                  <a:lnTo>
                    <a:pt x="654218" y="91166"/>
                  </a:lnTo>
                  <a:lnTo>
                    <a:pt x="687813" y="127761"/>
                  </a:lnTo>
                  <a:lnTo>
                    <a:pt x="720721" y="164872"/>
                  </a:lnTo>
                  <a:lnTo>
                    <a:pt x="752938" y="202488"/>
                  </a:lnTo>
                  <a:lnTo>
                    <a:pt x="784461" y="240600"/>
                  </a:lnTo>
                  <a:lnTo>
                    <a:pt x="815285" y="279197"/>
                  </a:lnTo>
                  <a:lnTo>
                    <a:pt x="845406" y="318271"/>
                  </a:lnTo>
                  <a:lnTo>
                    <a:pt x="874821" y="357809"/>
                  </a:lnTo>
                  <a:lnTo>
                    <a:pt x="903525" y="397804"/>
                  </a:lnTo>
                  <a:lnTo>
                    <a:pt x="931514" y="438245"/>
                  </a:lnTo>
                  <a:lnTo>
                    <a:pt x="958784" y="479121"/>
                  </a:lnTo>
                  <a:lnTo>
                    <a:pt x="985332" y="520423"/>
                  </a:lnTo>
                  <a:lnTo>
                    <a:pt x="1011152" y="562141"/>
                  </a:lnTo>
                  <a:lnTo>
                    <a:pt x="1036242" y="604265"/>
                  </a:lnTo>
                  <a:lnTo>
                    <a:pt x="1060597" y="646785"/>
                  </a:lnTo>
                  <a:lnTo>
                    <a:pt x="1084212" y="689690"/>
                  </a:lnTo>
                  <a:lnTo>
                    <a:pt x="1107085" y="732972"/>
                  </a:lnTo>
                  <a:lnTo>
                    <a:pt x="1129210" y="776619"/>
                  </a:lnTo>
                  <a:lnTo>
                    <a:pt x="1150585" y="820623"/>
                  </a:lnTo>
                  <a:lnTo>
                    <a:pt x="1171204" y="864972"/>
                  </a:lnTo>
                  <a:lnTo>
                    <a:pt x="1191064" y="909658"/>
                  </a:lnTo>
                  <a:lnTo>
                    <a:pt x="1210161" y="954669"/>
                  </a:lnTo>
                  <a:lnTo>
                    <a:pt x="1228491" y="999997"/>
                  </a:lnTo>
                  <a:lnTo>
                    <a:pt x="1246049" y="1045631"/>
                  </a:lnTo>
                  <a:lnTo>
                    <a:pt x="1262832" y="1091561"/>
                  </a:lnTo>
                  <a:lnTo>
                    <a:pt x="1278836" y="1137777"/>
                  </a:lnTo>
                  <a:lnTo>
                    <a:pt x="1294056" y="1184269"/>
                  </a:lnTo>
                  <a:lnTo>
                    <a:pt x="1308489" y="1231027"/>
                  </a:lnTo>
                  <a:lnTo>
                    <a:pt x="1322131" y="1278042"/>
                  </a:lnTo>
                  <a:lnTo>
                    <a:pt x="1334977" y="1325303"/>
                  </a:lnTo>
                  <a:lnTo>
                    <a:pt x="1347023" y="1372800"/>
                  </a:lnTo>
                  <a:lnTo>
                    <a:pt x="1358266" y="1420523"/>
                  </a:lnTo>
                  <a:lnTo>
                    <a:pt x="1368701" y="1468463"/>
                  </a:lnTo>
                  <a:lnTo>
                    <a:pt x="1378325" y="1516609"/>
                  </a:lnTo>
                  <a:lnTo>
                    <a:pt x="1387133" y="1564951"/>
                  </a:lnTo>
                  <a:lnTo>
                    <a:pt x="1395121" y="1613480"/>
                  </a:lnTo>
                  <a:lnTo>
                    <a:pt x="1402286" y="1662185"/>
                  </a:lnTo>
                  <a:lnTo>
                    <a:pt x="1408623" y="1711056"/>
                  </a:lnTo>
                  <a:lnTo>
                    <a:pt x="1414128" y="1760084"/>
                  </a:lnTo>
                  <a:lnTo>
                    <a:pt x="1418797" y="1809258"/>
                  </a:lnTo>
                  <a:lnTo>
                    <a:pt x="1422626" y="1858569"/>
                  </a:lnTo>
                  <a:lnTo>
                    <a:pt x="1425611" y="1908007"/>
                  </a:lnTo>
                  <a:lnTo>
                    <a:pt x="1427749" y="1957560"/>
                  </a:lnTo>
                  <a:lnTo>
                    <a:pt x="1429034" y="2007221"/>
                  </a:lnTo>
                  <a:lnTo>
                    <a:pt x="1429463" y="2056978"/>
                  </a:lnTo>
                  <a:lnTo>
                    <a:pt x="1429039" y="2106492"/>
                  </a:lnTo>
                  <a:lnTo>
                    <a:pt x="1427771" y="2155877"/>
                  </a:lnTo>
                  <a:lnTo>
                    <a:pt x="1425663" y="2205124"/>
                  </a:lnTo>
                  <a:lnTo>
                    <a:pt x="1422721" y="2254224"/>
                  </a:lnTo>
                  <a:lnTo>
                    <a:pt x="1418950" y="2303168"/>
                  </a:lnTo>
                  <a:lnTo>
                    <a:pt x="1414354" y="2351946"/>
                  </a:lnTo>
                  <a:lnTo>
                    <a:pt x="1408940" y="2400551"/>
                  </a:lnTo>
                  <a:lnTo>
                    <a:pt x="1402712" y="2448973"/>
                  </a:lnTo>
                  <a:lnTo>
                    <a:pt x="1395676" y="2497203"/>
                  </a:lnTo>
                  <a:lnTo>
                    <a:pt x="1387836" y="2545232"/>
                  </a:lnTo>
                  <a:lnTo>
                    <a:pt x="1379197" y="2593052"/>
                  </a:lnTo>
                  <a:lnTo>
                    <a:pt x="1369765" y="2640653"/>
                  </a:lnTo>
                  <a:lnTo>
                    <a:pt x="1359546" y="2688027"/>
                  </a:lnTo>
                  <a:lnTo>
                    <a:pt x="1348543" y="2735165"/>
                  </a:lnTo>
                  <a:lnTo>
                    <a:pt x="1336762" y="2782057"/>
                  </a:lnTo>
                  <a:lnTo>
                    <a:pt x="1324208" y="2828695"/>
                  </a:lnTo>
                  <a:lnTo>
                    <a:pt x="1310887" y="2875070"/>
                  </a:lnTo>
                  <a:lnTo>
                    <a:pt x="1296803" y="2921173"/>
                  </a:lnTo>
                  <a:lnTo>
                    <a:pt x="1281962" y="2966994"/>
                  </a:lnTo>
                  <a:lnTo>
                    <a:pt x="1266369" y="3012527"/>
                  </a:lnTo>
                  <a:lnTo>
                    <a:pt x="1250028" y="3057760"/>
                  </a:lnTo>
                  <a:lnTo>
                    <a:pt x="1232946" y="3102685"/>
                  </a:lnTo>
                  <a:lnTo>
                    <a:pt x="1215126" y="3147294"/>
                  </a:lnTo>
                  <a:lnTo>
                    <a:pt x="1196575" y="3191578"/>
                  </a:lnTo>
                  <a:lnTo>
                    <a:pt x="1177297" y="3235527"/>
                  </a:lnTo>
                  <a:lnTo>
                    <a:pt x="1157297" y="3279133"/>
                  </a:lnTo>
                  <a:lnTo>
                    <a:pt x="1136581" y="3322386"/>
                  </a:lnTo>
                  <a:lnTo>
                    <a:pt x="1115154" y="3365278"/>
                  </a:lnTo>
                  <a:lnTo>
                    <a:pt x="1093021" y="3407800"/>
                  </a:lnTo>
                  <a:lnTo>
                    <a:pt x="1070186" y="3449943"/>
                  </a:lnTo>
                  <a:lnTo>
                    <a:pt x="1046656" y="3491698"/>
                  </a:lnTo>
                  <a:lnTo>
                    <a:pt x="1022435" y="3533056"/>
                  </a:lnTo>
                  <a:lnTo>
                    <a:pt x="997528" y="3574008"/>
                  </a:lnTo>
                  <a:lnTo>
                    <a:pt x="971941" y="3614546"/>
                  </a:lnTo>
                  <a:lnTo>
                    <a:pt x="945678" y="3654660"/>
                  </a:lnTo>
                  <a:lnTo>
                    <a:pt x="918745" y="3694341"/>
                  </a:lnTo>
                  <a:lnTo>
                    <a:pt x="891147" y="3733581"/>
                  </a:lnTo>
                  <a:lnTo>
                    <a:pt x="862889" y="3772371"/>
                  </a:lnTo>
                  <a:lnTo>
                    <a:pt x="833976" y="3810701"/>
                  </a:lnTo>
                  <a:lnTo>
                    <a:pt x="804413" y="3848563"/>
                  </a:lnTo>
                  <a:lnTo>
                    <a:pt x="774205" y="3885948"/>
                  </a:lnTo>
                  <a:lnTo>
                    <a:pt x="743358" y="3922847"/>
                  </a:lnTo>
                  <a:lnTo>
                    <a:pt x="711876" y="3959251"/>
                  </a:lnTo>
                  <a:lnTo>
                    <a:pt x="679765" y="3995151"/>
                  </a:lnTo>
                  <a:lnTo>
                    <a:pt x="647030" y="4030538"/>
                  </a:lnTo>
                  <a:lnTo>
                    <a:pt x="613676" y="4065403"/>
                  </a:lnTo>
                  <a:lnTo>
                    <a:pt x="579708" y="4099738"/>
                  </a:lnTo>
                  <a:lnTo>
                    <a:pt x="545131" y="4133533"/>
                  </a:lnTo>
                  <a:lnTo>
                    <a:pt x="509951" y="4166780"/>
                  </a:lnTo>
                  <a:lnTo>
                    <a:pt x="474172" y="4199469"/>
                  </a:lnTo>
                  <a:lnTo>
                    <a:pt x="437799" y="4231592"/>
                  </a:lnTo>
                  <a:lnTo>
                    <a:pt x="400838" y="4263140"/>
                  </a:lnTo>
                  <a:lnTo>
                    <a:pt x="363294" y="4294104"/>
                  </a:lnTo>
                  <a:lnTo>
                    <a:pt x="325172" y="4324474"/>
                  </a:lnTo>
                  <a:lnTo>
                    <a:pt x="286477" y="4354243"/>
                  </a:lnTo>
                  <a:lnTo>
                    <a:pt x="247214" y="4383400"/>
                  </a:lnTo>
                  <a:lnTo>
                    <a:pt x="207388" y="4411938"/>
                  </a:lnTo>
                  <a:lnTo>
                    <a:pt x="167005" y="4439847"/>
                  </a:lnTo>
                  <a:lnTo>
                    <a:pt x="126070" y="4467118"/>
                  </a:lnTo>
                  <a:lnTo>
                    <a:pt x="84587" y="4493743"/>
                  </a:lnTo>
                  <a:lnTo>
                    <a:pt x="42562" y="4519712"/>
                  </a:lnTo>
                  <a:lnTo>
                    <a:pt x="0" y="4545017"/>
                  </a:lnTo>
                </a:path>
                <a:path w="1767839" h="4545330">
                  <a:moveTo>
                    <a:pt x="1767532" y="4538339"/>
                  </a:moveTo>
                  <a:lnTo>
                    <a:pt x="1725280" y="4512959"/>
                  </a:lnTo>
                  <a:lnTo>
                    <a:pt x="1683563" y="4486921"/>
                  </a:lnTo>
                  <a:lnTo>
                    <a:pt x="1642386" y="4460237"/>
                  </a:lnTo>
                  <a:lnTo>
                    <a:pt x="1601753" y="4432913"/>
                  </a:lnTo>
                  <a:lnTo>
                    <a:pt x="1561671" y="4404960"/>
                  </a:lnTo>
                  <a:lnTo>
                    <a:pt x="1522142" y="4376386"/>
                  </a:lnTo>
                  <a:lnTo>
                    <a:pt x="1483174" y="4347200"/>
                  </a:lnTo>
                  <a:lnTo>
                    <a:pt x="1444771" y="4317410"/>
                  </a:lnTo>
                  <a:lnTo>
                    <a:pt x="1406938" y="4287025"/>
                  </a:lnTo>
                  <a:lnTo>
                    <a:pt x="1369679" y="4256055"/>
                  </a:lnTo>
                  <a:lnTo>
                    <a:pt x="1333001" y="4224508"/>
                  </a:lnTo>
                  <a:lnTo>
                    <a:pt x="1296907" y="4192393"/>
                  </a:lnTo>
                  <a:lnTo>
                    <a:pt x="1261404" y="4159718"/>
                  </a:lnTo>
                  <a:lnTo>
                    <a:pt x="1226496" y="4126493"/>
                  </a:lnTo>
                  <a:lnTo>
                    <a:pt x="1192188" y="4092725"/>
                  </a:lnTo>
                  <a:lnTo>
                    <a:pt x="1158485" y="4058426"/>
                  </a:lnTo>
                  <a:lnTo>
                    <a:pt x="1125392" y="4023602"/>
                  </a:lnTo>
                  <a:lnTo>
                    <a:pt x="1092915" y="3988262"/>
                  </a:lnTo>
                  <a:lnTo>
                    <a:pt x="1061058" y="3952416"/>
                  </a:lnTo>
                  <a:lnTo>
                    <a:pt x="1029826" y="3916073"/>
                  </a:lnTo>
                  <a:lnTo>
                    <a:pt x="999224" y="3879241"/>
                  </a:lnTo>
                  <a:lnTo>
                    <a:pt x="969258" y="3841928"/>
                  </a:lnTo>
                  <a:lnTo>
                    <a:pt x="939933" y="3804145"/>
                  </a:lnTo>
                  <a:lnTo>
                    <a:pt x="911253" y="3765899"/>
                  </a:lnTo>
                  <a:lnTo>
                    <a:pt x="883223" y="3727199"/>
                  </a:lnTo>
                  <a:lnTo>
                    <a:pt x="855849" y="3688055"/>
                  </a:lnTo>
                  <a:lnTo>
                    <a:pt x="829135" y="3648475"/>
                  </a:lnTo>
                  <a:lnTo>
                    <a:pt x="803087" y="3608467"/>
                  </a:lnTo>
                  <a:lnTo>
                    <a:pt x="777710" y="3568041"/>
                  </a:lnTo>
                  <a:lnTo>
                    <a:pt x="753009" y="3527206"/>
                  </a:lnTo>
                  <a:lnTo>
                    <a:pt x="728988" y="3485970"/>
                  </a:lnTo>
                  <a:lnTo>
                    <a:pt x="705653" y="3444342"/>
                  </a:lnTo>
                  <a:lnTo>
                    <a:pt x="683008" y="3402331"/>
                  </a:lnTo>
                  <a:lnTo>
                    <a:pt x="661060" y="3359945"/>
                  </a:lnTo>
                  <a:lnTo>
                    <a:pt x="639812" y="3317195"/>
                  </a:lnTo>
                  <a:lnTo>
                    <a:pt x="619271" y="3274087"/>
                  </a:lnTo>
                  <a:lnTo>
                    <a:pt x="599440" y="3230632"/>
                  </a:lnTo>
                  <a:lnTo>
                    <a:pt x="580325" y="3186837"/>
                  </a:lnTo>
                  <a:lnTo>
                    <a:pt x="561932" y="3142713"/>
                  </a:lnTo>
                  <a:lnTo>
                    <a:pt x="544264" y="3098267"/>
                  </a:lnTo>
                  <a:lnTo>
                    <a:pt x="527328" y="3053508"/>
                  </a:lnTo>
                  <a:lnTo>
                    <a:pt x="511127" y="3008446"/>
                  </a:lnTo>
                  <a:lnTo>
                    <a:pt x="495668" y="2963089"/>
                  </a:lnTo>
                  <a:lnTo>
                    <a:pt x="480955" y="2917445"/>
                  </a:lnTo>
                  <a:lnTo>
                    <a:pt x="466993" y="2871524"/>
                  </a:lnTo>
                  <a:lnTo>
                    <a:pt x="453788" y="2825335"/>
                  </a:lnTo>
                  <a:lnTo>
                    <a:pt x="441343" y="2778886"/>
                  </a:lnTo>
                  <a:lnTo>
                    <a:pt x="429666" y="2732186"/>
                  </a:lnTo>
                  <a:lnTo>
                    <a:pt x="418759" y="2685244"/>
                  </a:lnTo>
                  <a:lnTo>
                    <a:pt x="408629" y="2638069"/>
                  </a:lnTo>
                  <a:lnTo>
                    <a:pt x="399280" y="2590669"/>
                  </a:lnTo>
                  <a:lnTo>
                    <a:pt x="390718" y="2543054"/>
                  </a:lnTo>
                  <a:lnTo>
                    <a:pt x="382948" y="2495231"/>
                  </a:lnTo>
                  <a:lnTo>
                    <a:pt x="375974" y="2447211"/>
                  </a:lnTo>
                  <a:lnTo>
                    <a:pt x="369801" y="2399002"/>
                  </a:lnTo>
                  <a:lnTo>
                    <a:pt x="364436" y="2350612"/>
                  </a:lnTo>
                  <a:lnTo>
                    <a:pt x="359882" y="2302050"/>
                  </a:lnTo>
                  <a:lnTo>
                    <a:pt x="356144" y="2253326"/>
                  </a:lnTo>
                  <a:lnTo>
                    <a:pt x="353229" y="2204448"/>
                  </a:lnTo>
                  <a:lnTo>
                    <a:pt x="351140" y="2155425"/>
                  </a:lnTo>
                  <a:lnTo>
                    <a:pt x="349883" y="2106265"/>
                  </a:lnTo>
                  <a:lnTo>
                    <a:pt x="349463" y="2056978"/>
                  </a:lnTo>
                  <a:lnTo>
                    <a:pt x="349904" y="2006552"/>
                  </a:lnTo>
                  <a:lnTo>
                    <a:pt x="351224" y="1956229"/>
                  </a:lnTo>
                  <a:lnTo>
                    <a:pt x="353418" y="1906018"/>
                  </a:lnTo>
                  <a:lnTo>
                    <a:pt x="356483" y="1855931"/>
                  </a:lnTo>
                  <a:lnTo>
                    <a:pt x="360413" y="1805978"/>
                  </a:lnTo>
                  <a:lnTo>
                    <a:pt x="365205" y="1756168"/>
                  </a:lnTo>
                  <a:lnTo>
                    <a:pt x="370855" y="1706513"/>
                  </a:lnTo>
                  <a:lnTo>
                    <a:pt x="377357" y="1657022"/>
                  </a:lnTo>
                  <a:lnTo>
                    <a:pt x="384708" y="1607706"/>
                  </a:lnTo>
                  <a:lnTo>
                    <a:pt x="392904" y="1558575"/>
                  </a:lnTo>
                  <a:lnTo>
                    <a:pt x="401939" y="1509639"/>
                  </a:lnTo>
                  <a:lnTo>
                    <a:pt x="411810" y="1460909"/>
                  </a:lnTo>
                  <a:lnTo>
                    <a:pt x="422512" y="1412395"/>
                  </a:lnTo>
                  <a:lnTo>
                    <a:pt x="434041" y="1364107"/>
                  </a:lnTo>
                  <a:lnTo>
                    <a:pt x="446393" y="1316055"/>
                  </a:lnTo>
                  <a:lnTo>
                    <a:pt x="459563" y="1268251"/>
                  </a:lnTo>
                  <a:lnTo>
                    <a:pt x="473547" y="1220704"/>
                  </a:lnTo>
                  <a:lnTo>
                    <a:pt x="488341" y="1173424"/>
                  </a:lnTo>
                  <a:lnTo>
                    <a:pt x="503940" y="1126422"/>
                  </a:lnTo>
                  <a:lnTo>
                    <a:pt x="520340" y="1079708"/>
                  </a:lnTo>
                  <a:lnTo>
                    <a:pt x="537537" y="1033292"/>
                  </a:lnTo>
                  <a:lnTo>
                    <a:pt x="555526" y="987185"/>
                  </a:lnTo>
                  <a:lnTo>
                    <a:pt x="574303" y="941397"/>
                  </a:lnTo>
                  <a:lnTo>
                    <a:pt x="593864" y="895939"/>
                  </a:lnTo>
                  <a:lnTo>
                    <a:pt x="614204" y="850819"/>
                  </a:lnTo>
                  <a:lnTo>
                    <a:pt x="635319" y="806050"/>
                  </a:lnTo>
                  <a:lnTo>
                    <a:pt x="657205" y="761641"/>
                  </a:lnTo>
                  <a:lnTo>
                    <a:pt x="679857" y="717602"/>
                  </a:lnTo>
                  <a:lnTo>
                    <a:pt x="703271" y="673945"/>
                  </a:lnTo>
                  <a:lnTo>
                    <a:pt x="727443" y="630678"/>
                  </a:lnTo>
                  <a:lnTo>
                    <a:pt x="752369" y="587812"/>
                  </a:lnTo>
                  <a:lnTo>
                    <a:pt x="778043" y="545359"/>
                  </a:lnTo>
                  <a:lnTo>
                    <a:pt x="804462" y="503327"/>
                  </a:lnTo>
                  <a:lnTo>
                    <a:pt x="831622" y="461727"/>
                  </a:lnTo>
                  <a:lnTo>
                    <a:pt x="859517" y="420570"/>
                  </a:lnTo>
                  <a:lnTo>
                    <a:pt x="888145" y="379866"/>
                  </a:lnTo>
                  <a:lnTo>
                    <a:pt x="917500" y="339625"/>
                  </a:lnTo>
                  <a:lnTo>
                    <a:pt x="947577" y="299858"/>
                  </a:lnTo>
                  <a:lnTo>
                    <a:pt x="978374" y="260574"/>
                  </a:lnTo>
                  <a:lnTo>
                    <a:pt x="1009885" y="221785"/>
                  </a:lnTo>
                  <a:lnTo>
                    <a:pt x="1042106" y="183499"/>
                  </a:lnTo>
                  <a:lnTo>
                    <a:pt x="1075033" y="145729"/>
                  </a:lnTo>
                  <a:lnTo>
                    <a:pt x="1108661" y="108483"/>
                  </a:lnTo>
                  <a:lnTo>
                    <a:pt x="1142987" y="71773"/>
                  </a:lnTo>
                  <a:lnTo>
                    <a:pt x="1178005" y="35608"/>
                  </a:lnTo>
                  <a:lnTo>
                    <a:pt x="1213712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9981" y="5539046"/>
              <a:ext cx="94197" cy="941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9981" y="2181146"/>
              <a:ext cx="94197" cy="9419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 rot="3240000">
            <a:off x="3542460" y="4899899"/>
            <a:ext cx="451617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5"/>
              </a:lnSpc>
            </a:pPr>
            <a:r>
              <a:rPr dirty="0" sz="1100">
                <a:solidFill>
                  <a:srgbClr val="00A650"/>
                </a:solidFill>
                <a:latin typeface="Arial"/>
                <a:cs typeface="Arial"/>
              </a:rPr>
              <a:t>40</a:t>
            </a:r>
            <a:r>
              <a:rPr dirty="0" sz="1100" spc="-1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18000000">
            <a:off x="6596623" y="4950384"/>
            <a:ext cx="451617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70"/>
              </a:lnSpc>
            </a:pPr>
            <a:r>
              <a:rPr dirty="0" sz="1100">
                <a:solidFill>
                  <a:srgbClr val="00A650"/>
                </a:solidFill>
                <a:latin typeface="Arial"/>
                <a:cs typeface="Arial"/>
              </a:rPr>
              <a:t>40</a:t>
            </a:r>
            <a:r>
              <a:rPr dirty="0" sz="1100" spc="-1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824" y="900075"/>
            <a:ext cx="8011159" cy="88519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117600">
              <a:lnSpc>
                <a:spcPct val="100000"/>
              </a:lnSpc>
              <a:spcBef>
                <a:spcPts val="59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DADA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75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824" y="900075"/>
            <a:ext cx="8011159" cy="88519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117600">
              <a:lnSpc>
                <a:spcPct val="100000"/>
              </a:lnSpc>
              <a:spcBef>
                <a:spcPts val="59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DADA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75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33598" y="5088704"/>
            <a:ext cx="6362700" cy="0"/>
          </a:xfrm>
          <a:custGeom>
            <a:avLst/>
            <a:gdLst/>
            <a:ahLst/>
            <a:cxnLst/>
            <a:rect l="l" t="t" r="r" b="b"/>
            <a:pathLst>
              <a:path w="6362700" h="0">
                <a:moveTo>
                  <a:pt x="0" y="0"/>
                </a:moveTo>
                <a:lnTo>
                  <a:pt x="6362705" y="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824" y="900075"/>
            <a:ext cx="8011159" cy="88519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117600">
              <a:lnSpc>
                <a:spcPct val="100000"/>
              </a:lnSpc>
              <a:spcBef>
                <a:spcPts val="59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DADA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75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28836" y="4716965"/>
            <a:ext cx="6372225" cy="377825"/>
            <a:chOff x="2228836" y="4716965"/>
            <a:chExt cx="6372225" cy="377825"/>
          </a:xfrm>
        </p:grpSpPr>
        <p:sp>
          <p:nvSpPr>
            <p:cNvPr id="6" name="object 6"/>
            <p:cNvSpPr/>
            <p:nvPr/>
          </p:nvSpPr>
          <p:spPr>
            <a:xfrm>
              <a:off x="2233598" y="5088704"/>
              <a:ext cx="6362700" cy="0"/>
            </a:xfrm>
            <a:custGeom>
              <a:avLst/>
              <a:gdLst/>
              <a:ahLst/>
              <a:cxnLst/>
              <a:rect l="l" t="t" r="r" b="b"/>
              <a:pathLst>
                <a:path w="6362700" h="0">
                  <a:moveTo>
                    <a:pt x="0" y="0"/>
                  </a:moveTo>
                  <a:lnTo>
                    <a:pt x="6362705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443151" y="4721727"/>
              <a:ext cx="367030" cy="368300"/>
            </a:xfrm>
            <a:custGeom>
              <a:avLst/>
              <a:gdLst/>
              <a:ahLst/>
              <a:cxnLst/>
              <a:rect l="l" t="t" r="r" b="b"/>
              <a:pathLst>
                <a:path w="367030" h="368300">
                  <a:moveTo>
                    <a:pt x="720" y="0"/>
                  </a:moveTo>
                  <a:lnTo>
                    <a:pt x="0" y="366976"/>
                  </a:lnTo>
                  <a:lnTo>
                    <a:pt x="366976" y="367696"/>
                  </a:lnTo>
                  <a:lnTo>
                    <a:pt x="364207" y="321658"/>
                  </a:lnTo>
                  <a:lnTo>
                    <a:pt x="355945" y="277315"/>
                  </a:lnTo>
                  <a:lnTo>
                    <a:pt x="342534" y="235012"/>
                  </a:lnTo>
                  <a:lnTo>
                    <a:pt x="324317" y="195094"/>
                  </a:lnTo>
                  <a:lnTo>
                    <a:pt x="301637" y="157905"/>
                  </a:lnTo>
                  <a:lnTo>
                    <a:pt x="274837" y="123791"/>
                  </a:lnTo>
                  <a:lnTo>
                    <a:pt x="244261" y="93094"/>
                  </a:lnTo>
                  <a:lnTo>
                    <a:pt x="210252" y="66161"/>
                  </a:lnTo>
                  <a:lnTo>
                    <a:pt x="173152" y="43335"/>
                  </a:lnTo>
                  <a:lnTo>
                    <a:pt x="133306" y="24962"/>
                  </a:lnTo>
                  <a:lnTo>
                    <a:pt x="91057" y="11385"/>
                  </a:lnTo>
                  <a:lnTo>
                    <a:pt x="46747" y="2949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43151" y="4721727"/>
              <a:ext cx="367030" cy="368300"/>
            </a:xfrm>
            <a:custGeom>
              <a:avLst/>
              <a:gdLst/>
              <a:ahLst/>
              <a:cxnLst/>
              <a:rect l="l" t="t" r="r" b="b"/>
              <a:pathLst>
                <a:path w="367030" h="368300">
                  <a:moveTo>
                    <a:pt x="0" y="366976"/>
                  </a:moveTo>
                  <a:lnTo>
                    <a:pt x="720" y="0"/>
                  </a:lnTo>
                  <a:lnTo>
                    <a:pt x="46747" y="2949"/>
                  </a:lnTo>
                  <a:lnTo>
                    <a:pt x="91057" y="11385"/>
                  </a:lnTo>
                  <a:lnTo>
                    <a:pt x="133306" y="24962"/>
                  </a:lnTo>
                  <a:lnTo>
                    <a:pt x="173152" y="43335"/>
                  </a:lnTo>
                  <a:lnTo>
                    <a:pt x="210252" y="66161"/>
                  </a:lnTo>
                  <a:lnTo>
                    <a:pt x="244261" y="93094"/>
                  </a:lnTo>
                  <a:lnTo>
                    <a:pt x="274837" y="123791"/>
                  </a:lnTo>
                  <a:lnTo>
                    <a:pt x="301637" y="157905"/>
                  </a:lnTo>
                  <a:lnTo>
                    <a:pt x="324317" y="195094"/>
                  </a:lnTo>
                  <a:lnTo>
                    <a:pt x="342534" y="235012"/>
                  </a:lnTo>
                  <a:lnTo>
                    <a:pt x="355945" y="277315"/>
                  </a:lnTo>
                  <a:lnTo>
                    <a:pt x="364207" y="321658"/>
                  </a:lnTo>
                  <a:lnTo>
                    <a:pt x="366976" y="367696"/>
                  </a:lnTo>
                  <a:lnTo>
                    <a:pt x="0" y="36697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4548" y="4895510"/>
              <a:ext cx="82389" cy="8238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146341" y="3110317"/>
            <a:ext cx="328295" cy="681990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650" spc="15">
                <a:solidFill>
                  <a:srgbClr val="00A650"/>
                </a:solidFill>
                <a:latin typeface="Arial"/>
                <a:cs typeface="Arial"/>
              </a:rPr>
              <a:t>45</a:t>
            </a:r>
            <a:r>
              <a:rPr dirty="0" sz="1650" spc="-10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683" sz="2475" spc="3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683" sz="247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14651" y="5070788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37395" y="1844204"/>
            <a:ext cx="6362700" cy="3289300"/>
            <a:chOff x="2237395" y="1844204"/>
            <a:chExt cx="6362700" cy="328930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4849" y="5038797"/>
              <a:ext cx="94197" cy="9419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37395" y="1848704"/>
              <a:ext cx="6362700" cy="0"/>
            </a:xfrm>
            <a:custGeom>
              <a:avLst/>
              <a:gdLst/>
              <a:ahLst/>
              <a:cxnLst/>
              <a:rect l="l" t="t" r="r" b="b"/>
              <a:pathLst>
                <a:path w="6362700" h="0">
                  <a:moveTo>
                    <a:pt x="0" y="0"/>
                  </a:moveTo>
                  <a:lnTo>
                    <a:pt x="6362705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405034" y="1844546"/>
              <a:ext cx="76835" cy="3248660"/>
            </a:xfrm>
            <a:custGeom>
              <a:avLst/>
              <a:gdLst/>
              <a:ahLst/>
              <a:cxnLst/>
              <a:rect l="l" t="t" r="r" b="b"/>
              <a:pathLst>
                <a:path w="76835" h="3248660">
                  <a:moveTo>
                    <a:pt x="10741" y="3182557"/>
                  </a:moveTo>
                  <a:lnTo>
                    <a:pt x="0" y="3189521"/>
                  </a:lnTo>
                  <a:lnTo>
                    <a:pt x="38112" y="3248315"/>
                  </a:lnTo>
                  <a:lnTo>
                    <a:pt x="43487" y="3240035"/>
                  </a:lnTo>
                  <a:lnTo>
                    <a:pt x="32744" y="3233069"/>
                  </a:lnTo>
                  <a:lnTo>
                    <a:pt x="36927" y="3226621"/>
                  </a:lnTo>
                  <a:lnTo>
                    <a:pt x="33615" y="3226621"/>
                  </a:lnTo>
                  <a:lnTo>
                    <a:pt x="33615" y="3217844"/>
                  </a:lnTo>
                  <a:lnTo>
                    <a:pt x="10741" y="3182557"/>
                  </a:lnTo>
                  <a:close/>
                </a:path>
                <a:path w="76835" h="3248660">
                  <a:moveTo>
                    <a:pt x="42616" y="3217854"/>
                  </a:moveTo>
                  <a:lnTo>
                    <a:pt x="38117" y="3224788"/>
                  </a:lnTo>
                  <a:lnTo>
                    <a:pt x="43487" y="3233073"/>
                  </a:lnTo>
                  <a:lnTo>
                    <a:pt x="32750" y="3233073"/>
                  </a:lnTo>
                  <a:lnTo>
                    <a:pt x="43487" y="3240035"/>
                  </a:lnTo>
                  <a:lnTo>
                    <a:pt x="48004" y="3233073"/>
                  </a:lnTo>
                  <a:lnTo>
                    <a:pt x="43487" y="3233073"/>
                  </a:lnTo>
                  <a:lnTo>
                    <a:pt x="48006" y="3233069"/>
                  </a:lnTo>
                  <a:lnTo>
                    <a:pt x="52189" y="3226621"/>
                  </a:lnTo>
                  <a:lnTo>
                    <a:pt x="42616" y="3226621"/>
                  </a:lnTo>
                  <a:lnTo>
                    <a:pt x="42616" y="3217854"/>
                  </a:lnTo>
                  <a:close/>
                </a:path>
                <a:path w="76835" h="3248660">
                  <a:moveTo>
                    <a:pt x="38117" y="3224788"/>
                  </a:moveTo>
                  <a:lnTo>
                    <a:pt x="32744" y="3233069"/>
                  </a:lnTo>
                  <a:lnTo>
                    <a:pt x="43487" y="3233073"/>
                  </a:lnTo>
                  <a:lnTo>
                    <a:pt x="38117" y="3224788"/>
                  </a:lnTo>
                  <a:close/>
                </a:path>
                <a:path w="76835" h="3248660">
                  <a:moveTo>
                    <a:pt x="33615" y="3217844"/>
                  </a:moveTo>
                  <a:lnTo>
                    <a:pt x="33615" y="3226621"/>
                  </a:lnTo>
                  <a:lnTo>
                    <a:pt x="36927" y="3226621"/>
                  </a:lnTo>
                  <a:lnTo>
                    <a:pt x="38117" y="3224788"/>
                  </a:lnTo>
                  <a:lnTo>
                    <a:pt x="33615" y="3217844"/>
                  </a:lnTo>
                  <a:close/>
                </a:path>
                <a:path w="76835" h="3248660">
                  <a:moveTo>
                    <a:pt x="65519" y="3182553"/>
                  </a:moveTo>
                  <a:lnTo>
                    <a:pt x="42622" y="3217844"/>
                  </a:lnTo>
                  <a:lnTo>
                    <a:pt x="42616" y="3226621"/>
                  </a:lnTo>
                  <a:lnTo>
                    <a:pt x="52189" y="3226621"/>
                  </a:lnTo>
                  <a:lnTo>
                    <a:pt x="76258" y="3189521"/>
                  </a:lnTo>
                  <a:lnTo>
                    <a:pt x="65519" y="3182553"/>
                  </a:lnTo>
                  <a:close/>
                </a:path>
                <a:path w="76835" h="3248660">
                  <a:moveTo>
                    <a:pt x="38117" y="23526"/>
                  </a:moveTo>
                  <a:lnTo>
                    <a:pt x="33621" y="30461"/>
                  </a:lnTo>
                  <a:lnTo>
                    <a:pt x="33621" y="3217854"/>
                  </a:lnTo>
                  <a:lnTo>
                    <a:pt x="38117" y="3224788"/>
                  </a:lnTo>
                  <a:lnTo>
                    <a:pt x="42616" y="3217854"/>
                  </a:lnTo>
                  <a:lnTo>
                    <a:pt x="42616" y="30461"/>
                  </a:lnTo>
                  <a:lnTo>
                    <a:pt x="38117" y="23526"/>
                  </a:lnTo>
                  <a:close/>
                </a:path>
                <a:path w="76835" h="3248660">
                  <a:moveTo>
                    <a:pt x="52188" y="21692"/>
                  </a:moveTo>
                  <a:lnTo>
                    <a:pt x="42616" y="21692"/>
                  </a:lnTo>
                  <a:lnTo>
                    <a:pt x="42622" y="30470"/>
                  </a:lnTo>
                  <a:lnTo>
                    <a:pt x="65519" y="65760"/>
                  </a:lnTo>
                  <a:lnTo>
                    <a:pt x="76258" y="58794"/>
                  </a:lnTo>
                  <a:lnTo>
                    <a:pt x="52188" y="21692"/>
                  </a:lnTo>
                  <a:close/>
                </a:path>
                <a:path w="76835" h="3248660">
                  <a:moveTo>
                    <a:pt x="38112" y="0"/>
                  </a:moveTo>
                  <a:lnTo>
                    <a:pt x="0" y="58794"/>
                  </a:lnTo>
                  <a:lnTo>
                    <a:pt x="10741" y="65756"/>
                  </a:lnTo>
                  <a:lnTo>
                    <a:pt x="33615" y="30470"/>
                  </a:lnTo>
                  <a:lnTo>
                    <a:pt x="33615" y="21692"/>
                  </a:lnTo>
                  <a:lnTo>
                    <a:pt x="36927" y="21692"/>
                  </a:lnTo>
                  <a:lnTo>
                    <a:pt x="32750" y="15242"/>
                  </a:lnTo>
                  <a:lnTo>
                    <a:pt x="43487" y="8280"/>
                  </a:lnTo>
                  <a:lnTo>
                    <a:pt x="38112" y="0"/>
                  </a:lnTo>
                  <a:close/>
                </a:path>
                <a:path w="76835" h="3248660">
                  <a:moveTo>
                    <a:pt x="36927" y="21692"/>
                  </a:moveTo>
                  <a:lnTo>
                    <a:pt x="33615" y="21692"/>
                  </a:lnTo>
                  <a:lnTo>
                    <a:pt x="33615" y="30470"/>
                  </a:lnTo>
                  <a:lnTo>
                    <a:pt x="38117" y="23526"/>
                  </a:lnTo>
                  <a:lnTo>
                    <a:pt x="36927" y="21692"/>
                  </a:lnTo>
                  <a:close/>
                </a:path>
                <a:path w="76835" h="3248660">
                  <a:moveTo>
                    <a:pt x="48004" y="15242"/>
                  </a:moveTo>
                  <a:lnTo>
                    <a:pt x="43484" y="15246"/>
                  </a:lnTo>
                  <a:lnTo>
                    <a:pt x="38117" y="23526"/>
                  </a:lnTo>
                  <a:lnTo>
                    <a:pt x="42616" y="30461"/>
                  </a:lnTo>
                  <a:lnTo>
                    <a:pt x="42616" y="21692"/>
                  </a:lnTo>
                  <a:lnTo>
                    <a:pt x="52188" y="21692"/>
                  </a:lnTo>
                  <a:lnTo>
                    <a:pt x="48004" y="15242"/>
                  </a:lnTo>
                  <a:close/>
                </a:path>
                <a:path w="76835" h="3248660">
                  <a:moveTo>
                    <a:pt x="43487" y="15242"/>
                  </a:moveTo>
                  <a:lnTo>
                    <a:pt x="32744" y="15246"/>
                  </a:lnTo>
                  <a:lnTo>
                    <a:pt x="38117" y="23526"/>
                  </a:lnTo>
                  <a:lnTo>
                    <a:pt x="43487" y="15242"/>
                  </a:lnTo>
                  <a:close/>
                </a:path>
                <a:path w="76835" h="3248660">
                  <a:moveTo>
                    <a:pt x="43487" y="8280"/>
                  </a:moveTo>
                  <a:lnTo>
                    <a:pt x="32744" y="15246"/>
                  </a:lnTo>
                  <a:lnTo>
                    <a:pt x="48004" y="15242"/>
                  </a:lnTo>
                  <a:lnTo>
                    <a:pt x="43487" y="828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7762" y="962717"/>
            <a:ext cx="690625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DADA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824" y="1269200"/>
            <a:ext cx="207772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75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28836" y="1843941"/>
            <a:ext cx="6376035" cy="3250565"/>
            <a:chOff x="2228836" y="1843941"/>
            <a:chExt cx="6376035" cy="3250565"/>
          </a:xfrm>
        </p:grpSpPr>
        <p:sp>
          <p:nvSpPr>
            <p:cNvPr id="7" name="object 7"/>
            <p:cNvSpPr/>
            <p:nvPr/>
          </p:nvSpPr>
          <p:spPr>
            <a:xfrm>
              <a:off x="2233598" y="1848704"/>
              <a:ext cx="6366510" cy="3240405"/>
            </a:xfrm>
            <a:custGeom>
              <a:avLst/>
              <a:gdLst/>
              <a:ahLst/>
              <a:cxnLst/>
              <a:rect l="l" t="t" r="r" b="b"/>
              <a:pathLst>
                <a:path w="6366509" h="3240404">
                  <a:moveTo>
                    <a:pt x="0" y="3239999"/>
                  </a:moveTo>
                  <a:lnTo>
                    <a:pt x="6362705" y="3239999"/>
                  </a:lnTo>
                </a:path>
                <a:path w="6366509" h="3240404">
                  <a:moveTo>
                    <a:pt x="3797" y="0"/>
                  </a:moveTo>
                  <a:lnTo>
                    <a:pt x="6366502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05034" y="1844546"/>
              <a:ext cx="76835" cy="3248660"/>
            </a:xfrm>
            <a:custGeom>
              <a:avLst/>
              <a:gdLst/>
              <a:ahLst/>
              <a:cxnLst/>
              <a:rect l="l" t="t" r="r" b="b"/>
              <a:pathLst>
                <a:path w="76835" h="3248660">
                  <a:moveTo>
                    <a:pt x="10741" y="3182557"/>
                  </a:moveTo>
                  <a:lnTo>
                    <a:pt x="0" y="3189521"/>
                  </a:lnTo>
                  <a:lnTo>
                    <a:pt x="38112" y="3248315"/>
                  </a:lnTo>
                  <a:lnTo>
                    <a:pt x="43487" y="3240035"/>
                  </a:lnTo>
                  <a:lnTo>
                    <a:pt x="32744" y="3233069"/>
                  </a:lnTo>
                  <a:lnTo>
                    <a:pt x="36927" y="3226621"/>
                  </a:lnTo>
                  <a:lnTo>
                    <a:pt x="33615" y="3226621"/>
                  </a:lnTo>
                  <a:lnTo>
                    <a:pt x="33615" y="3217844"/>
                  </a:lnTo>
                  <a:lnTo>
                    <a:pt x="10741" y="3182557"/>
                  </a:lnTo>
                  <a:close/>
                </a:path>
                <a:path w="76835" h="3248660">
                  <a:moveTo>
                    <a:pt x="42616" y="3217854"/>
                  </a:moveTo>
                  <a:lnTo>
                    <a:pt x="38117" y="3224788"/>
                  </a:lnTo>
                  <a:lnTo>
                    <a:pt x="43487" y="3233073"/>
                  </a:lnTo>
                  <a:lnTo>
                    <a:pt x="32750" y="3233073"/>
                  </a:lnTo>
                  <a:lnTo>
                    <a:pt x="43487" y="3240035"/>
                  </a:lnTo>
                  <a:lnTo>
                    <a:pt x="48004" y="3233073"/>
                  </a:lnTo>
                  <a:lnTo>
                    <a:pt x="43487" y="3233073"/>
                  </a:lnTo>
                  <a:lnTo>
                    <a:pt x="48006" y="3233069"/>
                  </a:lnTo>
                  <a:lnTo>
                    <a:pt x="52189" y="3226621"/>
                  </a:lnTo>
                  <a:lnTo>
                    <a:pt x="42616" y="3226621"/>
                  </a:lnTo>
                  <a:lnTo>
                    <a:pt x="42616" y="3217854"/>
                  </a:lnTo>
                  <a:close/>
                </a:path>
                <a:path w="76835" h="3248660">
                  <a:moveTo>
                    <a:pt x="38117" y="3224788"/>
                  </a:moveTo>
                  <a:lnTo>
                    <a:pt x="32744" y="3233069"/>
                  </a:lnTo>
                  <a:lnTo>
                    <a:pt x="43487" y="3233073"/>
                  </a:lnTo>
                  <a:lnTo>
                    <a:pt x="38117" y="3224788"/>
                  </a:lnTo>
                  <a:close/>
                </a:path>
                <a:path w="76835" h="3248660">
                  <a:moveTo>
                    <a:pt x="33615" y="3217844"/>
                  </a:moveTo>
                  <a:lnTo>
                    <a:pt x="33615" y="3226621"/>
                  </a:lnTo>
                  <a:lnTo>
                    <a:pt x="36927" y="3226621"/>
                  </a:lnTo>
                  <a:lnTo>
                    <a:pt x="38117" y="3224788"/>
                  </a:lnTo>
                  <a:lnTo>
                    <a:pt x="33615" y="3217844"/>
                  </a:lnTo>
                  <a:close/>
                </a:path>
                <a:path w="76835" h="3248660">
                  <a:moveTo>
                    <a:pt x="65519" y="3182553"/>
                  </a:moveTo>
                  <a:lnTo>
                    <a:pt x="42622" y="3217844"/>
                  </a:lnTo>
                  <a:lnTo>
                    <a:pt x="42616" y="3226621"/>
                  </a:lnTo>
                  <a:lnTo>
                    <a:pt x="52189" y="3226621"/>
                  </a:lnTo>
                  <a:lnTo>
                    <a:pt x="76258" y="3189521"/>
                  </a:lnTo>
                  <a:lnTo>
                    <a:pt x="65519" y="3182553"/>
                  </a:lnTo>
                  <a:close/>
                </a:path>
                <a:path w="76835" h="3248660">
                  <a:moveTo>
                    <a:pt x="38117" y="23526"/>
                  </a:moveTo>
                  <a:lnTo>
                    <a:pt x="33621" y="30461"/>
                  </a:lnTo>
                  <a:lnTo>
                    <a:pt x="33621" y="3217854"/>
                  </a:lnTo>
                  <a:lnTo>
                    <a:pt x="38117" y="3224788"/>
                  </a:lnTo>
                  <a:lnTo>
                    <a:pt x="42616" y="3217854"/>
                  </a:lnTo>
                  <a:lnTo>
                    <a:pt x="42616" y="30461"/>
                  </a:lnTo>
                  <a:lnTo>
                    <a:pt x="38117" y="23526"/>
                  </a:lnTo>
                  <a:close/>
                </a:path>
                <a:path w="76835" h="3248660">
                  <a:moveTo>
                    <a:pt x="52188" y="21692"/>
                  </a:moveTo>
                  <a:lnTo>
                    <a:pt x="42616" y="21692"/>
                  </a:lnTo>
                  <a:lnTo>
                    <a:pt x="42622" y="30470"/>
                  </a:lnTo>
                  <a:lnTo>
                    <a:pt x="65519" y="65760"/>
                  </a:lnTo>
                  <a:lnTo>
                    <a:pt x="76258" y="58794"/>
                  </a:lnTo>
                  <a:lnTo>
                    <a:pt x="52188" y="21692"/>
                  </a:lnTo>
                  <a:close/>
                </a:path>
                <a:path w="76835" h="3248660">
                  <a:moveTo>
                    <a:pt x="38112" y="0"/>
                  </a:moveTo>
                  <a:lnTo>
                    <a:pt x="0" y="58794"/>
                  </a:lnTo>
                  <a:lnTo>
                    <a:pt x="10741" y="65756"/>
                  </a:lnTo>
                  <a:lnTo>
                    <a:pt x="33615" y="30470"/>
                  </a:lnTo>
                  <a:lnTo>
                    <a:pt x="33615" y="21692"/>
                  </a:lnTo>
                  <a:lnTo>
                    <a:pt x="36927" y="21692"/>
                  </a:lnTo>
                  <a:lnTo>
                    <a:pt x="32750" y="15242"/>
                  </a:lnTo>
                  <a:lnTo>
                    <a:pt x="43487" y="8280"/>
                  </a:lnTo>
                  <a:lnTo>
                    <a:pt x="38112" y="0"/>
                  </a:lnTo>
                  <a:close/>
                </a:path>
                <a:path w="76835" h="3248660">
                  <a:moveTo>
                    <a:pt x="36927" y="21692"/>
                  </a:moveTo>
                  <a:lnTo>
                    <a:pt x="33615" y="21692"/>
                  </a:lnTo>
                  <a:lnTo>
                    <a:pt x="33615" y="30470"/>
                  </a:lnTo>
                  <a:lnTo>
                    <a:pt x="38117" y="23526"/>
                  </a:lnTo>
                  <a:lnTo>
                    <a:pt x="36927" y="21692"/>
                  </a:lnTo>
                  <a:close/>
                </a:path>
                <a:path w="76835" h="3248660">
                  <a:moveTo>
                    <a:pt x="48004" y="15242"/>
                  </a:moveTo>
                  <a:lnTo>
                    <a:pt x="43484" y="15246"/>
                  </a:lnTo>
                  <a:lnTo>
                    <a:pt x="38117" y="23526"/>
                  </a:lnTo>
                  <a:lnTo>
                    <a:pt x="42616" y="30461"/>
                  </a:lnTo>
                  <a:lnTo>
                    <a:pt x="42616" y="21692"/>
                  </a:lnTo>
                  <a:lnTo>
                    <a:pt x="52188" y="21692"/>
                  </a:lnTo>
                  <a:lnTo>
                    <a:pt x="48004" y="15242"/>
                  </a:lnTo>
                  <a:close/>
                </a:path>
                <a:path w="76835" h="3248660">
                  <a:moveTo>
                    <a:pt x="43487" y="15242"/>
                  </a:moveTo>
                  <a:lnTo>
                    <a:pt x="32744" y="15246"/>
                  </a:lnTo>
                  <a:lnTo>
                    <a:pt x="38117" y="23526"/>
                  </a:lnTo>
                  <a:lnTo>
                    <a:pt x="43487" y="15242"/>
                  </a:lnTo>
                  <a:close/>
                </a:path>
                <a:path w="76835" h="3248660">
                  <a:moveTo>
                    <a:pt x="43487" y="8280"/>
                  </a:moveTo>
                  <a:lnTo>
                    <a:pt x="32744" y="15246"/>
                  </a:lnTo>
                  <a:lnTo>
                    <a:pt x="48004" y="15242"/>
                  </a:lnTo>
                  <a:lnTo>
                    <a:pt x="43487" y="828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43151" y="4721727"/>
              <a:ext cx="367030" cy="368300"/>
            </a:xfrm>
            <a:custGeom>
              <a:avLst/>
              <a:gdLst/>
              <a:ahLst/>
              <a:cxnLst/>
              <a:rect l="l" t="t" r="r" b="b"/>
              <a:pathLst>
                <a:path w="367030" h="368300">
                  <a:moveTo>
                    <a:pt x="720" y="0"/>
                  </a:moveTo>
                  <a:lnTo>
                    <a:pt x="0" y="366976"/>
                  </a:lnTo>
                  <a:lnTo>
                    <a:pt x="366976" y="367696"/>
                  </a:lnTo>
                  <a:lnTo>
                    <a:pt x="364207" y="321658"/>
                  </a:lnTo>
                  <a:lnTo>
                    <a:pt x="355945" y="277315"/>
                  </a:lnTo>
                  <a:lnTo>
                    <a:pt x="342534" y="235012"/>
                  </a:lnTo>
                  <a:lnTo>
                    <a:pt x="324317" y="195094"/>
                  </a:lnTo>
                  <a:lnTo>
                    <a:pt x="301637" y="157905"/>
                  </a:lnTo>
                  <a:lnTo>
                    <a:pt x="274837" y="123791"/>
                  </a:lnTo>
                  <a:lnTo>
                    <a:pt x="244261" y="93094"/>
                  </a:lnTo>
                  <a:lnTo>
                    <a:pt x="210252" y="66161"/>
                  </a:lnTo>
                  <a:lnTo>
                    <a:pt x="173152" y="43335"/>
                  </a:lnTo>
                  <a:lnTo>
                    <a:pt x="133306" y="24962"/>
                  </a:lnTo>
                  <a:lnTo>
                    <a:pt x="91057" y="11385"/>
                  </a:lnTo>
                  <a:lnTo>
                    <a:pt x="46747" y="2949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443151" y="4721727"/>
              <a:ext cx="367030" cy="368300"/>
            </a:xfrm>
            <a:custGeom>
              <a:avLst/>
              <a:gdLst/>
              <a:ahLst/>
              <a:cxnLst/>
              <a:rect l="l" t="t" r="r" b="b"/>
              <a:pathLst>
                <a:path w="367030" h="368300">
                  <a:moveTo>
                    <a:pt x="0" y="366976"/>
                  </a:moveTo>
                  <a:lnTo>
                    <a:pt x="720" y="0"/>
                  </a:lnTo>
                  <a:lnTo>
                    <a:pt x="46747" y="2949"/>
                  </a:lnTo>
                  <a:lnTo>
                    <a:pt x="91057" y="11385"/>
                  </a:lnTo>
                  <a:lnTo>
                    <a:pt x="133306" y="24962"/>
                  </a:lnTo>
                  <a:lnTo>
                    <a:pt x="173152" y="43335"/>
                  </a:lnTo>
                  <a:lnTo>
                    <a:pt x="210252" y="66161"/>
                  </a:lnTo>
                  <a:lnTo>
                    <a:pt x="244261" y="93094"/>
                  </a:lnTo>
                  <a:lnTo>
                    <a:pt x="274837" y="123791"/>
                  </a:lnTo>
                  <a:lnTo>
                    <a:pt x="301637" y="157905"/>
                  </a:lnTo>
                  <a:lnTo>
                    <a:pt x="324317" y="195094"/>
                  </a:lnTo>
                  <a:lnTo>
                    <a:pt x="342534" y="235012"/>
                  </a:lnTo>
                  <a:lnTo>
                    <a:pt x="355945" y="277315"/>
                  </a:lnTo>
                  <a:lnTo>
                    <a:pt x="364207" y="321658"/>
                  </a:lnTo>
                  <a:lnTo>
                    <a:pt x="366976" y="367696"/>
                  </a:lnTo>
                  <a:lnTo>
                    <a:pt x="0" y="36697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4548" y="4895509"/>
              <a:ext cx="82389" cy="8238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146341" y="3110317"/>
            <a:ext cx="328295" cy="681990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650" spc="15">
                <a:solidFill>
                  <a:srgbClr val="00A650"/>
                </a:solidFill>
                <a:latin typeface="Arial"/>
                <a:cs typeface="Arial"/>
              </a:rPr>
              <a:t>45</a:t>
            </a:r>
            <a:r>
              <a:rPr dirty="0" sz="1650" spc="-10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683" sz="2475" spc="3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683" sz="2475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9080000">
            <a:off x="5866888" y="2368539"/>
            <a:ext cx="689178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30"/>
              </a:lnSpc>
            </a:pPr>
            <a:r>
              <a:rPr dirty="0" sz="1650" spc="15">
                <a:solidFill>
                  <a:srgbClr val="00A650"/>
                </a:solidFill>
                <a:latin typeface="Arial"/>
                <a:cs typeface="Arial"/>
              </a:rPr>
              <a:t>75</a:t>
            </a:r>
            <a:r>
              <a:rPr dirty="0" sz="1650" spc="-7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683" sz="2475" spc="3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683" sz="2475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58802" y="1234702"/>
            <a:ext cx="4723130" cy="3854450"/>
            <a:chOff x="3658802" y="1234702"/>
            <a:chExt cx="4723130" cy="3854450"/>
          </a:xfrm>
        </p:grpSpPr>
        <p:sp>
          <p:nvSpPr>
            <p:cNvPr id="15" name="object 15"/>
            <p:cNvSpPr/>
            <p:nvPr/>
          </p:nvSpPr>
          <p:spPr>
            <a:xfrm>
              <a:off x="7452057" y="1239465"/>
              <a:ext cx="925194" cy="1214120"/>
            </a:xfrm>
            <a:custGeom>
              <a:avLst/>
              <a:gdLst/>
              <a:ahLst/>
              <a:cxnLst/>
              <a:rect l="l" t="t" r="r" b="b"/>
              <a:pathLst>
                <a:path w="925195" h="1214120">
                  <a:moveTo>
                    <a:pt x="0" y="0"/>
                  </a:moveTo>
                  <a:lnTo>
                    <a:pt x="36235" y="36043"/>
                  </a:lnTo>
                  <a:lnTo>
                    <a:pt x="72116" y="72417"/>
                  </a:lnTo>
                  <a:lnTo>
                    <a:pt x="107641" y="109118"/>
                  </a:lnTo>
                  <a:lnTo>
                    <a:pt x="142808" y="146143"/>
                  </a:lnTo>
                  <a:lnTo>
                    <a:pt x="177615" y="183490"/>
                  </a:lnTo>
                  <a:lnTo>
                    <a:pt x="212059" y="221155"/>
                  </a:lnTo>
                  <a:lnTo>
                    <a:pt x="246139" y="259137"/>
                  </a:lnTo>
                  <a:lnTo>
                    <a:pt x="279853" y="297433"/>
                  </a:lnTo>
                  <a:lnTo>
                    <a:pt x="313198" y="336039"/>
                  </a:lnTo>
                  <a:lnTo>
                    <a:pt x="346173" y="374954"/>
                  </a:lnTo>
                  <a:lnTo>
                    <a:pt x="378775" y="414173"/>
                  </a:lnTo>
                  <a:lnTo>
                    <a:pt x="411003" y="453696"/>
                  </a:lnTo>
                  <a:lnTo>
                    <a:pt x="442853" y="493518"/>
                  </a:lnTo>
                  <a:lnTo>
                    <a:pt x="474325" y="533638"/>
                  </a:lnTo>
                  <a:lnTo>
                    <a:pt x="505416" y="574052"/>
                  </a:lnTo>
                  <a:lnTo>
                    <a:pt x="536124" y="614757"/>
                  </a:lnTo>
                  <a:lnTo>
                    <a:pt x="566447" y="655752"/>
                  </a:lnTo>
                  <a:lnTo>
                    <a:pt x="596382" y="697033"/>
                  </a:lnTo>
                  <a:lnTo>
                    <a:pt x="625929" y="738598"/>
                  </a:lnTo>
                  <a:lnTo>
                    <a:pt x="655084" y="780444"/>
                  </a:lnTo>
                  <a:lnTo>
                    <a:pt x="683846" y="822568"/>
                  </a:lnTo>
                  <a:lnTo>
                    <a:pt x="712212" y="864967"/>
                  </a:lnTo>
                  <a:lnTo>
                    <a:pt x="740181" y="907640"/>
                  </a:lnTo>
                  <a:lnTo>
                    <a:pt x="767751" y="950582"/>
                  </a:lnTo>
                  <a:lnTo>
                    <a:pt x="794918" y="993791"/>
                  </a:lnTo>
                  <a:lnTo>
                    <a:pt x="821682" y="1037265"/>
                  </a:lnTo>
                  <a:lnTo>
                    <a:pt x="848041" y="1081001"/>
                  </a:lnTo>
                  <a:lnTo>
                    <a:pt x="873991" y="1124997"/>
                  </a:lnTo>
                  <a:lnTo>
                    <a:pt x="899531" y="1169248"/>
                  </a:lnTo>
                  <a:lnTo>
                    <a:pt x="924660" y="1213754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658802" y="1309964"/>
              <a:ext cx="3863975" cy="3779520"/>
            </a:xfrm>
            <a:custGeom>
              <a:avLst/>
              <a:gdLst/>
              <a:ahLst/>
              <a:cxnLst/>
              <a:rect l="l" t="t" r="r" b="b"/>
              <a:pathLst>
                <a:path w="3863975" h="3779520">
                  <a:moveTo>
                    <a:pt x="3803056" y="52823"/>
                  </a:moveTo>
                  <a:lnTo>
                    <a:pt x="0" y="3772714"/>
                  </a:lnTo>
                  <a:lnTo>
                    <a:pt x="6292" y="3779150"/>
                  </a:lnTo>
                  <a:lnTo>
                    <a:pt x="3809349" y="59259"/>
                  </a:lnTo>
                  <a:lnTo>
                    <a:pt x="3807954" y="57689"/>
                  </a:lnTo>
                  <a:lnTo>
                    <a:pt x="3806301" y="55947"/>
                  </a:lnTo>
                  <a:lnTo>
                    <a:pt x="3804594" y="54255"/>
                  </a:lnTo>
                  <a:lnTo>
                    <a:pt x="3803056" y="52823"/>
                  </a:lnTo>
                  <a:close/>
                </a:path>
                <a:path w="3863975" h="3779520">
                  <a:moveTo>
                    <a:pt x="3851825" y="28271"/>
                  </a:moveTo>
                  <a:lnTo>
                    <a:pt x="3828157" y="28271"/>
                  </a:lnTo>
                  <a:lnTo>
                    <a:pt x="3834450" y="34707"/>
                  </a:lnTo>
                  <a:lnTo>
                    <a:pt x="3809349" y="59259"/>
                  </a:lnTo>
                  <a:lnTo>
                    <a:pt x="3826291" y="90115"/>
                  </a:lnTo>
                  <a:lnTo>
                    <a:pt x="3851825" y="28271"/>
                  </a:lnTo>
                  <a:close/>
                </a:path>
                <a:path w="3863975" h="3779520">
                  <a:moveTo>
                    <a:pt x="3828157" y="28271"/>
                  </a:moveTo>
                  <a:lnTo>
                    <a:pt x="3803056" y="52823"/>
                  </a:lnTo>
                  <a:lnTo>
                    <a:pt x="3804594" y="54255"/>
                  </a:lnTo>
                  <a:lnTo>
                    <a:pt x="3806301" y="55947"/>
                  </a:lnTo>
                  <a:lnTo>
                    <a:pt x="3807954" y="57689"/>
                  </a:lnTo>
                  <a:lnTo>
                    <a:pt x="3809349" y="59259"/>
                  </a:lnTo>
                  <a:lnTo>
                    <a:pt x="3834450" y="34707"/>
                  </a:lnTo>
                  <a:lnTo>
                    <a:pt x="3828157" y="28271"/>
                  </a:lnTo>
                  <a:close/>
                </a:path>
                <a:path w="3863975" h="3779520">
                  <a:moveTo>
                    <a:pt x="3863497" y="0"/>
                  </a:moveTo>
                  <a:lnTo>
                    <a:pt x="3772583" y="35204"/>
                  </a:lnTo>
                  <a:lnTo>
                    <a:pt x="3775092" y="36108"/>
                  </a:lnTo>
                  <a:lnTo>
                    <a:pt x="3777547" y="37066"/>
                  </a:lnTo>
                  <a:lnTo>
                    <a:pt x="3803056" y="52823"/>
                  </a:lnTo>
                  <a:lnTo>
                    <a:pt x="3828157" y="28271"/>
                  </a:lnTo>
                  <a:lnTo>
                    <a:pt x="3851825" y="28271"/>
                  </a:lnTo>
                  <a:lnTo>
                    <a:pt x="3863497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414651" y="5070788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05712" y="1432229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14849" y="1801605"/>
            <a:ext cx="4416425" cy="3331845"/>
            <a:chOff x="3614849" y="1801605"/>
            <a:chExt cx="4416425" cy="333184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4849" y="5038797"/>
              <a:ext cx="94197" cy="9419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36951" y="1801605"/>
              <a:ext cx="94198" cy="9419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1948" y="1848704"/>
            <a:ext cx="4322445" cy="3237230"/>
          </a:xfrm>
          <a:custGeom>
            <a:avLst/>
            <a:gdLst/>
            <a:ahLst/>
            <a:cxnLst/>
            <a:rect l="l" t="t" r="r" b="b"/>
            <a:pathLst>
              <a:path w="4322445" h="3237229">
                <a:moveTo>
                  <a:pt x="0" y="3237191"/>
                </a:moveTo>
                <a:lnTo>
                  <a:pt x="4322102" y="0"/>
                </a:lnTo>
              </a:path>
            </a:pathLst>
          </a:custGeom>
          <a:ln w="9000">
            <a:solidFill>
              <a:srgbClr val="ED1C2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7762" y="962717"/>
            <a:ext cx="690625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DADA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2824" y="1269200"/>
            <a:ext cx="207772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75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28836" y="1843941"/>
            <a:ext cx="6376035" cy="3250565"/>
            <a:chOff x="2228836" y="1843941"/>
            <a:chExt cx="6376035" cy="3250565"/>
          </a:xfrm>
        </p:grpSpPr>
        <p:sp>
          <p:nvSpPr>
            <p:cNvPr id="8" name="object 8"/>
            <p:cNvSpPr/>
            <p:nvPr/>
          </p:nvSpPr>
          <p:spPr>
            <a:xfrm>
              <a:off x="2233598" y="1848704"/>
              <a:ext cx="6366510" cy="3240405"/>
            </a:xfrm>
            <a:custGeom>
              <a:avLst/>
              <a:gdLst/>
              <a:ahLst/>
              <a:cxnLst/>
              <a:rect l="l" t="t" r="r" b="b"/>
              <a:pathLst>
                <a:path w="6366509" h="3240404">
                  <a:moveTo>
                    <a:pt x="0" y="3239999"/>
                  </a:moveTo>
                  <a:lnTo>
                    <a:pt x="6362705" y="3239999"/>
                  </a:lnTo>
                </a:path>
                <a:path w="6366509" h="3240404">
                  <a:moveTo>
                    <a:pt x="3797" y="0"/>
                  </a:moveTo>
                  <a:lnTo>
                    <a:pt x="6366502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05034" y="1844546"/>
              <a:ext cx="76835" cy="3248660"/>
            </a:xfrm>
            <a:custGeom>
              <a:avLst/>
              <a:gdLst/>
              <a:ahLst/>
              <a:cxnLst/>
              <a:rect l="l" t="t" r="r" b="b"/>
              <a:pathLst>
                <a:path w="76835" h="3248660">
                  <a:moveTo>
                    <a:pt x="10741" y="3182557"/>
                  </a:moveTo>
                  <a:lnTo>
                    <a:pt x="0" y="3189521"/>
                  </a:lnTo>
                  <a:lnTo>
                    <a:pt x="38112" y="3248315"/>
                  </a:lnTo>
                  <a:lnTo>
                    <a:pt x="43487" y="3240035"/>
                  </a:lnTo>
                  <a:lnTo>
                    <a:pt x="32744" y="3233069"/>
                  </a:lnTo>
                  <a:lnTo>
                    <a:pt x="36927" y="3226621"/>
                  </a:lnTo>
                  <a:lnTo>
                    <a:pt x="33615" y="3226621"/>
                  </a:lnTo>
                  <a:lnTo>
                    <a:pt x="33615" y="3217844"/>
                  </a:lnTo>
                  <a:lnTo>
                    <a:pt x="10741" y="3182557"/>
                  </a:lnTo>
                  <a:close/>
                </a:path>
                <a:path w="76835" h="3248660">
                  <a:moveTo>
                    <a:pt x="42616" y="3217854"/>
                  </a:moveTo>
                  <a:lnTo>
                    <a:pt x="38117" y="3224788"/>
                  </a:lnTo>
                  <a:lnTo>
                    <a:pt x="43487" y="3233073"/>
                  </a:lnTo>
                  <a:lnTo>
                    <a:pt x="32750" y="3233073"/>
                  </a:lnTo>
                  <a:lnTo>
                    <a:pt x="43487" y="3240035"/>
                  </a:lnTo>
                  <a:lnTo>
                    <a:pt x="48004" y="3233073"/>
                  </a:lnTo>
                  <a:lnTo>
                    <a:pt x="43487" y="3233073"/>
                  </a:lnTo>
                  <a:lnTo>
                    <a:pt x="48006" y="3233069"/>
                  </a:lnTo>
                  <a:lnTo>
                    <a:pt x="52189" y="3226621"/>
                  </a:lnTo>
                  <a:lnTo>
                    <a:pt x="42616" y="3226621"/>
                  </a:lnTo>
                  <a:lnTo>
                    <a:pt x="42616" y="3217854"/>
                  </a:lnTo>
                  <a:close/>
                </a:path>
                <a:path w="76835" h="3248660">
                  <a:moveTo>
                    <a:pt x="38117" y="3224788"/>
                  </a:moveTo>
                  <a:lnTo>
                    <a:pt x="32744" y="3233069"/>
                  </a:lnTo>
                  <a:lnTo>
                    <a:pt x="43487" y="3233073"/>
                  </a:lnTo>
                  <a:lnTo>
                    <a:pt x="38117" y="3224788"/>
                  </a:lnTo>
                  <a:close/>
                </a:path>
                <a:path w="76835" h="3248660">
                  <a:moveTo>
                    <a:pt x="33615" y="3217844"/>
                  </a:moveTo>
                  <a:lnTo>
                    <a:pt x="33615" y="3226621"/>
                  </a:lnTo>
                  <a:lnTo>
                    <a:pt x="36927" y="3226621"/>
                  </a:lnTo>
                  <a:lnTo>
                    <a:pt x="38117" y="3224788"/>
                  </a:lnTo>
                  <a:lnTo>
                    <a:pt x="33615" y="3217844"/>
                  </a:lnTo>
                  <a:close/>
                </a:path>
                <a:path w="76835" h="3248660">
                  <a:moveTo>
                    <a:pt x="65519" y="3182553"/>
                  </a:moveTo>
                  <a:lnTo>
                    <a:pt x="42622" y="3217844"/>
                  </a:lnTo>
                  <a:lnTo>
                    <a:pt x="42616" y="3226621"/>
                  </a:lnTo>
                  <a:lnTo>
                    <a:pt x="52189" y="3226621"/>
                  </a:lnTo>
                  <a:lnTo>
                    <a:pt x="76258" y="3189521"/>
                  </a:lnTo>
                  <a:lnTo>
                    <a:pt x="65519" y="3182553"/>
                  </a:lnTo>
                  <a:close/>
                </a:path>
                <a:path w="76835" h="3248660">
                  <a:moveTo>
                    <a:pt x="38117" y="23526"/>
                  </a:moveTo>
                  <a:lnTo>
                    <a:pt x="33621" y="30461"/>
                  </a:lnTo>
                  <a:lnTo>
                    <a:pt x="33621" y="3217854"/>
                  </a:lnTo>
                  <a:lnTo>
                    <a:pt x="38117" y="3224788"/>
                  </a:lnTo>
                  <a:lnTo>
                    <a:pt x="42616" y="3217854"/>
                  </a:lnTo>
                  <a:lnTo>
                    <a:pt x="42616" y="30461"/>
                  </a:lnTo>
                  <a:lnTo>
                    <a:pt x="38117" y="23526"/>
                  </a:lnTo>
                  <a:close/>
                </a:path>
                <a:path w="76835" h="3248660">
                  <a:moveTo>
                    <a:pt x="52188" y="21692"/>
                  </a:moveTo>
                  <a:lnTo>
                    <a:pt x="42616" y="21692"/>
                  </a:lnTo>
                  <a:lnTo>
                    <a:pt x="42622" y="30470"/>
                  </a:lnTo>
                  <a:lnTo>
                    <a:pt x="65519" y="65760"/>
                  </a:lnTo>
                  <a:lnTo>
                    <a:pt x="76258" y="58794"/>
                  </a:lnTo>
                  <a:lnTo>
                    <a:pt x="52188" y="21692"/>
                  </a:lnTo>
                  <a:close/>
                </a:path>
                <a:path w="76835" h="3248660">
                  <a:moveTo>
                    <a:pt x="38112" y="0"/>
                  </a:moveTo>
                  <a:lnTo>
                    <a:pt x="0" y="58794"/>
                  </a:lnTo>
                  <a:lnTo>
                    <a:pt x="10741" y="65756"/>
                  </a:lnTo>
                  <a:lnTo>
                    <a:pt x="33615" y="30470"/>
                  </a:lnTo>
                  <a:lnTo>
                    <a:pt x="33615" y="21692"/>
                  </a:lnTo>
                  <a:lnTo>
                    <a:pt x="36927" y="21692"/>
                  </a:lnTo>
                  <a:lnTo>
                    <a:pt x="32750" y="15242"/>
                  </a:lnTo>
                  <a:lnTo>
                    <a:pt x="43487" y="8280"/>
                  </a:lnTo>
                  <a:lnTo>
                    <a:pt x="38112" y="0"/>
                  </a:lnTo>
                  <a:close/>
                </a:path>
                <a:path w="76835" h="3248660">
                  <a:moveTo>
                    <a:pt x="36927" y="21692"/>
                  </a:moveTo>
                  <a:lnTo>
                    <a:pt x="33615" y="21692"/>
                  </a:lnTo>
                  <a:lnTo>
                    <a:pt x="33615" y="30470"/>
                  </a:lnTo>
                  <a:lnTo>
                    <a:pt x="38117" y="23526"/>
                  </a:lnTo>
                  <a:lnTo>
                    <a:pt x="36927" y="21692"/>
                  </a:lnTo>
                  <a:close/>
                </a:path>
                <a:path w="76835" h="3248660">
                  <a:moveTo>
                    <a:pt x="48004" y="15242"/>
                  </a:moveTo>
                  <a:lnTo>
                    <a:pt x="43484" y="15246"/>
                  </a:lnTo>
                  <a:lnTo>
                    <a:pt x="38117" y="23526"/>
                  </a:lnTo>
                  <a:lnTo>
                    <a:pt x="42616" y="30461"/>
                  </a:lnTo>
                  <a:lnTo>
                    <a:pt x="42616" y="21692"/>
                  </a:lnTo>
                  <a:lnTo>
                    <a:pt x="52188" y="21692"/>
                  </a:lnTo>
                  <a:lnTo>
                    <a:pt x="48004" y="15242"/>
                  </a:lnTo>
                  <a:close/>
                </a:path>
                <a:path w="76835" h="3248660">
                  <a:moveTo>
                    <a:pt x="43487" y="15242"/>
                  </a:moveTo>
                  <a:lnTo>
                    <a:pt x="32744" y="15246"/>
                  </a:lnTo>
                  <a:lnTo>
                    <a:pt x="38117" y="23526"/>
                  </a:lnTo>
                  <a:lnTo>
                    <a:pt x="43487" y="15242"/>
                  </a:lnTo>
                  <a:close/>
                </a:path>
                <a:path w="76835" h="3248660">
                  <a:moveTo>
                    <a:pt x="43487" y="8280"/>
                  </a:moveTo>
                  <a:lnTo>
                    <a:pt x="32744" y="15246"/>
                  </a:lnTo>
                  <a:lnTo>
                    <a:pt x="48004" y="15242"/>
                  </a:lnTo>
                  <a:lnTo>
                    <a:pt x="43487" y="828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443151" y="4721727"/>
              <a:ext cx="367030" cy="368300"/>
            </a:xfrm>
            <a:custGeom>
              <a:avLst/>
              <a:gdLst/>
              <a:ahLst/>
              <a:cxnLst/>
              <a:rect l="l" t="t" r="r" b="b"/>
              <a:pathLst>
                <a:path w="367030" h="368300">
                  <a:moveTo>
                    <a:pt x="720" y="0"/>
                  </a:moveTo>
                  <a:lnTo>
                    <a:pt x="0" y="366976"/>
                  </a:lnTo>
                  <a:lnTo>
                    <a:pt x="366976" y="367696"/>
                  </a:lnTo>
                  <a:lnTo>
                    <a:pt x="364207" y="321658"/>
                  </a:lnTo>
                  <a:lnTo>
                    <a:pt x="355945" y="277315"/>
                  </a:lnTo>
                  <a:lnTo>
                    <a:pt x="342534" y="235012"/>
                  </a:lnTo>
                  <a:lnTo>
                    <a:pt x="324317" y="195094"/>
                  </a:lnTo>
                  <a:lnTo>
                    <a:pt x="301637" y="157905"/>
                  </a:lnTo>
                  <a:lnTo>
                    <a:pt x="274837" y="123791"/>
                  </a:lnTo>
                  <a:lnTo>
                    <a:pt x="244261" y="93094"/>
                  </a:lnTo>
                  <a:lnTo>
                    <a:pt x="210252" y="66161"/>
                  </a:lnTo>
                  <a:lnTo>
                    <a:pt x="173152" y="43335"/>
                  </a:lnTo>
                  <a:lnTo>
                    <a:pt x="133306" y="24962"/>
                  </a:lnTo>
                  <a:lnTo>
                    <a:pt x="91057" y="11385"/>
                  </a:lnTo>
                  <a:lnTo>
                    <a:pt x="46747" y="2949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443151" y="4721727"/>
              <a:ext cx="367030" cy="368300"/>
            </a:xfrm>
            <a:custGeom>
              <a:avLst/>
              <a:gdLst/>
              <a:ahLst/>
              <a:cxnLst/>
              <a:rect l="l" t="t" r="r" b="b"/>
              <a:pathLst>
                <a:path w="367030" h="368300">
                  <a:moveTo>
                    <a:pt x="0" y="366976"/>
                  </a:moveTo>
                  <a:lnTo>
                    <a:pt x="720" y="0"/>
                  </a:lnTo>
                  <a:lnTo>
                    <a:pt x="46747" y="2949"/>
                  </a:lnTo>
                  <a:lnTo>
                    <a:pt x="91057" y="11385"/>
                  </a:lnTo>
                  <a:lnTo>
                    <a:pt x="133306" y="24962"/>
                  </a:lnTo>
                  <a:lnTo>
                    <a:pt x="173152" y="43335"/>
                  </a:lnTo>
                  <a:lnTo>
                    <a:pt x="210252" y="66161"/>
                  </a:lnTo>
                  <a:lnTo>
                    <a:pt x="244261" y="93094"/>
                  </a:lnTo>
                  <a:lnTo>
                    <a:pt x="274837" y="123791"/>
                  </a:lnTo>
                  <a:lnTo>
                    <a:pt x="301637" y="157905"/>
                  </a:lnTo>
                  <a:lnTo>
                    <a:pt x="324317" y="195094"/>
                  </a:lnTo>
                  <a:lnTo>
                    <a:pt x="342534" y="235012"/>
                  </a:lnTo>
                  <a:lnTo>
                    <a:pt x="355945" y="277315"/>
                  </a:lnTo>
                  <a:lnTo>
                    <a:pt x="364207" y="321658"/>
                  </a:lnTo>
                  <a:lnTo>
                    <a:pt x="366976" y="367696"/>
                  </a:lnTo>
                  <a:lnTo>
                    <a:pt x="0" y="36697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4548" y="4895509"/>
              <a:ext cx="82389" cy="8238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146341" y="3110317"/>
            <a:ext cx="328295" cy="681990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650" spc="15">
                <a:solidFill>
                  <a:srgbClr val="00A650"/>
                </a:solidFill>
                <a:latin typeface="Arial"/>
                <a:cs typeface="Arial"/>
              </a:rPr>
              <a:t>45</a:t>
            </a:r>
            <a:r>
              <a:rPr dirty="0" sz="1650" spc="-10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683" sz="2475" spc="3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683" sz="247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19080000">
            <a:off x="5866888" y="2368539"/>
            <a:ext cx="689178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30"/>
              </a:lnSpc>
            </a:pPr>
            <a:r>
              <a:rPr dirty="0" sz="1650" spc="15">
                <a:solidFill>
                  <a:srgbClr val="00A650"/>
                </a:solidFill>
                <a:latin typeface="Arial"/>
                <a:cs typeface="Arial"/>
              </a:rPr>
              <a:t>75</a:t>
            </a:r>
            <a:r>
              <a:rPr dirty="0" sz="1650" spc="-7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683" sz="2475" spc="3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683" sz="247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9380000">
            <a:off x="5706832" y="2782731"/>
            <a:ext cx="1476002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50"/>
              </a:lnSpc>
            </a:pPr>
            <a:r>
              <a:rPr dirty="0" sz="1650" spc="10">
                <a:solidFill>
                  <a:srgbClr val="ED1C24"/>
                </a:solidFill>
                <a:latin typeface="Arial"/>
                <a:cs typeface="Arial"/>
              </a:rPr>
              <a:t>diagonal</a:t>
            </a:r>
            <a:r>
              <a:rPr dirty="0" sz="1650" spc="-5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dirty="0" baseline="3367" sz="2475" spc="22">
                <a:solidFill>
                  <a:srgbClr val="ED1C24"/>
                </a:solidFill>
                <a:latin typeface="Arial"/>
                <a:cs typeface="Arial"/>
              </a:rPr>
              <a:t>mayor</a:t>
            </a:r>
            <a:endParaRPr baseline="3367" sz="2475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58802" y="1234702"/>
            <a:ext cx="4723130" cy="3854450"/>
            <a:chOff x="3658802" y="1234702"/>
            <a:chExt cx="4723130" cy="3854450"/>
          </a:xfrm>
        </p:grpSpPr>
        <p:sp>
          <p:nvSpPr>
            <p:cNvPr id="17" name="object 17"/>
            <p:cNvSpPr/>
            <p:nvPr/>
          </p:nvSpPr>
          <p:spPr>
            <a:xfrm>
              <a:off x="7452057" y="1239465"/>
              <a:ext cx="925194" cy="1214120"/>
            </a:xfrm>
            <a:custGeom>
              <a:avLst/>
              <a:gdLst/>
              <a:ahLst/>
              <a:cxnLst/>
              <a:rect l="l" t="t" r="r" b="b"/>
              <a:pathLst>
                <a:path w="925195" h="1214120">
                  <a:moveTo>
                    <a:pt x="0" y="0"/>
                  </a:moveTo>
                  <a:lnTo>
                    <a:pt x="36235" y="36043"/>
                  </a:lnTo>
                  <a:lnTo>
                    <a:pt x="72116" y="72417"/>
                  </a:lnTo>
                  <a:lnTo>
                    <a:pt x="107641" y="109118"/>
                  </a:lnTo>
                  <a:lnTo>
                    <a:pt x="142808" y="146143"/>
                  </a:lnTo>
                  <a:lnTo>
                    <a:pt x="177615" y="183490"/>
                  </a:lnTo>
                  <a:lnTo>
                    <a:pt x="212059" y="221155"/>
                  </a:lnTo>
                  <a:lnTo>
                    <a:pt x="246139" y="259137"/>
                  </a:lnTo>
                  <a:lnTo>
                    <a:pt x="279853" y="297433"/>
                  </a:lnTo>
                  <a:lnTo>
                    <a:pt x="313198" y="336039"/>
                  </a:lnTo>
                  <a:lnTo>
                    <a:pt x="346173" y="374954"/>
                  </a:lnTo>
                  <a:lnTo>
                    <a:pt x="378775" y="414173"/>
                  </a:lnTo>
                  <a:lnTo>
                    <a:pt x="411003" y="453696"/>
                  </a:lnTo>
                  <a:lnTo>
                    <a:pt x="442853" y="493518"/>
                  </a:lnTo>
                  <a:lnTo>
                    <a:pt x="474325" y="533638"/>
                  </a:lnTo>
                  <a:lnTo>
                    <a:pt x="505416" y="574052"/>
                  </a:lnTo>
                  <a:lnTo>
                    <a:pt x="536124" y="614757"/>
                  </a:lnTo>
                  <a:lnTo>
                    <a:pt x="566447" y="655752"/>
                  </a:lnTo>
                  <a:lnTo>
                    <a:pt x="596382" y="697033"/>
                  </a:lnTo>
                  <a:lnTo>
                    <a:pt x="625929" y="738598"/>
                  </a:lnTo>
                  <a:lnTo>
                    <a:pt x="655084" y="780444"/>
                  </a:lnTo>
                  <a:lnTo>
                    <a:pt x="683846" y="822568"/>
                  </a:lnTo>
                  <a:lnTo>
                    <a:pt x="712212" y="864967"/>
                  </a:lnTo>
                  <a:lnTo>
                    <a:pt x="740181" y="907640"/>
                  </a:lnTo>
                  <a:lnTo>
                    <a:pt x="767751" y="950582"/>
                  </a:lnTo>
                  <a:lnTo>
                    <a:pt x="794918" y="993791"/>
                  </a:lnTo>
                  <a:lnTo>
                    <a:pt x="821682" y="1037265"/>
                  </a:lnTo>
                  <a:lnTo>
                    <a:pt x="848041" y="1081001"/>
                  </a:lnTo>
                  <a:lnTo>
                    <a:pt x="873991" y="1124997"/>
                  </a:lnTo>
                  <a:lnTo>
                    <a:pt x="899531" y="1169248"/>
                  </a:lnTo>
                  <a:lnTo>
                    <a:pt x="924660" y="1213754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658802" y="1309964"/>
              <a:ext cx="3863975" cy="3779520"/>
            </a:xfrm>
            <a:custGeom>
              <a:avLst/>
              <a:gdLst/>
              <a:ahLst/>
              <a:cxnLst/>
              <a:rect l="l" t="t" r="r" b="b"/>
              <a:pathLst>
                <a:path w="3863975" h="3779520">
                  <a:moveTo>
                    <a:pt x="3803056" y="52823"/>
                  </a:moveTo>
                  <a:lnTo>
                    <a:pt x="0" y="3772714"/>
                  </a:lnTo>
                  <a:lnTo>
                    <a:pt x="6292" y="3779150"/>
                  </a:lnTo>
                  <a:lnTo>
                    <a:pt x="3809349" y="59259"/>
                  </a:lnTo>
                  <a:lnTo>
                    <a:pt x="3807954" y="57689"/>
                  </a:lnTo>
                  <a:lnTo>
                    <a:pt x="3806301" y="55947"/>
                  </a:lnTo>
                  <a:lnTo>
                    <a:pt x="3804594" y="54255"/>
                  </a:lnTo>
                  <a:lnTo>
                    <a:pt x="3803056" y="52823"/>
                  </a:lnTo>
                  <a:close/>
                </a:path>
                <a:path w="3863975" h="3779520">
                  <a:moveTo>
                    <a:pt x="3851825" y="28271"/>
                  </a:moveTo>
                  <a:lnTo>
                    <a:pt x="3828157" y="28271"/>
                  </a:lnTo>
                  <a:lnTo>
                    <a:pt x="3834450" y="34707"/>
                  </a:lnTo>
                  <a:lnTo>
                    <a:pt x="3809349" y="59259"/>
                  </a:lnTo>
                  <a:lnTo>
                    <a:pt x="3826291" y="90115"/>
                  </a:lnTo>
                  <a:lnTo>
                    <a:pt x="3851825" y="28271"/>
                  </a:lnTo>
                  <a:close/>
                </a:path>
                <a:path w="3863975" h="3779520">
                  <a:moveTo>
                    <a:pt x="3828157" y="28271"/>
                  </a:moveTo>
                  <a:lnTo>
                    <a:pt x="3803056" y="52823"/>
                  </a:lnTo>
                  <a:lnTo>
                    <a:pt x="3804594" y="54255"/>
                  </a:lnTo>
                  <a:lnTo>
                    <a:pt x="3806301" y="55947"/>
                  </a:lnTo>
                  <a:lnTo>
                    <a:pt x="3807954" y="57689"/>
                  </a:lnTo>
                  <a:lnTo>
                    <a:pt x="3809349" y="59259"/>
                  </a:lnTo>
                  <a:lnTo>
                    <a:pt x="3834450" y="34707"/>
                  </a:lnTo>
                  <a:lnTo>
                    <a:pt x="3828157" y="28271"/>
                  </a:lnTo>
                  <a:close/>
                </a:path>
                <a:path w="3863975" h="3779520">
                  <a:moveTo>
                    <a:pt x="3863497" y="0"/>
                  </a:moveTo>
                  <a:lnTo>
                    <a:pt x="3772583" y="35204"/>
                  </a:lnTo>
                  <a:lnTo>
                    <a:pt x="3775092" y="36108"/>
                  </a:lnTo>
                  <a:lnTo>
                    <a:pt x="3777547" y="37066"/>
                  </a:lnTo>
                  <a:lnTo>
                    <a:pt x="3803056" y="52823"/>
                  </a:lnTo>
                  <a:lnTo>
                    <a:pt x="3828157" y="28271"/>
                  </a:lnTo>
                  <a:lnTo>
                    <a:pt x="3851825" y="28271"/>
                  </a:lnTo>
                  <a:lnTo>
                    <a:pt x="3863497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3414651" y="5070788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05712" y="1432229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614849" y="1801605"/>
            <a:ext cx="4416425" cy="3331845"/>
            <a:chOff x="3614849" y="1801605"/>
            <a:chExt cx="4416425" cy="333184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4849" y="5038797"/>
              <a:ext cx="94197" cy="941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36951" y="1801605"/>
              <a:ext cx="94198" cy="9419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1948" y="1848704"/>
            <a:ext cx="4322445" cy="3237230"/>
          </a:xfrm>
          <a:custGeom>
            <a:avLst/>
            <a:gdLst/>
            <a:ahLst/>
            <a:cxnLst/>
            <a:rect l="l" t="t" r="r" b="b"/>
            <a:pathLst>
              <a:path w="4322445" h="3237229">
                <a:moveTo>
                  <a:pt x="0" y="3237191"/>
                </a:moveTo>
                <a:lnTo>
                  <a:pt x="4322102" y="0"/>
                </a:lnTo>
              </a:path>
            </a:pathLst>
          </a:custGeom>
          <a:ln w="9000">
            <a:solidFill>
              <a:srgbClr val="ED1C2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7762" y="962717"/>
            <a:ext cx="690625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DADA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2824" y="1269200"/>
            <a:ext cx="207772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75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28836" y="1843941"/>
            <a:ext cx="6376035" cy="3250565"/>
            <a:chOff x="2228836" y="1843941"/>
            <a:chExt cx="6376035" cy="3250565"/>
          </a:xfrm>
        </p:grpSpPr>
        <p:sp>
          <p:nvSpPr>
            <p:cNvPr id="8" name="object 8"/>
            <p:cNvSpPr/>
            <p:nvPr/>
          </p:nvSpPr>
          <p:spPr>
            <a:xfrm>
              <a:off x="2233598" y="1848704"/>
              <a:ext cx="6366510" cy="3240405"/>
            </a:xfrm>
            <a:custGeom>
              <a:avLst/>
              <a:gdLst/>
              <a:ahLst/>
              <a:cxnLst/>
              <a:rect l="l" t="t" r="r" b="b"/>
              <a:pathLst>
                <a:path w="6366509" h="3240404">
                  <a:moveTo>
                    <a:pt x="0" y="3239999"/>
                  </a:moveTo>
                  <a:lnTo>
                    <a:pt x="6362705" y="3239999"/>
                  </a:lnTo>
                </a:path>
                <a:path w="6366509" h="3240404">
                  <a:moveTo>
                    <a:pt x="3797" y="0"/>
                  </a:moveTo>
                  <a:lnTo>
                    <a:pt x="6366502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05034" y="1844546"/>
              <a:ext cx="76835" cy="3248660"/>
            </a:xfrm>
            <a:custGeom>
              <a:avLst/>
              <a:gdLst/>
              <a:ahLst/>
              <a:cxnLst/>
              <a:rect l="l" t="t" r="r" b="b"/>
              <a:pathLst>
                <a:path w="76835" h="3248660">
                  <a:moveTo>
                    <a:pt x="10741" y="3182557"/>
                  </a:moveTo>
                  <a:lnTo>
                    <a:pt x="0" y="3189521"/>
                  </a:lnTo>
                  <a:lnTo>
                    <a:pt x="38112" y="3248315"/>
                  </a:lnTo>
                  <a:lnTo>
                    <a:pt x="43487" y="3240035"/>
                  </a:lnTo>
                  <a:lnTo>
                    <a:pt x="32744" y="3233069"/>
                  </a:lnTo>
                  <a:lnTo>
                    <a:pt x="36927" y="3226621"/>
                  </a:lnTo>
                  <a:lnTo>
                    <a:pt x="33615" y="3226621"/>
                  </a:lnTo>
                  <a:lnTo>
                    <a:pt x="33615" y="3217844"/>
                  </a:lnTo>
                  <a:lnTo>
                    <a:pt x="10741" y="3182557"/>
                  </a:lnTo>
                  <a:close/>
                </a:path>
                <a:path w="76835" h="3248660">
                  <a:moveTo>
                    <a:pt x="42616" y="3217854"/>
                  </a:moveTo>
                  <a:lnTo>
                    <a:pt x="38117" y="3224788"/>
                  </a:lnTo>
                  <a:lnTo>
                    <a:pt x="43487" y="3233073"/>
                  </a:lnTo>
                  <a:lnTo>
                    <a:pt x="32750" y="3233073"/>
                  </a:lnTo>
                  <a:lnTo>
                    <a:pt x="43487" y="3240035"/>
                  </a:lnTo>
                  <a:lnTo>
                    <a:pt x="48004" y="3233073"/>
                  </a:lnTo>
                  <a:lnTo>
                    <a:pt x="43487" y="3233073"/>
                  </a:lnTo>
                  <a:lnTo>
                    <a:pt x="48006" y="3233069"/>
                  </a:lnTo>
                  <a:lnTo>
                    <a:pt x="52189" y="3226621"/>
                  </a:lnTo>
                  <a:lnTo>
                    <a:pt x="42616" y="3226621"/>
                  </a:lnTo>
                  <a:lnTo>
                    <a:pt x="42616" y="3217854"/>
                  </a:lnTo>
                  <a:close/>
                </a:path>
                <a:path w="76835" h="3248660">
                  <a:moveTo>
                    <a:pt x="38117" y="3224788"/>
                  </a:moveTo>
                  <a:lnTo>
                    <a:pt x="32744" y="3233069"/>
                  </a:lnTo>
                  <a:lnTo>
                    <a:pt x="43487" y="3233073"/>
                  </a:lnTo>
                  <a:lnTo>
                    <a:pt x="38117" y="3224788"/>
                  </a:lnTo>
                  <a:close/>
                </a:path>
                <a:path w="76835" h="3248660">
                  <a:moveTo>
                    <a:pt x="33615" y="3217844"/>
                  </a:moveTo>
                  <a:lnTo>
                    <a:pt x="33615" y="3226621"/>
                  </a:lnTo>
                  <a:lnTo>
                    <a:pt x="36927" y="3226621"/>
                  </a:lnTo>
                  <a:lnTo>
                    <a:pt x="38117" y="3224788"/>
                  </a:lnTo>
                  <a:lnTo>
                    <a:pt x="33615" y="3217844"/>
                  </a:lnTo>
                  <a:close/>
                </a:path>
                <a:path w="76835" h="3248660">
                  <a:moveTo>
                    <a:pt x="65519" y="3182553"/>
                  </a:moveTo>
                  <a:lnTo>
                    <a:pt x="42622" y="3217844"/>
                  </a:lnTo>
                  <a:lnTo>
                    <a:pt x="42616" y="3226621"/>
                  </a:lnTo>
                  <a:lnTo>
                    <a:pt x="52189" y="3226621"/>
                  </a:lnTo>
                  <a:lnTo>
                    <a:pt x="76258" y="3189521"/>
                  </a:lnTo>
                  <a:lnTo>
                    <a:pt x="65519" y="3182553"/>
                  </a:lnTo>
                  <a:close/>
                </a:path>
                <a:path w="76835" h="3248660">
                  <a:moveTo>
                    <a:pt x="38117" y="23526"/>
                  </a:moveTo>
                  <a:lnTo>
                    <a:pt x="33621" y="30461"/>
                  </a:lnTo>
                  <a:lnTo>
                    <a:pt x="33621" y="3217854"/>
                  </a:lnTo>
                  <a:lnTo>
                    <a:pt x="38117" y="3224788"/>
                  </a:lnTo>
                  <a:lnTo>
                    <a:pt x="42616" y="3217854"/>
                  </a:lnTo>
                  <a:lnTo>
                    <a:pt x="42616" y="30461"/>
                  </a:lnTo>
                  <a:lnTo>
                    <a:pt x="38117" y="23526"/>
                  </a:lnTo>
                  <a:close/>
                </a:path>
                <a:path w="76835" h="3248660">
                  <a:moveTo>
                    <a:pt x="52188" y="21692"/>
                  </a:moveTo>
                  <a:lnTo>
                    <a:pt x="42616" y="21692"/>
                  </a:lnTo>
                  <a:lnTo>
                    <a:pt x="42622" y="30470"/>
                  </a:lnTo>
                  <a:lnTo>
                    <a:pt x="65519" y="65760"/>
                  </a:lnTo>
                  <a:lnTo>
                    <a:pt x="76258" y="58794"/>
                  </a:lnTo>
                  <a:lnTo>
                    <a:pt x="52188" y="21692"/>
                  </a:lnTo>
                  <a:close/>
                </a:path>
                <a:path w="76835" h="3248660">
                  <a:moveTo>
                    <a:pt x="38112" y="0"/>
                  </a:moveTo>
                  <a:lnTo>
                    <a:pt x="0" y="58794"/>
                  </a:lnTo>
                  <a:lnTo>
                    <a:pt x="10741" y="65756"/>
                  </a:lnTo>
                  <a:lnTo>
                    <a:pt x="33615" y="30470"/>
                  </a:lnTo>
                  <a:lnTo>
                    <a:pt x="33615" y="21692"/>
                  </a:lnTo>
                  <a:lnTo>
                    <a:pt x="36927" y="21692"/>
                  </a:lnTo>
                  <a:lnTo>
                    <a:pt x="32750" y="15242"/>
                  </a:lnTo>
                  <a:lnTo>
                    <a:pt x="43487" y="8280"/>
                  </a:lnTo>
                  <a:lnTo>
                    <a:pt x="38112" y="0"/>
                  </a:lnTo>
                  <a:close/>
                </a:path>
                <a:path w="76835" h="3248660">
                  <a:moveTo>
                    <a:pt x="36927" y="21692"/>
                  </a:moveTo>
                  <a:lnTo>
                    <a:pt x="33615" y="21692"/>
                  </a:lnTo>
                  <a:lnTo>
                    <a:pt x="33615" y="30470"/>
                  </a:lnTo>
                  <a:lnTo>
                    <a:pt x="38117" y="23526"/>
                  </a:lnTo>
                  <a:lnTo>
                    <a:pt x="36927" y="21692"/>
                  </a:lnTo>
                  <a:close/>
                </a:path>
                <a:path w="76835" h="3248660">
                  <a:moveTo>
                    <a:pt x="48004" y="15242"/>
                  </a:moveTo>
                  <a:lnTo>
                    <a:pt x="43484" y="15246"/>
                  </a:lnTo>
                  <a:lnTo>
                    <a:pt x="38117" y="23526"/>
                  </a:lnTo>
                  <a:lnTo>
                    <a:pt x="42616" y="30461"/>
                  </a:lnTo>
                  <a:lnTo>
                    <a:pt x="42616" y="21692"/>
                  </a:lnTo>
                  <a:lnTo>
                    <a:pt x="52188" y="21692"/>
                  </a:lnTo>
                  <a:lnTo>
                    <a:pt x="48004" y="15242"/>
                  </a:lnTo>
                  <a:close/>
                </a:path>
                <a:path w="76835" h="3248660">
                  <a:moveTo>
                    <a:pt x="43487" y="15242"/>
                  </a:moveTo>
                  <a:lnTo>
                    <a:pt x="32744" y="15246"/>
                  </a:lnTo>
                  <a:lnTo>
                    <a:pt x="38117" y="23526"/>
                  </a:lnTo>
                  <a:lnTo>
                    <a:pt x="43487" y="15242"/>
                  </a:lnTo>
                  <a:close/>
                </a:path>
                <a:path w="76835" h="3248660">
                  <a:moveTo>
                    <a:pt x="43487" y="8280"/>
                  </a:moveTo>
                  <a:lnTo>
                    <a:pt x="32744" y="15246"/>
                  </a:lnTo>
                  <a:lnTo>
                    <a:pt x="48004" y="15242"/>
                  </a:lnTo>
                  <a:lnTo>
                    <a:pt x="43487" y="828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443151" y="4721727"/>
              <a:ext cx="367030" cy="368300"/>
            </a:xfrm>
            <a:custGeom>
              <a:avLst/>
              <a:gdLst/>
              <a:ahLst/>
              <a:cxnLst/>
              <a:rect l="l" t="t" r="r" b="b"/>
              <a:pathLst>
                <a:path w="367030" h="368300">
                  <a:moveTo>
                    <a:pt x="720" y="0"/>
                  </a:moveTo>
                  <a:lnTo>
                    <a:pt x="0" y="366976"/>
                  </a:lnTo>
                  <a:lnTo>
                    <a:pt x="366976" y="367696"/>
                  </a:lnTo>
                  <a:lnTo>
                    <a:pt x="364207" y="321658"/>
                  </a:lnTo>
                  <a:lnTo>
                    <a:pt x="355945" y="277315"/>
                  </a:lnTo>
                  <a:lnTo>
                    <a:pt x="342534" y="235012"/>
                  </a:lnTo>
                  <a:lnTo>
                    <a:pt x="324317" y="195094"/>
                  </a:lnTo>
                  <a:lnTo>
                    <a:pt x="301637" y="157905"/>
                  </a:lnTo>
                  <a:lnTo>
                    <a:pt x="274837" y="123791"/>
                  </a:lnTo>
                  <a:lnTo>
                    <a:pt x="244261" y="93094"/>
                  </a:lnTo>
                  <a:lnTo>
                    <a:pt x="210252" y="66161"/>
                  </a:lnTo>
                  <a:lnTo>
                    <a:pt x="173152" y="43335"/>
                  </a:lnTo>
                  <a:lnTo>
                    <a:pt x="133306" y="24962"/>
                  </a:lnTo>
                  <a:lnTo>
                    <a:pt x="91057" y="11385"/>
                  </a:lnTo>
                  <a:lnTo>
                    <a:pt x="46747" y="2949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443151" y="4721727"/>
              <a:ext cx="367030" cy="368300"/>
            </a:xfrm>
            <a:custGeom>
              <a:avLst/>
              <a:gdLst/>
              <a:ahLst/>
              <a:cxnLst/>
              <a:rect l="l" t="t" r="r" b="b"/>
              <a:pathLst>
                <a:path w="367030" h="368300">
                  <a:moveTo>
                    <a:pt x="0" y="366976"/>
                  </a:moveTo>
                  <a:lnTo>
                    <a:pt x="720" y="0"/>
                  </a:lnTo>
                  <a:lnTo>
                    <a:pt x="46747" y="2949"/>
                  </a:lnTo>
                  <a:lnTo>
                    <a:pt x="91057" y="11385"/>
                  </a:lnTo>
                  <a:lnTo>
                    <a:pt x="133306" y="24962"/>
                  </a:lnTo>
                  <a:lnTo>
                    <a:pt x="173152" y="43335"/>
                  </a:lnTo>
                  <a:lnTo>
                    <a:pt x="210252" y="66161"/>
                  </a:lnTo>
                  <a:lnTo>
                    <a:pt x="244261" y="93094"/>
                  </a:lnTo>
                  <a:lnTo>
                    <a:pt x="274837" y="123791"/>
                  </a:lnTo>
                  <a:lnTo>
                    <a:pt x="301637" y="157905"/>
                  </a:lnTo>
                  <a:lnTo>
                    <a:pt x="324317" y="195094"/>
                  </a:lnTo>
                  <a:lnTo>
                    <a:pt x="342534" y="235012"/>
                  </a:lnTo>
                  <a:lnTo>
                    <a:pt x="355945" y="277315"/>
                  </a:lnTo>
                  <a:lnTo>
                    <a:pt x="364207" y="321658"/>
                  </a:lnTo>
                  <a:lnTo>
                    <a:pt x="366976" y="367696"/>
                  </a:lnTo>
                  <a:lnTo>
                    <a:pt x="0" y="36697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4548" y="4895509"/>
              <a:ext cx="82389" cy="8238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146341" y="3110317"/>
            <a:ext cx="328295" cy="681990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650" spc="15">
                <a:solidFill>
                  <a:srgbClr val="00A650"/>
                </a:solidFill>
                <a:latin typeface="Arial"/>
                <a:cs typeface="Arial"/>
              </a:rPr>
              <a:t>45</a:t>
            </a:r>
            <a:r>
              <a:rPr dirty="0" sz="1650" spc="-10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683" sz="2475" spc="3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683" sz="247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19080000">
            <a:off x="5866888" y="2368539"/>
            <a:ext cx="689178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30"/>
              </a:lnSpc>
            </a:pPr>
            <a:r>
              <a:rPr dirty="0" sz="1650" spc="15">
                <a:solidFill>
                  <a:srgbClr val="00A650"/>
                </a:solidFill>
                <a:latin typeface="Arial"/>
                <a:cs typeface="Arial"/>
              </a:rPr>
              <a:t>75</a:t>
            </a:r>
            <a:r>
              <a:rPr dirty="0" sz="1650" spc="-7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683" sz="2475" spc="3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683" sz="2475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58802" y="1234702"/>
            <a:ext cx="4723130" cy="3854450"/>
            <a:chOff x="3658802" y="1234702"/>
            <a:chExt cx="4723130" cy="3854450"/>
          </a:xfrm>
        </p:grpSpPr>
        <p:sp>
          <p:nvSpPr>
            <p:cNvPr id="16" name="object 16"/>
            <p:cNvSpPr/>
            <p:nvPr/>
          </p:nvSpPr>
          <p:spPr>
            <a:xfrm>
              <a:off x="7452057" y="1239465"/>
              <a:ext cx="925194" cy="1214120"/>
            </a:xfrm>
            <a:custGeom>
              <a:avLst/>
              <a:gdLst/>
              <a:ahLst/>
              <a:cxnLst/>
              <a:rect l="l" t="t" r="r" b="b"/>
              <a:pathLst>
                <a:path w="925195" h="1214120">
                  <a:moveTo>
                    <a:pt x="0" y="0"/>
                  </a:moveTo>
                  <a:lnTo>
                    <a:pt x="36235" y="36043"/>
                  </a:lnTo>
                  <a:lnTo>
                    <a:pt x="72116" y="72417"/>
                  </a:lnTo>
                  <a:lnTo>
                    <a:pt x="107641" y="109118"/>
                  </a:lnTo>
                  <a:lnTo>
                    <a:pt x="142808" y="146143"/>
                  </a:lnTo>
                  <a:lnTo>
                    <a:pt x="177615" y="183490"/>
                  </a:lnTo>
                  <a:lnTo>
                    <a:pt x="212059" y="221155"/>
                  </a:lnTo>
                  <a:lnTo>
                    <a:pt x="246139" y="259137"/>
                  </a:lnTo>
                  <a:lnTo>
                    <a:pt x="279853" y="297433"/>
                  </a:lnTo>
                  <a:lnTo>
                    <a:pt x="313198" y="336039"/>
                  </a:lnTo>
                  <a:lnTo>
                    <a:pt x="346173" y="374954"/>
                  </a:lnTo>
                  <a:lnTo>
                    <a:pt x="378775" y="414173"/>
                  </a:lnTo>
                  <a:lnTo>
                    <a:pt x="411003" y="453696"/>
                  </a:lnTo>
                  <a:lnTo>
                    <a:pt x="442853" y="493518"/>
                  </a:lnTo>
                  <a:lnTo>
                    <a:pt x="474325" y="533638"/>
                  </a:lnTo>
                  <a:lnTo>
                    <a:pt x="505416" y="574052"/>
                  </a:lnTo>
                  <a:lnTo>
                    <a:pt x="536124" y="614757"/>
                  </a:lnTo>
                  <a:lnTo>
                    <a:pt x="566447" y="655752"/>
                  </a:lnTo>
                  <a:lnTo>
                    <a:pt x="596382" y="697033"/>
                  </a:lnTo>
                  <a:lnTo>
                    <a:pt x="625929" y="738598"/>
                  </a:lnTo>
                  <a:lnTo>
                    <a:pt x="655084" y="780444"/>
                  </a:lnTo>
                  <a:lnTo>
                    <a:pt x="683846" y="822568"/>
                  </a:lnTo>
                  <a:lnTo>
                    <a:pt x="712212" y="864967"/>
                  </a:lnTo>
                  <a:lnTo>
                    <a:pt x="740181" y="907640"/>
                  </a:lnTo>
                  <a:lnTo>
                    <a:pt x="767751" y="950582"/>
                  </a:lnTo>
                  <a:lnTo>
                    <a:pt x="794918" y="993791"/>
                  </a:lnTo>
                  <a:lnTo>
                    <a:pt x="821682" y="1037265"/>
                  </a:lnTo>
                  <a:lnTo>
                    <a:pt x="848041" y="1081001"/>
                  </a:lnTo>
                  <a:lnTo>
                    <a:pt x="873991" y="1124997"/>
                  </a:lnTo>
                  <a:lnTo>
                    <a:pt x="899531" y="1169248"/>
                  </a:lnTo>
                  <a:lnTo>
                    <a:pt x="924660" y="1213754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658802" y="1309964"/>
              <a:ext cx="3863975" cy="3779520"/>
            </a:xfrm>
            <a:custGeom>
              <a:avLst/>
              <a:gdLst/>
              <a:ahLst/>
              <a:cxnLst/>
              <a:rect l="l" t="t" r="r" b="b"/>
              <a:pathLst>
                <a:path w="3863975" h="3779520">
                  <a:moveTo>
                    <a:pt x="3803056" y="52823"/>
                  </a:moveTo>
                  <a:lnTo>
                    <a:pt x="0" y="3772714"/>
                  </a:lnTo>
                  <a:lnTo>
                    <a:pt x="6292" y="3779150"/>
                  </a:lnTo>
                  <a:lnTo>
                    <a:pt x="3809349" y="59259"/>
                  </a:lnTo>
                  <a:lnTo>
                    <a:pt x="3807954" y="57689"/>
                  </a:lnTo>
                  <a:lnTo>
                    <a:pt x="3806301" y="55947"/>
                  </a:lnTo>
                  <a:lnTo>
                    <a:pt x="3804594" y="54255"/>
                  </a:lnTo>
                  <a:lnTo>
                    <a:pt x="3803056" y="52823"/>
                  </a:lnTo>
                  <a:close/>
                </a:path>
                <a:path w="3863975" h="3779520">
                  <a:moveTo>
                    <a:pt x="3851825" y="28271"/>
                  </a:moveTo>
                  <a:lnTo>
                    <a:pt x="3828157" y="28271"/>
                  </a:lnTo>
                  <a:lnTo>
                    <a:pt x="3834450" y="34707"/>
                  </a:lnTo>
                  <a:lnTo>
                    <a:pt x="3809349" y="59259"/>
                  </a:lnTo>
                  <a:lnTo>
                    <a:pt x="3826291" y="90115"/>
                  </a:lnTo>
                  <a:lnTo>
                    <a:pt x="3851825" y="28271"/>
                  </a:lnTo>
                  <a:close/>
                </a:path>
                <a:path w="3863975" h="3779520">
                  <a:moveTo>
                    <a:pt x="3828157" y="28271"/>
                  </a:moveTo>
                  <a:lnTo>
                    <a:pt x="3803056" y="52823"/>
                  </a:lnTo>
                  <a:lnTo>
                    <a:pt x="3804594" y="54255"/>
                  </a:lnTo>
                  <a:lnTo>
                    <a:pt x="3806301" y="55947"/>
                  </a:lnTo>
                  <a:lnTo>
                    <a:pt x="3807954" y="57689"/>
                  </a:lnTo>
                  <a:lnTo>
                    <a:pt x="3809349" y="59259"/>
                  </a:lnTo>
                  <a:lnTo>
                    <a:pt x="3834450" y="34707"/>
                  </a:lnTo>
                  <a:lnTo>
                    <a:pt x="3828157" y="28271"/>
                  </a:lnTo>
                  <a:close/>
                </a:path>
                <a:path w="3863975" h="3779520">
                  <a:moveTo>
                    <a:pt x="3863497" y="0"/>
                  </a:moveTo>
                  <a:lnTo>
                    <a:pt x="3772583" y="35204"/>
                  </a:lnTo>
                  <a:lnTo>
                    <a:pt x="3775092" y="36108"/>
                  </a:lnTo>
                  <a:lnTo>
                    <a:pt x="3777547" y="37066"/>
                  </a:lnTo>
                  <a:lnTo>
                    <a:pt x="3803056" y="52823"/>
                  </a:lnTo>
                  <a:lnTo>
                    <a:pt x="3828157" y="28271"/>
                  </a:lnTo>
                  <a:lnTo>
                    <a:pt x="3851825" y="28271"/>
                  </a:lnTo>
                  <a:lnTo>
                    <a:pt x="3863497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3414651" y="5070788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38623" y="1451276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05712" y="1432229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614849" y="1402812"/>
            <a:ext cx="4416425" cy="4277360"/>
            <a:chOff x="3614849" y="1402812"/>
            <a:chExt cx="4416425" cy="427736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4849" y="5038797"/>
              <a:ext cx="94197" cy="941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36951" y="1801605"/>
              <a:ext cx="94198" cy="9419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188459" y="1407574"/>
              <a:ext cx="3260725" cy="4267835"/>
            </a:xfrm>
            <a:custGeom>
              <a:avLst/>
              <a:gdLst/>
              <a:ahLst/>
              <a:cxnLst/>
              <a:rect l="l" t="t" r="r" b="b"/>
              <a:pathLst>
                <a:path w="3260725" h="4267835">
                  <a:moveTo>
                    <a:pt x="0" y="220221"/>
                  </a:moveTo>
                  <a:lnTo>
                    <a:pt x="51769" y="228501"/>
                  </a:lnTo>
                  <a:lnTo>
                    <a:pt x="103398" y="237554"/>
                  </a:lnTo>
                  <a:lnTo>
                    <a:pt x="154876" y="247377"/>
                  </a:lnTo>
                  <a:lnTo>
                    <a:pt x="206196" y="257970"/>
                  </a:lnTo>
                  <a:lnTo>
                    <a:pt x="257348" y="269329"/>
                  </a:lnTo>
                  <a:lnTo>
                    <a:pt x="308325" y="281453"/>
                  </a:lnTo>
                  <a:lnTo>
                    <a:pt x="359117" y="294341"/>
                  </a:lnTo>
                  <a:lnTo>
                    <a:pt x="409716" y="307989"/>
                  </a:lnTo>
                  <a:lnTo>
                    <a:pt x="460113" y="322396"/>
                  </a:lnTo>
                  <a:lnTo>
                    <a:pt x="510299" y="337560"/>
                  </a:lnTo>
                </a:path>
                <a:path w="3260725" h="4267835">
                  <a:moveTo>
                    <a:pt x="297643" y="441129"/>
                  </a:moveTo>
                  <a:lnTo>
                    <a:pt x="297988" y="391974"/>
                  </a:lnTo>
                  <a:lnTo>
                    <a:pt x="299024" y="342837"/>
                  </a:lnTo>
                  <a:lnTo>
                    <a:pt x="300750" y="293725"/>
                  </a:lnTo>
                  <a:lnTo>
                    <a:pt x="303166" y="244646"/>
                  </a:lnTo>
                  <a:lnTo>
                    <a:pt x="306271" y="195607"/>
                  </a:lnTo>
                  <a:lnTo>
                    <a:pt x="310064" y="146616"/>
                  </a:lnTo>
                  <a:lnTo>
                    <a:pt x="314546" y="97679"/>
                  </a:lnTo>
                  <a:lnTo>
                    <a:pt x="319716" y="48805"/>
                  </a:lnTo>
                  <a:lnTo>
                    <a:pt x="325573" y="0"/>
                  </a:lnTo>
                </a:path>
                <a:path w="3260725" h="4267835">
                  <a:moveTo>
                    <a:pt x="3260440" y="3897899"/>
                  </a:moveTo>
                  <a:lnTo>
                    <a:pt x="3209699" y="3889661"/>
                  </a:lnTo>
                  <a:lnTo>
                    <a:pt x="3159093" y="3880680"/>
                  </a:lnTo>
                  <a:lnTo>
                    <a:pt x="3108632" y="3870958"/>
                  </a:lnTo>
                  <a:lnTo>
                    <a:pt x="3058323" y="3860497"/>
                  </a:lnTo>
                  <a:lnTo>
                    <a:pt x="3008175" y="3849299"/>
                  </a:lnTo>
                  <a:lnTo>
                    <a:pt x="2958195" y="3837364"/>
                  </a:lnTo>
                  <a:lnTo>
                    <a:pt x="2908392" y="3824696"/>
                  </a:lnTo>
                  <a:lnTo>
                    <a:pt x="2858774" y="3811295"/>
                  </a:lnTo>
                  <a:lnTo>
                    <a:pt x="2809349" y="3797164"/>
                  </a:lnTo>
                </a:path>
                <a:path w="3260725" h="4267835">
                  <a:moveTo>
                    <a:pt x="2963851" y="3448022"/>
                  </a:moveTo>
                  <a:lnTo>
                    <a:pt x="2966582" y="3494035"/>
                  </a:lnTo>
                  <a:lnTo>
                    <a:pt x="2968706" y="3540078"/>
                  </a:lnTo>
                  <a:lnTo>
                    <a:pt x="2970224" y="3586143"/>
                  </a:lnTo>
                  <a:lnTo>
                    <a:pt x="2971135" y="3632226"/>
                  </a:lnTo>
                  <a:lnTo>
                    <a:pt x="2971439" y="3678321"/>
                  </a:lnTo>
                  <a:lnTo>
                    <a:pt x="2971090" y="3727683"/>
                  </a:lnTo>
                  <a:lnTo>
                    <a:pt x="2970046" y="3777024"/>
                  </a:lnTo>
                  <a:lnTo>
                    <a:pt x="2968306" y="3826335"/>
                  </a:lnTo>
                  <a:lnTo>
                    <a:pt x="2965870" y="3875610"/>
                  </a:lnTo>
                  <a:lnTo>
                    <a:pt x="2962741" y="3924840"/>
                  </a:lnTo>
                  <a:lnTo>
                    <a:pt x="2958917" y="3974020"/>
                  </a:lnTo>
                  <a:lnTo>
                    <a:pt x="2954401" y="4023140"/>
                  </a:lnTo>
                  <a:lnTo>
                    <a:pt x="2949192" y="4072194"/>
                  </a:lnTo>
                  <a:lnTo>
                    <a:pt x="2943292" y="4121175"/>
                  </a:lnTo>
                  <a:lnTo>
                    <a:pt x="2936700" y="4170076"/>
                  </a:lnTo>
                  <a:lnTo>
                    <a:pt x="2929417" y="4218888"/>
                  </a:lnTo>
                  <a:lnTo>
                    <a:pt x="2921445" y="4267605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489829" y="1687326"/>
              <a:ext cx="2666365" cy="3560445"/>
            </a:xfrm>
            <a:custGeom>
              <a:avLst/>
              <a:gdLst/>
              <a:ahLst/>
              <a:cxnLst/>
              <a:rect l="l" t="t" r="r" b="b"/>
              <a:pathLst>
                <a:path w="2666365" h="3560445">
                  <a:moveTo>
                    <a:pt x="0" y="0"/>
                  </a:moveTo>
                  <a:lnTo>
                    <a:pt x="2666343" y="3559943"/>
                  </a:lnTo>
                </a:path>
              </a:pathLst>
            </a:custGeom>
            <a:ln w="9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6765095" y="5046982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563600" y="1801605"/>
            <a:ext cx="2520950" cy="3334385"/>
            <a:chOff x="4563600" y="1801605"/>
            <a:chExt cx="2520950" cy="3334385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90310" y="5041601"/>
              <a:ext cx="94197" cy="9419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3600" y="1801605"/>
              <a:ext cx="94197" cy="9419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 rot="3240000">
            <a:off x="5683604" y="3960750"/>
            <a:ext cx="1485427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10"/>
              </a:lnSpc>
            </a:pPr>
            <a:r>
              <a:rPr dirty="0" sz="1650" spc="10">
                <a:solidFill>
                  <a:srgbClr val="ED1C24"/>
                </a:solidFill>
                <a:latin typeface="Arial"/>
                <a:cs typeface="Arial"/>
              </a:rPr>
              <a:t>diagonal</a:t>
            </a:r>
            <a:r>
              <a:rPr dirty="0" sz="1650" spc="1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dirty="0" sz="1650" spc="15">
                <a:solidFill>
                  <a:srgbClr val="ED1C24"/>
                </a:solidFill>
                <a:latin typeface="Arial"/>
                <a:cs typeface="Arial"/>
              </a:rPr>
              <a:t>menor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75900" y="3420201"/>
            <a:ext cx="94197" cy="94197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8502" y="2095358"/>
            <a:ext cx="3259454" cy="2956560"/>
            <a:chOff x="4548502" y="2095358"/>
            <a:chExt cx="3259454" cy="2956560"/>
          </a:xfrm>
        </p:grpSpPr>
        <p:sp>
          <p:nvSpPr>
            <p:cNvPr id="3" name="object 3"/>
            <p:cNvSpPr/>
            <p:nvPr/>
          </p:nvSpPr>
          <p:spPr>
            <a:xfrm>
              <a:off x="4553003" y="2099858"/>
              <a:ext cx="3249930" cy="2947035"/>
            </a:xfrm>
            <a:custGeom>
              <a:avLst/>
              <a:gdLst/>
              <a:ahLst/>
              <a:cxnLst/>
              <a:rect l="l" t="t" r="r" b="b"/>
              <a:pathLst>
                <a:path w="3249929" h="2947035">
                  <a:moveTo>
                    <a:pt x="0" y="2946420"/>
                  </a:moveTo>
                  <a:lnTo>
                    <a:pt x="386" y="2898177"/>
                  </a:lnTo>
                  <a:lnTo>
                    <a:pt x="1543" y="2850121"/>
                  </a:lnTo>
                  <a:lnTo>
                    <a:pt x="3465" y="2802258"/>
                  </a:lnTo>
                  <a:lnTo>
                    <a:pt x="6144" y="2754594"/>
                  </a:lnTo>
                  <a:lnTo>
                    <a:pt x="9576" y="2707135"/>
                  </a:lnTo>
                  <a:lnTo>
                    <a:pt x="13754" y="2659886"/>
                  </a:lnTo>
                  <a:lnTo>
                    <a:pt x="18672" y="2612854"/>
                  </a:lnTo>
                  <a:lnTo>
                    <a:pt x="24326" y="2566045"/>
                  </a:lnTo>
                  <a:lnTo>
                    <a:pt x="30708" y="2519463"/>
                  </a:lnTo>
                  <a:lnTo>
                    <a:pt x="37813" y="2473116"/>
                  </a:lnTo>
                  <a:lnTo>
                    <a:pt x="45635" y="2427009"/>
                  </a:lnTo>
                  <a:lnTo>
                    <a:pt x="54168" y="2381148"/>
                  </a:lnTo>
                  <a:lnTo>
                    <a:pt x="63407" y="2335539"/>
                  </a:lnTo>
                  <a:lnTo>
                    <a:pt x="73345" y="2290188"/>
                  </a:lnTo>
                  <a:lnTo>
                    <a:pt x="83976" y="2245100"/>
                  </a:lnTo>
                  <a:lnTo>
                    <a:pt x="95295" y="2200282"/>
                  </a:lnTo>
                  <a:lnTo>
                    <a:pt x="107295" y="2155739"/>
                  </a:lnTo>
                  <a:lnTo>
                    <a:pt x="119972" y="2111478"/>
                  </a:lnTo>
                  <a:lnTo>
                    <a:pt x="133318" y="2067504"/>
                  </a:lnTo>
                  <a:lnTo>
                    <a:pt x="147328" y="2023823"/>
                  </a:lnTo>
                  <a:lnTo>
                    <a:pt x="161997" y="1980441"/>
                  </a:lnTo>
                  <a:lnTo>
                    <a:pt x="177318" y="1937364"/>
                  </a:lnTo>
                  <a:lnTo>
                    <a:pt x="193285" y="1894597"/>
                  </a:lnTo>
                  <a:lnTo>
                    <a:pt x="209892" y="1852147"/>
                  </a:lnTo>
                  <a:lnTo>
                    <a:pt x="227134" y="1810020"/>
                  </a:lnTo>
                  <a:lnTo>
                    <a:pt x="245005" y="1768221"/>
                  </a:lnTo>
                  <a:lnTo>
                    <a:pt x="263499" y="1726757"/>
                  </a:lnTo>
                  <a:lnTo>
                    <a:pt x="282609" y="1685632"/>
                  </a:lnTo>
                  <a:lnTo>
                    <a:pt x="302331" y="1644854"/>
                  </a:lnTo>
                  <a:lnTo>
                    <a:pt x="322658" y="1604428"/>
                  </a:lnTo>
                  <a:lnTo>
                    <a:pt x="343584" y="1564359"/>
                  </a:lnTo>
                  <a:lnTo>
                    <a:pt x="365103" y="1524654"/>
                  </a:lnTo>
                  <a:lnTo>
                    <a:pt x="387210" y="1485319"/>
                  </a:lnTo>
                  <a:lnTo>
                    <a:pt x="409899" y="1446360"/>
                  </a:lnTo>
                  <a:lnTo>
                    <a:pt x="433163" y="1407782"/>
                  </a:lnTo>
                  <a:lnTo>
                    <a:pt x="456997" y="1369591"/>
                  </a:lnTo>
                  <a:lnTo>
                    <a:pt x="481395" y="1331793"/>
                  </a:lnTo>
                  <a:lnTo>
                    <a:pt x="506351" y="1294395"/>
                  </a:lnTo>
                  <a:lnTo>
                    <a:pt x="531859" y="1257401"/>
                  </a:lnTo>
                  <a:lnTo>
                    <a:pt x="557913" y="1220818"/>
                  </a:lnTo>
                  <a:lnTo>
                    <a:pt x="584508" y="1184652"/>
                  </a:lnTo>
                  <a:lnTo>
                    <a:pt x="611637" y="1148909"/>
                  </a:lnTo>
                  <a:lnTo>
                    <a:pt x="639295" y="1113594"/>
                  </a:lnTo>
                  <a:lnTo>
                    <a:pt x="667476" y="1078713"/>
                  </a:lnTo>
                  <a:lnTo>
                    <a:pt x="696173" y="1044273"/>
                  </a:lnTo>
                  <a:lnTo>
                    <a:pt x="725382" y="1010279"/>
                  </a:lnTo>
                  <a:lnTo>
                    <a:pt x="755095" y="976737"/>
                  </a:lnTo>
                  <a:lnTo>
                    <a:pt x="785308" y="943653"/>
                  </a:lnTo>
                  <a:lnTo>
                    <a:pt x="816014" y="911033"/>
                  </a:lnTo>
                  <a:lnTo>
                    <a:pt x="847207" y="878883"/>
                  </a:lnTo>
                  <a:lnTo>
                    <a:pt x="878882" y="847208"/>
                  </a:lnTo>
                  <a:lnTo>
                    <a:pt x="911032" y="816014"/>
                  </a:lnTo>
                  <a:lnTo>
                    <a:pt x="943652" y="785308"/>
                  </a:lnTo>
                  <a:lnTo>
                    <a:pt x="976736" y="755096"/>
                  </a:lnTo>
                  <a:lnTo>
                    <a:pt x="1010278" y="725382"/>
                  </a:lnTo>
                  <a:lnTo>
                    <a:pt x="1044272" y="696174"/>
                  </a:lnTo>
                  <a:lnTo>
                    <a:pt x="1078713" y="667476"/>
                  </a:lnTo>
                  <a:lnTo>
                    <a:pt x="1113593" y="639296"/>
                  </a:lnTo>
                  <a:lnTo>
                    <a:pt x="1148908" y="611638"/>
                  </a:lnTo>
                  <a:lnTo>
                    <a:pt x="1184651" y="584509"/>
                  </a:lnTo>
                  <a:lnTo>
                    <a:pt x="1220817" y="557914"/>
                  </a:lnTo>
                  <a:lnTo>
                    <a:pt x="1257400" y="531859"/>
                  </a:lnTo>
                  <a:lnTo>
                    <a:pt x="1294394" y="506351"/>
                  </a:lnTo>
                  <a:lnTo>
                    <a:pt x="1331792" y="481395"/>
                  </a:lnTo>
                  <a:lnTo>
                    <a:pt x="1369590" y="456997"/>
                  </a:lnTo>
                  <a:lnTo>
                    <a:pt x="1407781" y="433163"/>
                  </a:lnTo>
                  <a:lnTo>
                    <a:pt x="1446359" y="409899"/>
                  </a:lnTo>
                  <a:lnTo>
                    <a:pt x="1485318" y="387210"/>
                  </a:lnTo>
                  <a:lnTo>
                    <a:pt x="1524653" y="365104"/>
                  </a:lnTo>
                  <a:lnTo>
                    <a:pt x="1564358" y="343584"/>
                  </a:lnTo>
                  <a:lnTo>
                    <a:pt x="1604427" y="322658"/>
                  </a:lnTo>
                  <a:lnTo>
                    <a:pt x="1644853" y="302331"/>
                  </a:lnTo>
                  <a:lnTo>
                    <a:pt x="1685631" y="282610"/>
                  </a:lnTo>
                  <a:lnTo>
                    <a:pt x="1726755" y="263499"/>
                  </a:lnTo>
                  <a:lnTo>
                    <a:pt x="1768220" y="245005"/>
                  </a:lnTo>
                  <a:lnTo>
                    <a:pt x="1810019" y="227135"/>
                  </a:lnTo>
                  <a:lnTo>
                    <a:pt x="1852146" y="209892"/>
                  </a:lnTo>
                  <a:lnTo>
                    <a:pt x="1894596" y="193285"/>
                  </a:lnTo>
                  <a:lnTo>
                    <a:pt x="1937362" y="177318"/>
                  </a:lnTo>
                  <a:lnTo>
                    <a:pt x="1980440" y="161997"/>
                  </a:lnTo>
                  <a:lnTo>
                    <a:pt x="2023822" y="147329"/>
                  </a:lnTo>
                  <a:lnTo>
                    <a:pt x="2067503" y="133318"/>
                  </a:lnTo>
                  <a:lnTo>
                    <a:pt x="2111477" y="119972"/>
                  </a:lnTo>
                  <a:lnTo>
                    <a:pt x="2155738" y="107296"/>
                  </a:lnTo>
                  <a:lnTo>
                    <a:pt x="2200281" y="95295"/>
                  </a:lnTo>
                  <a:lnTo>
                    <a:pt x="2245099" y="83976"/>
                  </a:lnTo>
                  <a:lnTo>
                    <a:pt x="2290187" y="73345"/>
                  </a:lnTo>
                  <a:lnTo>
                    <a:pt x="2335538" y="63407"/>
                  </a:lnTo>
                  <a:lnTo>
                    <a:pt x="2381147" y="54168"/>
                  </a:lnTo>
                  <a:lnTo>
                    <a:pt x="2427008" y="45635"/>
                  </a:lnTo>
                  <a:lnTo>
                    <a:pt x="2473115" y="37813"/>
                  </a:lnTo>
                  <a:lnTo>
                    <a:pt x="2519462" y="30708"/>
                  </a:lnTo>
                  <a:lnTo>
                    <a:pt x="2566043" y="24326"/>
                  </a:lnTo>
                  <a:lnTo>
                    <a:pt x="2612853" y="18672"/>
                  </a:lnTo>
                  <a:lnTo>
                    <a:pt x="2659885" y="13754"/>
                  </a:lnTo>
                  <a:lnTo>
                    <a:pt x="2707133" y="9576"/>
                  </a:lnTo>
                  <a:lnTo>
                    <a:pt x="2754593" y="6144"/>
                  </a:lnTo>
                  <a:lnTo>
                    <a:pt x="2802257" y="3465"/>
                  </a:lnTo>
                  <a:lnTo>
                    <a:pt x="2850120" y="1543"/>
                  </a:lnTo>
                  <a:lnTo>
                    <a:pt x="2898176" y="386"/>
                  </a:lnTo>
                  <a:lnTo>
                    <a:pt x="2946419" y="0"/>
                  </a:lnTo>
                  <a:lnTo>
                    <a:pt x="2997088" y="435"/>
                  </a:lnTo>
                  <a:lnTo>
                    <a:pt x="3047735" y="1741"/>
                  </a:lnTo>
                  <a:lnTo>
                    <a:pt x="3098347" y="3918"/>
                  </a:lnTo>
                  <a:lnTo>
                    <a:pt x="3148914" y="6965"/>
                  </a:lnTo>
                  <a:lnTo>
                    <a:pt x="3199426" y="10881"/>
                  </a:lnTo>
                  <a:lnTo>
                    <a:pt x="3249870" y="15666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6800" y="4803656"/>
              <a:ext cx="247121" cy="2478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8516" y="4803656"/>
              <a:ext cx="247122" cy="24788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106680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31F20"/>
                </a:solidFill>
                <a:latin typeface="Arial"/>
                <a:cs typeface="Arial"/>
              </a:rPr>
              <a:t>CUADRADOS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9512" y="978601"/>
            <a:ext cx="50203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CUADRADO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231F20"/>
                </a:solidFill>
                <a:latin typeface="Arial"/>
                <a:cs typeface="Arial"/>
              </a:rPr>
              <a:t>CONOCIDO</a:t>
            </a:r>
            <a:r>
              <a:rPr dirty="0" sz="1600" spc="6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4963" y="1875621"/>
            <a:ext cx="3041015" cy="94615"/>
            <a:chOff x="754963" y="1875621"/>
            <a:chExt cx="3041015" cy="94615"/>
          </a:xfrm>
        </p:grpSpPr>
        <p:sp>
          <p:nvSpPr>
            <p:cNvPr id="10" name="object 10"/>
            <p:cNvSpPr/>
            <p:nvPr/>
          </p:nvSpPr>
          <p:spPr>
            <a:xfrm>
              <a:off x="802062" y="1922719"/>
              <a:ext cx="2984500" cy="0"/>
            </a:xfrm>
            <a:custGeom>
              <a:avLst/>
              <a:gdLst/>
              <a:ahLst/>
              <a:cxnLst/>
              <a:rect l="l" t="t" r="r" b="b"/>
              <a:pathLst>
                <a:path w="2984500" h="0">
                  <a:moveTo>
                    <a:pt x="0" y="0"/>
                  </a:moveTo>
                  <a:lnTo>
                    <a:pt x="29845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963" y="1875621"/>
              <a:ext cx="94197" cy="941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1368" y="1875621"/>
              <a:ext cx="94197" cy="9419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505918" y="1645844"/>
            <a:ext cx="3041015" cy="3448050"/>
            <a:chOff x="4505918" y="1645844"/>
            <a:chExt cx="3041015" cy="3448050"/>
          </a:xfrm>
        </p:grpSpPr>
        <p:sp>
          <p:nvSpPr>
            <p:cNvPr id="14" name="object 14"/>
            <p:cNvSpPr/>
            <p:nvPr/>
          </p:nvSpPr>
          <p:spPr>
            <a:xfrm>
              <a:off x="4553017" y="5046278"/>
              <a:ext cx="2984500" cy="0"/>
            </a:xfrm>
            <a:custGeom>
              <a:avLst/>
              <a:gdLst/>
              <a:ahLst/>
              <a:cxnLst/>
              <a:rect l="l" t="t" r="r" b="b"/>
              <a:pathLst>
                <a:path w="2984500" h="0">
                  <a:moveTo>
                    <a:pt x="0" y="0"/>
                  </a:moveTo>
                  <a:lnTo>
                    <a:pt x="29845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53017" y="1645844"/>
              <a:ext cx="2946400" cy="3401060"/>
            </a:xfrm>
            <a:custGeom>
              <a:avLst/>
              <a:gdLst/>
              <a:ahLst/>
              <a:cxnLst/>
              <a:rect l="l" t="t" r="r" b="b"/>
              <a:pathLst>
                <a:path w="2946400" h="3401060">
                  <a:moveTo>
                    <a:pt x="2946405" y="3400433"/>
                  </a:moveTo>
                  <a:lnTo>
                    <a:pt x="2946405" y="0"/>
                  </a:lnTo>
                </a:path>
                <a:path w="2946400" h="3401060">
                  <a:moveTo>
                    <a:pt x="0" y="3400433"/>
                  </a:moveTo>
                  <a:lnTo>
                    <a:pt x="0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5918" y="4999179"/>
              <a:ext cx="94197" cy="9419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2323" y="4999179"/>
              <a:ext cx="94197" cy="941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2323" y="2052759"/>
              <a:ext cx="94197" cy="9419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61529" y="1738738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2484" y="4862296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37172" y="1731600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88128" y="4855157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47123" y="1773758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3598" y="5088704"/>
            <a:ext cx="6362700" cy="0"/>
          </a:xfrm>
          <a:custGeom>
            <a:avLst/>
            <a:gdLst/>
            <a:ahLst/>
            <a:cxnLst/>
            <a:rect l="l" t="t" r="r" b="b"/>
            <a:pathLst>
              <a:path w="6362700" h="0">
                <a:moveTo>
                  <a:pt x="0" y="0"/>
                </a:moveTo>
                <a:lnTo>
                  <a:pt x="6362705" y="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237395" y="1830704"/>
            <a:ext cx="6362700" cy="3276600"/>
            <a:chOff x="2237395" y="1830704"/>
            <a:chExt cx="6362700" cy="3276600"/>
          </a:xfrm>
        </p:grpSpPr>
        <p:sp>
          <p:nvSpPr>
            <p:cNvPr id="4" name="object 4"/>
            <p:cNvSpPr/>
            <p:nvPr/>
          </p:nvSpPr>
          <p:spPr>
            <a:xfrm>
              <a:off x="2237395" y="1848704"/>
              <a:ext cx="6362700" cy="0"/>
            </a:xfrm>
            <a:custGeom>
              <a:avLst/>
              <a:gdLst/>
              <a:ahLst/>
              <a:cxnLst/>
              <a:rect l="l" t="t" r="r" b="b"/>
              <a:pathLst>
                <a:path w="6362700" h="0">
                  <a:moveTo>
                    <a:pt x="0" y="0"/>
                  </a:moveTo>
                  <a:lnTo>
                    <a:pt x="6362705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61948" y="1848704"/>
              <a:ext cx="4322445" cy="3240405"/>
            </a:xfrm>
            <a:custGeom>
              <a:avLst/>
              <a:gdLst/>
              <a:ahLst/>
              <a:cxnLst/>
              <a:rect l="l" t="t" r="r" b="b"/>
              <a:pathLst>
                <a:path w="4322445" h="3240404">
                  <a:moveTo>
                    <a:pt x="4322102" y="0"/>
                  </a:moveTo>
                  <a:lnTo>
                    <a:pt x="948750" y="0"/>
                  </a:lnTo>
                  <a:lnTo>
                    <a:pt x="0" y="3237191"/>
                  </a:lnTo>
                  <a:lnTo>
                    <a:pt x="3375460" y="3239996"/>
                  </a:lnTo>
                  <a:lnTo>
                    <a:pt x="4322102" y="0"/>
                  </a:lnTo>
                  <a:close/>
                </a:path>
              </a:pathLst>
            </a:custGeom>
            <a:ln w="359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61948" y="1848704"/>
              <a:ext cx="4322445" cy="3237230"/>
            </a:xfrm>
            <a:custGeom>
              <a:avLst/>
              <a:gdLst/>
              <a:ahLst/>
              <a:cxnLst/>
              <a:rect l="l" t="t" r="r" b="b"/>
              <a:pathLst>
                <a:path w="4322445" h="3237229">
                  <a:moveTo>
                    <a:pt x="0" y="3237191"/>
                  </a:moveTo>
                  <a:lnTo>
                    <a:pt x="4322102" y="0"/>
                  </a:lnTo>
                </a:path>
              </a:pathLst>
            </a:custGeom>
            <a:ln w="9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7762" y="962717"/>
            <a:ext cx="690625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DADA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2824" y="1269200"/>
            <a:ext cx="207772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Diagonal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231F20"/>
                </a:solidFill>
                <a:latin typeface="Arial"/>
                <a:cs typeface="Arial"/>
              </a:rPr>
              <a:t>mayor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75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05034" y="1844546"/>
            <a:ext cx="410209" cy="3249930"/>
            <a:chOff x="2405034" y="1844546"/>
            <a:chExt cx="410209" cy="3249930"/>
          </a:xfrm>
        </p:grpSpPr>
        <p:sp>
          <p:nvSpPr>
            <p:cNvPr id="12" name="object 12"/>
            <p:cNvSpPr/>
            <p:nvPr/>
          </p:nvSpPr>
          <p:spPr>
            <a:xfrm>
              <a:off x="2405034" y="1844546"/>
              <a:ext cx="76835" cy="3248660"/>
            </a:xfrm>
            <a:custGeom>
              <a:avLst/>
              <a:gdLst/>
              <a:ahLst/>
              <a:cxnLst/>
              <a:rect l="l" t="t" r="r" b="b"/>
              <a:pathLst>
                <a:path w="76835" h="3248660">
                  <a:moveTo>
                    <a:pt x="10741" y="3182557"/>
                  </a:moveTo>
                  <a:lnTo>
                    <a:pt x="0" y="3189521"/>
                  </a:lnTo>
                  <a:lnTo>
                    <a:pt x="38112" y="3248315"/>
                  </a:lnTo>
                  <a:lnTo>
                    <a:pt x="43487" y="3240035"/>
                  </a:lnTo>
                  <a:lnTo>
                    <a:pt x="32744" y="3233069"/>
                  </a:lnTo>
                  <a:lnTo>
                    <a:pt x="36927" y="3226621"/>
                  </a:lnTo>
                  <a:lnTo>
                    <a:pt x="33615" y="3226621"/>
                  </a:lnTo>
                  <a:lnTo>
                    <a:pt x="33615" y="3217844"/>
                  </a:lnTo>
                  <a:lnTo>
                    <a:pt x="10741" y="3182557"/>
                  </a:lnTo>
                  <a:close/>
                </a:path>
                <a:path w="76835" h="3248660">
                  <a:moveTo>
                    <a:pt x="42616" y="3217854"/>
                  </a:moveTo>
                  <a:lnTo>
                    <a:pt x="38117" y="3224788"/>
                  </a:lnTo>
                  <a:lnTo>
                    <a:pt x="43487" y="3233073"/>
                  </a:lnTo>
                  <a:lnTo>
                    <a:pt x="32750" y="3233073"/>
                  </a:lnTo>
                  <a:lnTo>
                    <a:pt x="43487" y="3240035"/>
                  </a:lnTo>
                  <a:lnTo>
                    <a:pt x="48004" y="3233073"/>
                  </a:lnTo>
                  <a:lnTo>
                    <a:pt x="43487" y="3233073"/>
                  </a:lnTo>
                  <a:lnTo>
                    <a:pt x="48006" y="3233069"/>
                  </a:lnTo>
                  <a:lnTo>
                    <a:pt x="52189" y="3226621"/>
                  </a:lnTo>
                  <a:lnTo>
                    <a:pt x="42616" y="3226621"/>
                  </a:lnTo>
                  <a:lnTo>
                    <a:pt x="42616" y="3217854"/>
                  </a:lnTo>
                  <a:close/>
                </a:path>
                <a:path w="76835" h="3248660">
                  <a:moveTo>
                    <a:pt x="38117" y="3224788"/>
                  </a:moveTo>
                  <a:lnTo>
                    <a:pt x="32744" y="3233069"/>
                  </a:lnTo>
                  <a:lnTo>
                    <a:pt x="43487" y="3233073"/>
                  </a:lnTo>
                  <a:lnTo>
                    <a:pt x="38117" y="3224788"/>
                  </a:lnTo>
                  <a:close/>
                </a:path>
                <a:path w="76835" h="3248660">
                  <a:moveTo>
                    <a:pt x="33615" y="3217844"/>
                  </a:moveTo>
                  <a:lnTo>
                    <a:pt x="33615" y="3226621"/>
                  </a:lnTo>
                  <a:lnTo>
                    <a:pt x="36927" y="3226621"/>
                  </a:lnTo>
                  <a:lnTo>
                    <a:pt x="38117" y="3224788"/>
                  </a:lnTo>
                  <a:lnTo>
                    <a:pt x="33615" y="3217844"/>
                  </a:lnTo>
                  <a:close/>
                </a:path>
                <a:path w="76835" h="3248660">
                  <a:moveTo>
                    <a:pt x="65519" y="3182553"/>
                  </a:moveTo>
                  <a:lnTo>
                    <a:pt x="42622" y="3217844"/>
                  </a:lnTo>
                  <a:lnTo>
                    <a:pt x="42616" y="3226621"/>
                  </a:lnTo>
                  <a:lnTo>
                    <a:pt x="52189" y="3226621"/>
                  </a:lnTo>
                  <a:lnTo>
                    <a:pt x="76258" y="3189521"/>
                  </a:lnTo>
                  <a:lnTo>
                    <a:pt x="65519" y="3182553"/>
                  </a:lnTo>
                  <a:close/>
                </a:path>
                <a:path w="76835" h="3248660">
                  <a:moveTo>
                    <a:pt x="38117" y="23526"/>
                  </a:moveTo>
                  <a:lnTo>
                    <a:pt x="33621" y="30461"/>
                  </a:lnTo>
                  <a:lnTo>
                    <a:pt x="33621" y="3217854"/>
                  </a:lnTo>
                  <a:lnTo>
                    <a:pt x="38117" y="3224788"/>
                  </a:lnTo>
                  <a:lnTo>
                    <a:pt x="42616" y="3217854"/>
                  </a:lnTo>
                  <a:lnTo>
                    <a:pt x="42616" y="30461"/>
                  </a:lnTo>
                  <a:lnTo>
                    <a:pt x="38117" y="23526"/>
                  </a:lnTo>
                  <a:close/>
                </a:path>
                <a:path w="76835" h="3248660">
                  <a:moveTo>
                    <a:pt x="52188" y="21692"/>
                  </a:moveTo>
                  <a:lnTo>
                    <a:pt x="42616" y="21692"/>
                  </a:lnTo>
                  <a:lnTo>
                    <a:pt x="42622" y="30470"/>
                  </a:lnTo>
                  <a:lnTo>
                    <a:pt x="65519" y="65760"/>
                  </a:lnTo>
                  <a:lnTo>
                    <a:pt x="76258" y="58794"/>
                  </a:lnTo>
                  <a:lnTo>
                    <a:pt x="52188" y="21692"/>
                  </a:lnTo>
                  <a:close/>
                </a:path>
                <a:path w="76835" h="3248660">
                  <a:moveTo>
                    <a:pt x="38112" y="0"/>
                  </a:moveTo>
                  <a:lnTo>
                    <a:pt x="0" y="58794"/>
                  </a:lnTo>
                  <a:lnTo>
                    <a:pt x="10741" y="65756"/>
                  </a:lnTo>
                  <a:lnTo>
                    <a:pt x="33615" y="30470"/>
                  </a:lnTo>
                  <a:lnTo>
                    <a:pt x="33615" y="21692"/>
                  </a:lnTo>
                  <a:lnTo>
                    <a:pt x="36927" y="21692"/>
                  </a:lnTo>
                  <a:lnTo>
                    <a:pt x="32750" y="15242"/>
                  </a:lnTo>
                  <a:lnTo>
                    <a:pt x="43487" y="8280"/>
                  </a:lnTo>
                  <a:lnTo>
                    <a:pt x="38112" y="0"/>
                  </a:lnTo>
                  <a:close/>
                </a:path>
                <a:path w="76835" h="3248660">
                  <a:moveTo>
                    <a:pt x="36927" y="21692"/>
                  </a:moveTo>
                  <a:lnTo>
                    <a:pt x="33615" y="21692"/>
                  </a:lnTo>
                  <a:lnTo>
                    <a:pt x="33615" y="30470"/>
                  </a:lnTo>
                  <a:lnTo>
                    <a:pt x="38117" y="23526"/>
                  </a:lnTo>
                  <a:lnTo>
                    <a:pt x="36927" y="21692"/>
                  </a:lnTo>
                  <a:close/>
                </a:path>
                <a:path w="76835" h="3248660">
                  <a:moveTo>
                    <a:pt x="48004" y="15242"/>
                  </a:moveTo>
                  <a:lnTo>
                    <a:pt x="43484" y="15246"/>
                  </a:lnTo>
                  <a:lnTo>
                    <a:pt x="38117" y="23526"/>
                  </a:lnTo>
                  <a:lnTo>
                    <a:pt x="42616" y="30461"/>
                  </a:lnTo>
                  <a:lnTo>
                    <a:pt x="42616" y="21692"/>
                  </a:lnTo>
                  <a:lnTo>
                    <a:pt x="52188" y="21692"/>
                  </a:lnTo>
                  <a:lnTo>
                    <a:pt x="48004" y="15242"/>
                  </a:lnTo>
                  <a:close/>
                </a:path>
                <a:path w="76835" h="3248660">
                  <a:moveTo>
                    <a:pt x="43487" y="15242"/>
                  </a:moveTo>
                  <a:lnTo>
                    <a:pt x="32744" y="15246"/>
                  </a:lnTo>
                  <a:lnTo>
                    <a:pt x="38117" y="23526"/>
                  </a:lnTo>
                  <a:lnTo>
                    <a:pt x="43487" y="15242"/>
                  </a:lnTo>
                  <a:close/>
                </a:path>
                <a:path w="76835" h="3248660">
                  <a:moveTo>
                    <a:pt x="43487" y="8280"/>
                  </a:moveTo>
                  <a:lnTo>
                    <a:pt x="32744" y="15246"/>
                  </a:lnTo>
                  <a:lnTo>
                    <a:pt x="48004" y="15242"/>
                  </a:lnTo>
                  <a:lnTo>
                    <a:pt x="43487" y="828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443151" y="4721727"/>
              <a:ext cx="367030" cy="368300"/>
            </a:xfrm>
            <a:custGeom>
              <a:avLst/>
              <a:gdLst/>
              <a:ahLst/>
              <a:cxnLst/>
              <a:rect l="l" t="t" r="r" b="b"/>
              <a:pathLst>
                <a:path w="367030" h="368300">
                  <a:moveTo>
                    <a:pt x="720" y="0"/>
                  </a:moveTo>
                  <a:lnTo>
                    <a:pt x="0" y="366976"/>
                  </a:lnTo>
                  <a:lnTo>
                    <a:pt x="366976" y="367696"/>
                  </a:lnTo>
                  <a:lnTo>
                    <a:pt x="364207" y="321658"/>
                  </a:lnTo>
                  <a:lnTo>
                    <a:pt x="355945" y="277315"/>
                  </a:lnTo>
                  <a:lnTo>
                    <a:pt x="342534" y="235012"/>
                  </a:lnTo>
                  <a:lnTo>
                    <a:pt x="324317" y="195094"/>
                  </a:lnTo>
                  <a:lnTo>
                    <a:pt x="301637" y="157905"/>
                  </a:lnTo>
                  <a:lnTo>
                    <a:pt x="274837" y="123791"/>
                  </a:lnTo>
                  <a:lnTo>
                    <a:pt x="244261" y="93094"/>
                  </a:lnTo>
                  <a:lnTo>
                    <a:pt x="210252" y="66161"/>
                  </a:lnTo>
                  <a:lnTo>
                    <a:pt x="173152" y="43335"/>
                  </a:lnTo>
                  <a:lnTo>
                    <a:pt x="133306" y="24962"/>
                  </a:lnTo>
                  <a:lnTo>
                    <a:pt x="91057" y="11385"/>
                  </a:lnTo>
                  <a:lnTo>
                    <a:pt x="46747" y="2949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443151" y="4721727"/>
              <a:ext cx="367030" cy="368300"/>
            </a:xfrm>
            <a:custGeom>
              <a:avLst/>
              <a:gdLst/>
              <a:ahLst/>
              <a:cxnLst/>
              <a:rect l="l" t="t" r="r" b="b"/>
              <a:pathLst>
                <a:path w="367030" h="368300">
                  <a:moveTo>
                    <a:pt x="0" y="366976"/>
                  </a:moveTo>
                  <a:lnTo>
                    <a:pt x="720" y="0"/>
                  </a:lnTo>
                  <a:lnTo>
                    <a:pt x="46747" y="2949"/>
                  </a:lnTo>
                  <a:lnTo>
                    <a:pt x="91057" y="11385"/>
                  </a:lnTo>
                  <a:lnTo>
                    <a:pt x="133306" y="24962"/>
                  </a:lnTo>
                  <a:lnTo>
                    <a:pt x="173152" y="43335"/>
                  </a:lnTo>
                  <a:lnTo>
                    <a:pt x="210252" y="66161"/>
                  </a:lnTo>
                  <a:lnTo>
                    <a:pt x="244261" y="93094"/>
                  </a:lnTo>
                  <a:lnTo>
                    <a:pt x="274837" y="123791"/>
                  </a:lnTo>
                  <a:lnTo>
                    <a:pt x="301637" y="157905"/>
                  </a:lnTo>
                  <a:lnTo>
                    <a:pt x="324317" y="195094"/>
                  </a:lnTo>
                  <a:lnTo>
                    <a:pt x="342534" y="235012"/>
                  </a:lnTo>
                  <a:lnTo>
                    <a:pt x="355945" y="277315"/>
                  </a:lnTo>
                  <a:lnTo>
                    <a:pt x="364207" y="321658"/>
                  </a:lnTo>
                  <a:lnTo>
                    <a:pt x="366976" y="367696"/>
                  </a:lnTo>
                  <a:lnTo>
                    <a:pt x="0" y="36697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4548" y="4895509"/>
              <a:ext cx="82389" cy="8238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146341" y="3110317"/>
            <a:ext cx="328295" cy="681990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650" spc="15">
                <a:solidFill>
                  <a:srgbClr val="00A650"/>
                </a:solidFill>
                <a:latin typeface="Arial"/>
                <a:cs typeface="Arial"/>
              </a:rPr>
              <a:t>45</a:t>
            </a:r>
            <a:r>
              <a:rPr dirty="0" sz="1650" spc="-10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683" sz="2475" spc="3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683" sz="24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9080000">
            <a:off x="5866888" y="2368539"/>
            <a:ext cx="689178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30"/>
              </a:lnSpc>
            </a:pPr>
            <a:r>
              <a:rPr dirty="0" sz="1650" spc="15">
                <a:solidFill>
                  <a:srgbClr val="00A650"/>
                </a:solidFill>
                <a:latin typeface="Arial"/>
                <a:cs typeface="Arial"/>
              </a:rPr>
              <a:t>75</a:t>
            </a:r>
            <a:r>
              <a:rPr dirty="0" sz="1650" spc="-7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683" sz="2475" spc="3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683" sz="2475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58802" y="1234702"/>
            <a:ext cx="4723130" cy="3854450"/>
            <a:chOff x="3658802" y="1234702"/>
            <a:chExt cx="4723130" cy="3854450"/>
          </a:xfrm>
        </p:grpSpPr>
        <p:sp>
          <p:nvSpPr>
            <p:cNvPr id="19" name="object 19"/>
            <p:cNvSpPr/>
            <p:nvPr/>
          </p:nvSpPr>
          <p:spPr>
            <a:xfrm>
              <a:off x="7452057" y="1239465"/>
              <a:ext cx="925194" cy="1214120"/>
            </a:xfrm>
            <a:custGeom>
              <a:avLst/>
              <a:gdLst/>
              <a:ahLst/>
              <a:cxnLst/>
              <a:rect l="l" t="t" r="r" b="b"/>
              <a:pathLst>
                <a:path w="925195" h="1214120">
                  <a:moveTo>
                    <a:pt x="0" y="0"/>
                  </a:moveTo>
                  <a:lnTo>
                    <a:pt x="36235" y="36043"/>
                  </a:lnTo>
                  <a:lnTo>
                    <a:pt x="72116" y="72417"/>
                  </a:lnTo>
                  <a:lnTo>
                    <a:pt x="107641" y="109118"/>
                  </a:lnTo>
                  <a:lnTo>
                    <a:pt x="142808" y="146143"/>
                  </a:lnTo>
                  <a:lnTo>
                    <a:pt x="177615" y="183490"/>
                  </a:lnTo>
                  <a:lnTo>
                    <a:pt x="212059" y="221155"/>
                  </a:lnTo>
                  <a:lnTo>
                    <a:pt x="246139" y="259137"/>
                  </a:lnTo>
                  <a:lnTo>
                    <a:pt x="279853" y="297433"/>
                  </a:lnTo>
                  <a:lnTo>
                    <a:pt x="313198" y="336039"/>
                  </a:lnTo>
                  <a:lnTo>
                    <a:pt x="346173" y="374954"/>
                  </a:lnTo>
                  <a:lnTo>
                    <a:pt x="378775" y="414173"/>
                  </a:lnTo>
                  <a:lnTo>
                    <a:pt x="411003" y="453696"/>
                  </a:lnTo>
                  <a:lnTo>
                    <a:pt x="442853" y="493518"/>
                  </a:lnTo>
                  <a:lnTo>
                    <a:pt x="474325" y="533638"/>
                  </a:lnTo>
                  <a:lnTo>
                    <a:pt x="505416" y="574052"/>
                  </a:lnTo>
                  <a:lnTo>
                    <a:pt x="536124" y="614757"/>
                  </a:lnTo>
                  <a:lnTo>
                    <a:pt x="566447" y="655752"/>
                  </a:lnTo>
                  <a:lnTo>
                    <a:pt x="596382" y="697033"/>
                  </a:lnTo>
                  <a:lnTo>
                    <a:pt x="625929" y="738598"/>
                  </a:lnTo>
                  <a:lnTo>
                    <a:pt x="655084" y="780444"/>
                  </a:lnTo>
                  <a:lnTo>
                    <a:pt x="683846" y="822568"/>
                  </a:lnTo>
                  <a:lnTo>
                    <a:pt x="712212" y="864967"/>
                  </a:lnTo>
                  <a:lnTo>
                    <a:pt x="740181" y="907640"/>
                  </a:lnTo>
                  <a:lnTo>
                    <a:pt x="767751" y="950582"/>
                  </a:lnTo>
                  <a:lnTo>
                    <a:pt x="794918" y="993791"/>
                  </a:lnTo>
                  <a:lnTo>
                    <a:pt x="821682" y="1037265"/>
                  </a:lnTo>
                  <a:lnTo>
                    <a:pt x="848041" y="1081001"/>
                  </a:lnTo>
                  <a:lnTo>
                    <a:pt x="873991" y="1124997"/>
                  </a:lnTo>
                  <a:lnTo>
                    <a:pt x="899531" y="1169248"/>
                  </a:lnTo>
                  <a:lnTo>
                    <a:pt x="924660" y="1213754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658802" y="1309964"/>
              <a:ext cx="3863975" cy="3779520"/>
            </a:xfrm>
            <a:custGeom>
              <a:avLst/>
              <a:gdLst/>
              <a:ahLst/>
              <a:cxnLst/>
              <a:rect l="l" t="t" r="r" b="b"/>
              <a:pathLst>
                <a:path w="3863975" h="3779520">
                  <a:moveTo>
                    <a:pt x="3803056" y="52823"/>
                  </a:moveTo>
                  <a:lnTo>
                    <a:pt x="0" y="3772714"/>
                  </a:lnTo>
                  <a:lnTo>
                    <a:pt x="6292" y="3779150"/>
                  </a:lnTo>
                  <a:lnTo>
                    <a:pt x="3809349" y="59259"/>
                  </a:lnTo>
                  <a:lnTo>
                    <a:pt x="3807954" y="57689"/>
                  </a:lnTo>
                  <a:lnTo>
                    <a:pt x="3806301" y="55947"/>
                  </a:lnTo>
                  <a:lnTo>
                    <a:pt x="3804594" y="54255"/>
                  </a:lnTo>
                  <a:lnTo>
                    <a:pt x="3803056" y="52823"/>
                  </a:lnTo>
                  <a:close/>
                </a:path>
                <a:path w="3863975" h="3779520">
                  <a:moveTo>
                    <a:pt x="3851825" y="28271"/>
                  </a:moveTo>
                  <a:lnTo>
                    <a:pt x="3828157" y="28271"/>
                  </a:lnTo>
                  <a:lnTo>
                    <a:pt x="3834450" y="34707"/>
                  </a:lnTo>
                  <a:lnTo>
                    <a:pt x="3809349" y="59259"/>
                  </a:lnTo>
                  <a:lnTo>
                    <a:pt x="3826291" y="90115"/>
                  </a:lnTo>
                  <a:lnTo>
                    <a:pt x="3851825" y="28271"/>
                  </a:lnTo>
                  <a:close/>
                </a:path>
                <a:path w="3863975" h="3779520">
                  <a:moveTo>
                    <a:pt x="3828157" y="28271"/>
                  </a:moveTo>
                  <a:lnTo>
                    <a:pt x="3803056" y="52823"/>
                  </a:lnTo>
                  <a:lnTo>
                    <a:pt x="3804594" y="54255"/>
                  </a:lnTo>
                  <a:lnTo>
                    <a:pt x="3806301" y="55947"/>
                  </a:lnTo>
                  <a:lnTo>
                    <a:pt x="3807954" y="57689"/>
                  </a:lnTo>
                  <a:lnTo>
                    <a:pt x="3809349" y="59259"/>
                  </a:lnTo>
                  <a:lnTo>
                    <a:pt x="3834450" y="34707"/>
                  </a:lnTo>
                  <a:lnTo>
                    <a:pt x="3828157" y="28271"/>
                  </a:lnTo>
                  <a:close/>
                </a:path>
                <a:path w="3863975" h="3779520">
                  <a:moveTo>
                    <a:pt x="3863497" y="0"/>
                  </a:moveTo>
                  <a:lnTo>
                    <a:pt x="3772583" y="35204"/>
                  </a:lnTo>
                  <a:lnTo>
                    <a:pt x="3775092" y="36108"/>
                  </a:lnTo>
                  <a:lnTo>
                    <a:pt x="3777547" y="37066"/>
                  </a:lnTo>
                  <a:lnTo>
                    <a:pt x="3803056" y="52823"/>
                  </a:lnTo>
                  <a:lnTo>
                    <a:pt x="3828157" y="28271"/>
                  </a:lnTo>
                  <a:lnTo>
                    <a:pt x="3851825" y="28271"/>
                  </a:lnTo>
                  <a:lnTo>
                    <a:pt x="3863497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3414651" y="5070788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38623" y="1451276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05712" y="1432229"/>
            <a:ext cx="245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614849" y="1402812"/>
            <a:ext cx="4416425" cy="4277360"/>
            <a:chOff x="3614849" y="1402812"/>
            <a:chExt cx="4416425" cy="427736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4849" y="5038797"/>
              <a:ext cx="94197" cy="9419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36951" y="1801605"/>
              <a:ext cx="94198" cy="9419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88459" y="1407574"/>
              <a:ext cx="3260725" cy="4267835"/>
            </a:xfrm>
            <a:custGeom>
              <a:avLst/>
              <a:gdLst/>
              <a:ahLst/>
              <a:cxnLst/>
              <a:rect l="l" t="t" r="r" b="b"/>
              <a:pathLst>
                <a:path w="3260725" h="4267835">
                  <a:moveTo>
                    <a:pt x="0" y="220221"/>
                  </a:moveTo>
                  <a:lnTo>
                    <a:pt x="51769" y="228501"/>
                  </a:lnTo>
                  <a:lnTo>
                    <a:pt x="103398" y="237554"/>
                  </a:lnTo>
                  <a:lnTo>
                    <a:pt x="154876" y="247377"/>
                  </a:lnTo>
                  <a:lnTo>
                    <a:pt x="206196" y="257970"/>
                  </a:lnTo>
                  <a:lnTo>
                    <a:pt x="257348" y="269329"/>
                  </a:lnTo>
                  <a:lnTo>
                    <a:pt x="308325" y="281453"/>
                  </a:lnTo>
                  <a:lnTo>
                    <a:pt x="359117" y="294341"/>
                  </a:lnTo>
                  <a:lnTo>
                    <a:pt x="409716" y="307989"/>
                  </a:lnTo>
                  <a:lnTo>
                    <a:pt x="460113" y="322396"/>
                  </a:lnTo>
                  <a:lnTo>
                    <a:pt x="510299" y="337560"/>
                  </a:lnTo>
                </a:path>
                <a:path w="3260725" h="4267835">
                  <a:moveTo>
                    <a:pt x="297643" y="441129"/>
                  </a:moveTo>
                  <a:lnTo>
                    <a:pt x="297988" y="391974"/>
                  </a:lnTo>
                  <a:lnTo>
                    <a:pt x="299024" y="342837"/>
                  </a:lnTo>
                  <a:lnTo>
                    <a:pt x="300750" y="293725"/>
                  </a:lnTo>
                  <a:lnTo>
                    <a:pt x="303166" y="244646"/>
                  </a:lnTo>
                  <a:lnTo>
                    <a:pt x="306271" y="195607"/>
                  </a:lnTo>
                  <a:lnTo>
                    <a:pt x="310064" y="146616"/>
                  </a:lnTo>
                  <a:lnTo>
                    <a:pt x="314546" y="97679"/>
                  </a:lnTo>
                  <a:lnTo>
                    <a:pt x="319716" y="48805"/>
                  </a:lnTo>
                  <a:lnTo>
                    <a:pt x="325573" y="0"/>
                  </a:lnTo>
                </a:path>
                <a:path w="3260725" h="4267835">
                  <a:moveTo>
                    <a:pt x="3260440" y="3897899"/>
                  </a:moveTo>
                  <a:lnTo>
                    <a:pt x="3209699" y="3889661"/>
                  </a:lnTo>
                  <a:lnTo>
                    <a:pt x="3159093" y="3880680"/>
                  </a:lnTo>
                  <a:lnTo>
                    <a:pt x="3108632" y="3870958"/>
                  </a:lnTo>
                  <a:lnTo>
                    <a:pt x="3058323" y="3860497"/>
                  </a:lnTo>
                  <a:lnTo>
                    <a:pt x="3008175" y="3849299"/>
                  </a:lnTo>
                  <a:lnTo>
                    <a:pt x="2958195" y="3837364"/>
                  </a:lnTo>
                  <a:lnTo>
                    <a:pt x="2908392" y="3824696"/>
                  </a:lnTo>
                  <a:lnTo>
                    <a:pt x="2858774" y="3811295"/>
                  </a:lnTo>
                  <a:lnTo>
                    <a:pt x="2809349" y="3797164"/>
                  </a:lnTo>
                </a:path>
                <a:path w="3260725" h="4267835">
                  <a:moveTo>
                    <a:pt x="2963851" y="3448022"/>
                  </a:moveTo>
                  <a:lnTo>
                    <a:pt x="2966582" y="3494035"/>
                  </a:lnTo>
                  <a:lnTo>
                    <a:pt x="2968706" y="3540078"/>
                  </a:lnTo>
                  <a:lnTo>
                    <a:pt x="2970224" y="3586143"/>
                  </a:lnTo>
                  <a:lnTo>
                    <a:pt x="2971135" y="3632226"/>
                  </a:lnTo>
                  <a:lnTo>
                    <a:pt x="2971439" y="3678321"/>
                  </a:lnTo>
                  <a:lnTo>
                    <a:pt x="2971090" y="3727683"/>
                  </a:lnTo>
                  <a:lnTo>
                    <a:pt x="2970046" y="3777024"/>
                  </a:lnTo>
                  <a:lnTo>
                    <a:pt x="2968306" y="3826335"/>
                  </a:lnTo>
                  <a:lnTo>
                    <a:pt x="2965870" y="3875610"/>
                  </a:lnTo>
                  <a:lnTo>
                    <a:pt x="2962741" y="3924840"/>
                  </a:lnTo>
                  <a:lnTo>
                    <a:pt x="2958917" y="3974020"/>
                  </a:lnTo>
                  <a:lnTo>
                    <a:pt x="2954401" y="4023140"/>
                  </a:lnTo>
                  <a:lnTo>
                    <a:pt x="2949192" y="4072194"/>
                  </a:lnTo>
                  <a:lnTo>
                    <a:pt x="2943292" y="4121175"/>
                  </a:lnTo>
                  <a:lnTo>
                    <a:pt x="2936700" y="4170076"/>
                  </a:lnTo>
                  <a:lnTo>
                    <a:pt x="2929417" y="4218888"/>
                  </a:lnTo>
                  <a:lnTo>
                    <a:pt x="2921445" y="4267605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489829" y="1687326"/>
              <a:ext cx="2666365" cy="3560445"/>
            </a:xfrm>
            <a:custGeom>
              <a:avLst/>
              <a:gdLst/>
              <a:ahLst/>
              <a:cxnLst/>
              <a:rect l="l" t="t" r="r" b="b"/>
              <a:pathLst>
                <a:path w="2666365" h="3560445">
                  <a:moveTo>
                    <a:pt x="0" y="0"/>
                  </a:moveTo>
                  <a:lnTo>
                    <a:pt x="2666343" y="3559943"/>
                  </a:lnTo>
                </a:path>
              </a:pathLst>
            </a:custGeom>
            <a:ln w="9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6765095" y="5046982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563600" y="1801605"/>
            <a:ext cx="2520950" cy="3334385"/>
            <a:chOff x="4563600" y="1801605"/>
            <a:chExt cx="2520950" cy="3334385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90310" y="5041601"/>
              <a:ext cx="94197" cy="9419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3600" y="1801605"/>
              <a:ext cx="94197" cy="9419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75901" y="3420201"/>
              <a:ext cx="94197" cy="94197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372" y="962717"/>
            <a:ext cx="8407400" cy="960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suman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100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5108" y="962717"/>
            <a:ext cx="82835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372" y="1407285"/>
            <a:ext cx="305308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suman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100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29845" y="4179589"/>
            <a:ext cx="3694429" cy="1274445"/>
            <a:chOff x="4129845" y="4179589"/>
            <a:chExt cx="3694429" cy="1274445"/>
          </a:xfrm>
        </p:grpSpPr>
        <p:sp>
          <p:nvSpPr>
            <p:cNvPr id="7" name="object 7"/>
            <p:cNvSpPr/>
            <p:nvPr/>
          </p:nvSpPr>
          <p:spPr>
            <a:xfrm>
              <a:off x="4176943" y="4226688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 h="0">
                  <a:moveTo>
                    <a:pt x="0" y="0"/>
                  </a:moveTo>
                  <a:lnTo>
                    <a:pt x="3599999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9845" y="4179589"/>
              <a:ext cx="94197" cy="941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9844" y="4179589"/>
              <a:ext cx="94197" cy="9419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76943" y="4264782"/>
              <a:ext cx="3600450" cy="1188720"/>
            </a:xfrm>
            <a:custGeom>
              <a:avLst/>
              <a:gdLst/>
              <a:ahLst/>
              <a:cxnLst/>
              <a:rect l="l" t="t" r="r" b="b"/>
              <a:pathLst>
                <a:path w="3600450" h="1188720">
                  <a:moveTo>
                    <a:pt x="0" y="0"/>
                  </a:moveTo>
                  <a:lnTo>
                    <a:pt x="0" y="1188680"/>
                  </a:lnTo>
                </a:path>
                <a:path w="3600450" h="1188720">
                  <a:moveTo>
                    <a:pt x="3599999" y="0"/>
                  </a:moveTo>
                  <a:lnTo>
                    <a:pt x="3599999" y="118868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176943" y="5129316"/>
              <a:ext cx="3600450" cy="76835"/>
            </a:xfrm>
            <a:custGeom>
              <a:avLst/>
              <a:gdLst/>
              <a:ahLst/>
              <a:cxnLst/>
              <a:rect l="l" t="t" r="r" b="b"/>
              <a:pathLst>
                <a:path w="360045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3"/>
                  </a:lnTo>
                  <a:lnTo>
                    <a:pt x="80146" y="33903"/>
                  </a:lnTo>
                  <a:lnTo>
                    <a:pt x="80347" y="31203"/>
                  </a:lnTo>
                  <a:lnTo>
                    <a:pt x="88447" y="2400"/>
                  </a:lnTo>
                  <a:lnTo>
                    <a:pt x="89611" y="0"/>
                  </a:lnTo>
                  <a:close/>
                </a:path>
                <a:path w="3600450" h="76835">
                  <a:moveTo>
                    <a:pt x="3510387" y="0"/>
                  </a:moveTo>
                  <a:lnTo>
                    <a:pt x="3519953" y="40805"/>
                  </a:lnTo>
                  <a:lnTo>
                    <a:pt x="3519838" y="43206"/>
                  </a:lnTo>
                  <a:lnTo>
                    <a:pt x="3510387" y="76809"/>
                  </a:lnTo>
                  <a:lnTo>
                    <a:pt x="3589500" y="42904"/>
                  </a:lnTo>
                  <a:lnTo>
                    <a:pt x="3554963" y="42904"/>
                  </a:lnTo>
                  <a:lnTo>
                    <a:pt x="3554963" y="33903"/>
                  </a:lnTo>
                  <a:lnTo>
                    <a:pt x="3589497" y="33903"/>
                  </a:lnTo>
                  <a:lnTo>
                    <a:pt x="3510387" y="0"/>
                  </a:lnTo>
                  <a:close/>
                </a:path>
                <a:path w="3600450" h="76835">
                  <a:moveTo>
                    <a:pt x="80146" y="33903"/>
                  </a:moveTo>
                  <a:lnTo>
                    <a:pt x="45035" y="33903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3600450" h="76835">
                  <a:moveTo>
                    <a:pt x="3519852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3519852" y="42904"/>
                  </a:lnTo>
                  <a:lnTo>
                    <a:pt x="3519953" y="40805"/>
                  </a:lnTo>
                  <a:lnTo>
                    <a:pt x="3519852" y="33903"/>
                  </a:lnTo>
                  <a:close/>
                </a:path>
                <a:path w="3600450" h="76835">
                  <a:moveTo>
                    <a:pt x="3589497" y="33903"/>
                  </a:moveTo>
                  <a:lnTo>
                    <a:pt x="3554963" y="33903"/>
                  </a:lnTo>
                  <a:lnTo>
                    <a:pt x="3554963" y="42904"/>
                  </a:lnTo>
                  <a:lnTo>
                    <a:pt x="3589500" y="42904"/>
                  </a:lnTo>
                  <a:lnTo>
                    <a:pt x="3599999" y="38404"/>
                  </a:lnTo>
                  <a:lnTo>
                    <a:pt x="3589497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554084" y="4828617"/>
            <a:ext cx="75819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0">
                <a:solidFill>
                  <a:srgbClr val="00A650"/>
                </a:solidFill>
                <a:latin typeface="Arial"/>
                <a:cs typeface="Arial"/>
              </a:rPr>
              <a:t>50</a:t>
            </a:r>
            <a:r>
              <a:rPr dirty="0" sz="1850" spc="-7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850" spc="3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sz="1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32337" y="4078082"/>
            <a:ext cx="198755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5">
                <a:solidFill>
                  <a:srgbClr val="00A650"/>
                </a:solidFill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95241" y="3852955"/>
            <a:ext cx="15875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263032" y="1652770"/>
            <a:ext cx="1502410" cy="1047750"/>
            <a:chOff x="8263032" y="1652770"/>
            <a:chExt cx="1502410" cy="1047750"/>
          </a:xfrm>
        </p:grpSpPr>
        <p:sp>
          <p:nvSpPr>
            <p:cNvPr id="16" name="object 16"/>
            <p:cNvSpPr/>
            <p:nvPr/>
          </p:nvSpPr>
          <p:spPr>
            <a:xfrm>
              <a:off x="8263032" y="1661770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5" y="698259"/>
                  </a:moveTo>
                  <a:lnTo>
                    <a:pt x="17024" y="349131"/>
                  </a:lnTo>
                  <a:lnTo>
                    <a:pt x="677915" y="0"/>
                  </a:lnTo>
                  <a:lnTo>
                    <a:pt x="1338635" y="349131"/>
                  </a:lnTo>
                  <a:lnTo>
                    <a:pt x="677915" y="698259"/>
                  </a:lnTo>
                  <a:close/>
                </a:path>
                <a:path w="1339215" h="698500">
                  <a:moveTo>
                    <a:pt x="677913" y="0"/>
                  </a:moveTo>
                  <a:lnTo>
                    <a:pt x="677913" y="698259"/>
                  </a:lnTo>
                </a:path>
                <a:path w="1339215" h="698500">
                  <a:moveTo>
                    <a:pt x="0" y="349131"/>
                  </a:moveTo>
                  <a:lnTo>
                    <a:pt x="1338635" y="349131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280057" y="2010902"/>
              <a:ext cx="1322070" cy="689610"/>
            </a:xfrm>
            <a:custGeom>
              <a:avLst/>
              <a:gdLst/>
              <a:ahLst/>
              <a:cxnLst/>
              <a:rect l="l" t="t" r="r" b="b"/>
              <a:pathLst>
                <a:path w="1322070" h="689610">
                  <a:moveTo>
                    <a:pt x="0" y="0"/>
                  </a:moveTo>
                  <a:lnTo>
                    <a:pt x="0" y="689312"/>
                  </a:lnTo>
                </a:path>
                <a:path w="1322070" h="689610">
                  <a:moveTo>
                    <a:pt x="1321614" y="0"/>
                  </a:moveTo>
                  <a:lnTo>
                    <a:pt x="1321614" y="68931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280061" y="2575748"/>
              <a:ext cx="1322070" cy="76835"/>
            </a:xfrm>
            <a:custGeom>
              <a:avLst/>
              <a:gdLst/>
              <a:ahLst/>
              <a:cxnLst/>
              <a:rect l="l" t="t" r="r" b="b"/>
              <a:pathLst>
                <a:path w="132207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9" y="74409"/>
                  </a:lnTo>
                  <a:lnTo>
                    <a:pt x="87362" y="72007"/>
                  </a:lnTo>
                  <a:lnTo>
                    <a:pt x="80146" y="42905"/>
                  </a:lnTo>
                  <a:lnTo>
                    <a:pt x="45036" y="42905"/>
                  </a:lnTo>
                  <a:lnTo>
                    <a:pt x="45036" y="33905"/>
                  </a:lnTo>
                  <a:lnTo>
                    <a:pt x="80146" y="33905"/>
                  </a:lnTo>
                  <a:lnTo>
                    <a:pt x="80349" y="31205"/>
                  </a:lnTo>
                  <a:lnTo>
                    <a:pt x="88449" y="2401"/>
                  </a:lnTo>
                  <a:lnTo>
                    <a:pt x="89611" y="0"/>
                  </a:lnTo>
                  <a:close/>
                </a:path>
                <a:path w="1322070" h="76835">
                  <a:moveTo>
                    <a:pt x="1231996" y="0"/>
                  </a:moveTo>
                  <a:lnTo>
                    <a:pt x="1241560" y="40806"/>
                  </a:lnTo>
                  <a:lnTo>
                    <a:pt x="1241445" y="43207"/>
                  </a:lnTo>
                  <a:lnTo>
                    <a:pt x="1231996" y="76809"/>
                  </a:lnTo>
                  <a:lnTo>
                    <a:pt x="1311105" y="42905"/>
                  </a:lnTo>
                  <a:lnTo>
                    <a:pt x="1276570" y="42905"/>
                  </a:lnTo>
                  <a:lnTo>
                    <a:pt x="1276570" y="33905"/>
                  </a:lnTo>
                  <a:lnTo>
                    <a:pt x="1311108" y="33905"/>
                  </a:lnTo>
                  <a:lnTo>
                    <a:pt x="1231996" y="0"/>
                  </a:lnTo>
                  <a:close/>
                </a:path>
                <a:path w="1322070" h="76835">
                  <a:moveTo>
                    <a:pt x="80146" y="33905"/>
                  </a:moveTo>
                  <a:lnTo>
                    <a:pt x="45036" y="33905"/>
                  </a:lnTo>
                  <a:lnTo>
                    <a:pt x="45036" y="42905"/>
                  </a:lnTo>
                  <a:lnTo>
                    <a:pt x="80146" y="42905"/>
                  </a:lnTo>
                  <a:lnTo>
                    <a:pt x="80046" y="40806"/>
                  </a:lnTo>
                  <a:lnTo>
                    <a:pt x="80146" y="33905"/>
                  </a:lnTo>
                  <a:close/>
                </a:path>
                <a:path w="1322070" h="76835">
                  <a:moveTo>
                    <a:pt x="1241459" y="33905"/>
                  </a:moveTo>
                  <a:lnTo>
                    <a:pt x="80146" y="33905"/>
                  </a:lnTo>
                  <a:lnTo>
                    <a:pt x="80046" y="40806"/>
                  </a:lnTo>
                  <a:lnTo>
                    <a:pt x="80146" y="42905"/>
                  </a:lnTo>
                  <a:lnTo>
                    <a:pt x="1241459" y="42905"/>
                  </a:lnTo>
                  <a:lnTo>
                    <a:pt x="1241560" y="40806"/>
                  </a:lnTo>
                  <a:lnTo>
                    <a:pt x="1241459" y="33905"/>
                  </a:lnTo>
                  <a:close/>
                </a:path>
                <a:path w="1322070" h="76835">
                  <a:moveTo>
                    <a:pt x="1311108" y="33905"/>
                  </a:moveTo>
                  <a:lnTo>
                    <a:pt x="1276570" y="33905"/>
                  </a:lnTo>
                  <a:lnTo>
                    <a:pt x="1276570" y="42905"/>
                  </a:lnTo>
                  <a:lnTo>
                    <a:pt x="1311105" y="42905"/>
                  </a:lnTo>
                  <a:lnTo>
                    <a:pt x="1321607" y="38404"/>
                  </a:lnTo>
                  <a:lnTo>
                    <a:pt x="1311108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940946" y="1661770"/>
              <a:ext cx="824865" cy="698500"/>
            </a:xfrm>
            <a:custGeom>
              <a:avLst/>
              <a:gdLst/>
              <a:ahLst/>
              <a:cxnLst/>
              <a:rect l="l" t="t" r="r" b="b"/>
              <a:pathLst>
                <a:path w="824865" h="698500">
                  <a:moveTo>
                    <a:pt x="0" y="0"/>
                  </a:moveTo>
                  <a:lnTo>
                    <a:pt x="824241" y="0"/>
                  </a:lnTo>
                </a:path>
                <a:path w="824865" h="698500">
                  <a:moveTo>
                    <a:pt x="0" y="698259"/>
                  </a:moveTo>
                  <a:lnTo>
                    <a:pt x="824241" y="69825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679846" y="1661774"/>
              <a:ext cx="76835" cy="698500"/>
            </a:xfrm>
            <a:custGeom>
              <a:avLst/>
              <a:gdLst/>
              <a:ahLst/>
              <a:cxnLst/>
              <a:rect l="l" t="t" r="r" b="b"/>
              <a:pathLst>
                <a:path w="76834" h="698500">
                  <a:moveTo>
                    <a:pt x="0" y="608644"/>
                  </a:moveTo>
                  <a:lnTo>
                    <a:pt x="38404" y="698256"/>
                  </a:lnTo>
                  <a:lnTo>
                    <a:pt x="57706" y="653219"/>
                  </a:lnTo>
                  <a:lnTo>
                    <a:pt x="33903" y="653219"/>
                  </a:lnTo>
                  <a:lnTo>
                    <a:pt x="33900" y="618109"/>
                  </a:lnTo>
                  <a:lnTo>
                    <a:pt x="2400" y="609807"/>
                  </a:lnTo>
                  <a:lnTo>
                    <a:pt x="0" y="608644"/>
                  </a:lnTo>
                  <a:close/>
                </a:path>
                <a:path w="76834" h="698500">
                  <a:moveTo>
                    <a:pt x="33903" y="618109"/>
                  </a:moveTo>
                  <a:lnTo>
                    <a:pt x="33903" y="653219"/>
                  </a:lnTo>
                  <a:lnTo>
                    <a:pt x="42904" y="653219"/>
                  </a:lnTo>
                  <a:lnTo>
                    <a:pt x="42904" y="618246"/>
                  </a:lnTo>
                  <a:lnTo>
                    <a:pt x="38404" y="618246"/>
                  </a:lnTo>
                  <a:lnTo>
                    <a:pt x="36003" y="618209"/>
                  </a:lnTo>
                  <a:lnTo>
                    <a:pt x="33903" y="618109"/>
                  </a:lnTo>
                  <a:close/>
                </a:path>
                <a:path w="76834" h="698500">
                  <a:moveTo>
                    <a:pt x="76809" y="608644"/>
                  </a:moveTo>
                  <a:lnTo>
                    <a:pt x="42904" y="618109"/>
                  </a:lnTo>
                  <a:lnTo>
                    <a:pt x="42904" y="653219"/>
                  </a:lnTo>
                  <a:lnTo>
                    <a:pt x="57706" y="653219"/>
                  </a:lnTo>
                  <a:lnTo>
                    <a:pt x="76809" y="608644"/>
                  </a:lnTo>
                  <a:close/>
                </a:path>
                <a:path w="76834" h="698500">
                  <a:moveTo>
                    <a:pt x="38404" y="80010"/>
                  </a:moveTo>
                  <a:lnTo>
                    <a:pt x="36003" y="80045"/>
                  </a:lnTo>
                  <a:lnTo>
                    <a:pt x="33903" y="80146"/>
                  </a:lnTo>
                  <a:lnTo>
                    <a:pt x="33903" y="618109"/>
                  </a:lnTo>
                  <a:lnTo>
                    <a:pt x="36003" y="618209"/>
                  </a:lnTo>
                  <a:lnTo>
                    <a:pt x="38404" y="618246"/>
                  </a:lnTo>
                  <a:lnTo>
                    <a:pt x="40805" y="618209"/>
                  </a:lnTo>
                  <a:lnTo>
                    <a:pt x="42901" y="618109"/>
                  </a:lnTo>
                  <a:lnTo>
                    <a:pt x="42901" y="80146"/>
                  </a:lnTo>
                  <a:lnTo>
                    <a:pt x="40805" y="80045"/>
                  </a:lnTo>
                  <a:lnTo>
                    <a:pt x="38404" y="80010"/>
                  </a:lnTo>
                  <a:close/>
                </a:path>
                <a:path w="76834" h="698500">
                  <a:moveTo>
                    <a:pt x="42904" y="618109"/>
                  </a:moveTo>
                  <a:lnTo>
                    <a:pt x="40805" y="618209"/>
                  </a:lnTo>
                  <a:lnTo>
                    <a:pt x="38404" y="618246"/>
                  </a:lnTo>
                  <a:lnTo>
                    <a:pt x="42904" y="618246"/>
                  </a:lnTo>
                  <a:lnTo>
                    <a:pt x="42904" y="618109"/>
                  </a:lnTo>
                  <a:close/>
                </a:path>
                <a:path w="76834" h="698500">
                  <a:moveTo>
                    <a:pt x="38404" y="0"/>
                  </a:moveTo>
                  <a:lnTo>
                    <a:pt x="0" y="89611"/>
                  </a:lnTo>
                  <a:lnTo>
                    <a:pt x="2400" y="88447"/>
                  </a:lnTo>
                  <a:lnTo>
                    <a:pt x="4798" y="87360"/>
                  </a:lnTo>
                  <a:lnTo>
                    <a:pt x="33900" y="80146"/>
                  </a:lnTo>
                  <a:lnTo>
                    <a:pt x="33903" y="45035"/>
                  </a:lnTo>
                  <a:lnTo>
                    <a:pt x="57705" y="45035"/>
                  </a:lnTo>
                  <a:lnTo>
                    <a:pt x="38404" y="0"/>
                  </a:lnTo>
                  <a:close/>
                </a:path>
                <a:path w="76834" h="698500">
                  <a:moveTo>
                    <a:pt x="57705" y="45035"/>
                  </a:moveTo>
                  <a:lnTo>
                    <a:pt x="42904" y="45035"/>
                  </a:lnTo>
                  <a:lnTo>
                    <a:pt x="42904" y="80146"/>
                  </a:lnTo>
                  <a:lnTo>
                    <a:pt x="45604" y="80347"/>
                  </a:lnTo>
                  <a:lnTo>
                    <a:pt x="48006" y="80610"/>
                  </a:lnTo>
                  <a:lnTo>
                    <a:pt x="76809" y="89611"/>
                  </a:lnTo>
                  <a:lnTo>
                    <a:pt x="57705" y="45035"/>
                  </a:lnTo>
                  <a:close/>
                </a:path>
                <a:path w="76834" h="698500">
                  <a:moveTo>
                    <a:pt x="42904" y="80010"/>
                  </a:moveTo>
                  <a:lnTo>
                    <a:pt x="38404" y="80010"/>
                  </a:lnTo>
                  <a:lnTo>
                    <a:pt x="40805" y="80045"/>
                  </a:lnTo>
                  <a:lnTo>
                    <a:pt x="42904" y="80146"/>
                  </a:lnTo>
                  <a:lnTo>
                    <a:pt x="42904" y="80010"/>
                  </a:lnTo>
                  <a:close/>
                </a:path>
                <a:path w="76834" h="698500">
                  <a:moveTo>
                    <a:pt x="42904" y="45035"/>
                  </a:moveTo>
                  <a:lnTo>
                    <a:pt x="33903" y="45035"/>
                  </a:lnTo>
                  <a:lnTo>
                    <a:pt x="33903" y="80146"/>
                  </a:lnTo>
                  <a:lnTo>
                    <a:pt x="36003" y="80045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8263032" y="2758423"/>
            <a:ext cx="1502410" cy="911225"/>
            <a:chOff x="8263032" y="2758423"/>
            <a:chExt cx="1502410" cy="911225"/>
          </a:xfrm>
        </p:grpSpPr>
        <p:sp>
          <p:nvSpPr>
            <p:cNvPr id="22" name="object 22"/>
            <p:cNvSpPr/>
            <p:nvPr/>
          </p:nvSpPr>
          <p:spPr>
            <a:xfrm>
              <a:off x="8940948" y="2767423"/>
              <a:ext cx="824865" cy="0"/>
            </a:xfrm>
            <a:custGeom>
              <a:avLst/>
              <a:gdLst/>
              <a:ahLst/>
              <a:cxnLst/>
              <a:rect l="l" t="t" r="r" b="b"/>
              <a:pathLst>
                <a:path w="824865" h="0">
                  <a:moveTo>
                    <a:pt x="0" y="0"/>
                  </a:moveTo>
                  <a:lnTo>
                    <a:pt x="824242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263032" y="2767423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5" y="698259"/>
                  </a:moveTo>
                  <a:lnTo>
                    <a:pt x="17024" y="349131"/>
                  </a:lnTo>
                  <a:lnTo>
                    <a:pt x="677915" y="0"/>
                  </a:lnTo>
                  <a:lnTo>
                    <a:pt x="1338635" y="349128"/>
                  </a:lnTo>
                  <a:lnTo>
                    <a:pt x="677915" y="698259"/>
                  </a:lnTo>
                  <a:close/>
                </a:path>
                <a:path w="1339215" h="698500">
                  <a:moveTo>
                    <a:pt x="677915" y="0"/>
                  </a:moveTo>
                  <a:lnTo>
                    <a:pt x="677915" y="698259"/>
                  </a:lnTo>
                </a:path>
                <a:path w="1339215" h="698500">
                  <a:moveTo>
                    <a:pt x="0" y="349131"/>
                  </a:moveTo>
                  <a:lnTo>
                    <a:pt x="1338635" y="349131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940946" y="3116555"/>
              <a:ext cx="661035" cy="553085"/>
            </a:xfrm>
            <a:custGeom>
              <a:avLst/>
              <a:gdLst/>
              <a:ahLst/>
              <a:cxnLst/>
              <a:rect l="l" t="t" r="r" b="b"/>
              <a:pathLst>
                <a:path w="661034" h="553085">
                  <a:moveTo>
                    <a:pt x="0" y="0"/>
                  </a:moveTo>
                  <a:lnTo>
                    <a:pt x="0" y="552552"/>
                  </a:lnTo>
                </a:path>
                <a:path w="661034" h="553085">
                  <a:moveTo>
                    <a:pt x="660722" y="0"/>
                  </a:moveTo>
                  <a:lnTo>
                    <a:pt x="660722" y="344657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940946" y="3525084"/>
              <a:ext cx="661035" cy="76835"/>
            </a:xfrm>
            <a:custGeom>
              <a:avLst/>
              <a:gdLst/>
              <a:ahLst/>
              <a:cxnLst/>
              <a:rect l="l" t="t" r="r" b="b"/>
              <a:pathLst>
                <a:path w="661034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3"/>
                  </a:lnTo>
                  <a:lnTo>
                    <a:pt x="80146" y="33903"/>
                  </a:lnTo>
                  <a:lnTo>
                    <a:pt x="80347" y="31203"/>
                  </a:lnTo>
                  <a:lnTo>
                    <a:pt x="88447" y="2400"/>
                  </a:lnTo>
                  <a:lnTo>
                    <a:pt x="89611" y="0"/>
                  </a:lnTo>
                  <a:close/>
                </a:path>
                <a:path w="661034" h="76835">
                  <a:moveTo>
                    <a:pt x="571193" y="0"/>
                  </a:moveTo>
                  <a:lnTo>
                    <a:pt x="580758" y="40805"/>
                  </a:lnTo>
                  <a:lnTo>
                    <a:pt x="580644" y="43206"/>
                  </a:lnTo>
                  <a:lnTo>
                    <a:pt x="571193" y="76809"/>
                  </a:lnTo>
                  <a:lnTo>
                    <a:pt x="650306" y="42904"/>
                  </a:lnTo>
                  <a:lnTo>
                    <a:pt x="615768" y="42904"/>
                  </a:lnTo>
                  <a:lnTo>
                    <a:pt x="615768" y="33903"/>
                  </a:lnTo>
                  <a:lnTo>
                    <a:pt x="650303" y="33903"/>
                  </a:lnTo>
                  <a:lnTo>
                    <a:pt x="571193" y="0"/>
                  </a:lnTo>
                  <a:close/>
                </a:path>
                <a:path w="661034" h="76835">
                  <a:moveTo>
                    <a:pt x="80146" y="33903"/>
                  </a:moveTo>
                  <a:lnTo>
                    <a:pt x="45035" y="33903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661034" h="76835">
                  <a:moveTo>
                    <a:pt x="580658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580658" y="42904"/>
                  </a:lnTo>
                  <a:lnTo>
                    <a:pt x="580758" y="40805"/>
                  </a:lnTo>
                  <a:lnTo>
                    <a:pt x="580658" y="33903"/>
                  </a:lnTo>
                  <a:close/>
                </a:path>
                <a:path w="661034" h="76835">
                  <a:moveTo>
                    <a:pt x="650303" y="33903"/>
                  </a:moveTo>
                  <a:lnTo>
                    <a:pt x="615768" y="33903"/>
                  </a:lnTo>
                  <a:lnTo>
                    <a:pt x="615768" y="42904"/>
                  </a:lnTo>
                  <a:lnTo>
                    <a:pt x="650306" y="42904"/>
                  </a:lnTo>
                  <a:lnTo>
                    <a:pt x="660805" y="38404"/>
                  </a:lnTo>
                  <a:lnTo>
                    <a:pt x="650303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932352" y="3116551"/>
              <a:ext cx="824865" cy="0"/>
            </a:xfrm>
            <a:custGeom>
              <a:avLst/>
              <a:gdLst/>
              <a:ahLst/>
              <a:cxnLst/>
              <a:rect l="l" t="t" r="r" b="b"/>
              <a:pathLst>
                <a:path w="824865" h="0">
                  <a:moveTo>
                    <a:pt x="0" y="0"/>
                  </a:moveTo>
                  <a:lnTo>
                    <a:pt x="824238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679846" y="2767423"/>
              <a:ext cx="76835" cy="349250"/>
            </a:xfrm>
            <a:custGeom>
              <a:avLst/>
              <a:gdLst/>
              <a:ahLst/>
              <a:cxnLst/>
              <a:rect l="l" t="t" r="r" b="b"/>
              <a:pathLst>
                <a:path w="76834" h="349250">
                  <a:moveTo>
                    <a:pt x="0" y="259520"/>
                  </a:moveTo>
                  <a:lnTo>
                    <a:pt x="38404" y="349131"/>
                  </a:lnTo>
                  <a:lnTo>
                    <a:pt x="57705" y="304096"/>
                  </a:lnTo>
                  <a:lnTo>
                    <a:pt x="33903" y="304096"/>
                  </a:lnTo>
                  <a:lnTo>
                    <a:pt x="33900" y="268985"/>
                  </a:lnTo>
                  <a:lnTo>
                    <a:pt x="2400" y="260684"/>
                  </a:lnTo>
                  <a:lnTo>
                    <a:pt x="0" y="259520"/>
                  </a:lnTo>
                  <a:close/>
                </a:path>
                <a:path w="76834" h="349250">
                  <a:moveTo>
                    <a:pt x="33903" y="268985"/>
                  </a:moveTo>
                  <a:lnTo>
                    <a:pt x="33903" y="304096"/>
                  </a:lnTo>
                  <a:lnTo>
                    <a:pt x="42904" y="304096"/>
                  </a:lnTo>
                  <a:lnTo>
                    <a:pt x="42904" y="269121"/>
                  </a:lnTo>
                  <a:lnTo>
                    <a:pt x="38404" y="269121"/>
                  </a:lnTo>
                  <a:lnTo>
                    <a:pt x="36003" y="269086"/>
                  </a:lnTo>
                  <a:lnTo>
                    <a:pt x="33903" y="268985"/>
                  </a:lnTo>
                  <a:close/>
                </a:path>
                <a:path w="76834" h="349250">
                  <a:moveTo>
                    <a:pt x="76809" y="259520"/>
                  </a:moveTo>
                  <a:lnTo>
                    <a:pt x="42904" y="268985"/>
                  </a:lnTo>
                  <a:lnTo>
                    <a:pt x="42904" y="304096"/>
                  </a:lnTo>
                  <a:lnTo>
                    <a:pt x="57705" y="304096"/>
                  </a:lnTo>
                  <a:lnTo>
                    <a:pt x="76809" y="259520"/>
                  </a:lnTo>
                  <a:close/>
                </a:path>
                <a:path w="76834" h="349250">
                  <a:moveTo>
                    <a:pt x="38404" y="80010"/>
                  </a:moveTo>
                  <a:lnTo>
                    <a:pt x="36003" y="80046"/>
                  </a:lnTo>
                  <a:lnTo>
                    <a:pt x="33903" y="80146"/>
                  </a:lnTo>
                  <a:lnTo>
                    <a:pt x="33903" y="268985"/>
                  </a:lnTo>
                  <a:lnTo>
                    <a:pt x="36003" y="269086"/>
                  </a:lnTo>
                  <a:lnTo>
                    <a:pt x="38404" y="269121"/>
                  </a:lnTo>
                  <a:lnTo>
                    <a:pt x="40805" y="269086"/>
                  </a:lnTo>
                  <a:lnTo>
                    <a:pt x="42901" y="268985"/>
                  </a:lnTo>
                  <a:lnTo>
                    <a:pt x="42901" y="80146"/>
                  </a:lnTo>
                  <a:lnTo>
                    <a:pt x="40805" y="80046"/>
                  </a:lnTo>
                  <a:lnTo>
                    <a:pt x="38404" y="80010"/>
                  </a:lnTo>
                  <a:close/>
                </a:path>
                <a:path w="76834" h="349250">
                  <a:moveTo>
                    <a:pt x="42904" y="268985"/>
                  </a:moveTo>
                  <a:lnTo>
                    <a:pt x="40805" y="269086"/>
                  </a:lnTo>
                  <a:lnTo>
                    <a:pt x="38404" y="269121"/>
                  </a:lnTo>
                  <a:lnTo>
                    <a:pt x="42904" y="269121"/>
                  </a:lnTo>
                  <a:lnTo>
                    <a:pt x="42904" y="268985"/>
                  </a:lnTo>
                  <a:close/>
                </a:path>
                <a:path w="76834" h="349250">
                  <a:moveTo>
                    <a:pt x="38404" y="0"/>
                  </a:moveTo>
                  <a:lnTo>
                    <a:pt x="0" y="89611"/>
                  </a:lnTo>
                  <a:lnTo>
                    <a:pt x="2400" y="88449"/>
                  </a:lnTo>
                  <a:lnTo>
                    <a:pt x="4798" y="87362"/>
                  </a:lnTo>
                  <a:lnTo>
                    <a:pt x="33900" y="80146"/>
                  </a:lnTo>
                  <a:lnTo>
                    <a:pt x="33903" y="45036"/>
                  </a:lnTo>
                  <a:lnTo>
                    <a:pt x="57706" y="45036"/>
                  </a:lnTo>
                  <a:lnTo>
                    <a:pt x="38404" y="0"/>
                  </a:lnTo>
                  <a:close/>
                </a:path>
                <a:path w="76834" h="349250">
                  <a:moveTo>
                    <a:pt x="57706" y="45036"/>
                  </a:moveTo>
                  <a:lnTo>
                    <a:pt x="42904" y="45036"/>
                  </a:lnTo>
                  <a:lnTo>
                    <a:pt x="42904" y="80146"/>
                  </a:lnTo>
                  <a:lnTo>
                    <a:pt x="45604" y="80349"/>
                  </a:lnTo>
                  <a:lnTo>
                    <a:pt x="48006" y="80611"/>
                  </a:lnTo>
                  <a:lnTo>
                    <a:pt x="76809" y="89611"/>
                  </a:lnTo>
                  <a:lnTo>
                    <a:pt x="57706" y="45036"/>
                  </a:lnTo>
                  <a:close/>
                </a:path>
                <a:path w="76834" h="349250">
                  <a:moveTo>
                    <a:pt x="42904" y="80010"/>
                  </a:moveTo>
                  <a:lnTo>
                    <a:pt x="38404" y="80010"/>
                  </a:lnTo>
                  <a:lnTo>
                    <a:pt x="40805" y="80046"/>
                  </a:lnTo>
                  <a:lnTo>
                    <a:pt x="42904" y="80146"/>
                  </a:lnTo>
                  <a:lnTo>
                    <a:pt x="42904" y="80010"/>
                  </a:lnTo>
                  <a:close/>
                </a:path>
                <a:path w="76834" h="349250">
                  <a:moveTo>
                    <a:pt x="42904" y="45036"/>
                  </a:moveTo>
                  <a:lnTo>
                    <a:pt x="33903" y="45036"/>
                  </a:lnTo>
                  <a:lnTo>
                    <a:pt x="33903" y="80146"/>
                  </a:lnTo>
                  <a:lnTo>
                    <a:pt x="36003" y="80046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940946" y="2767423"/>
              <a:ext cx="661035" cy="349250"/>
            </a:xfrm>
            <a:custGeom>
              <a:avLst/>
              <a:gdLst/>
              <a:ahLst/>
              <a:cxnLst/>
              <a:rect l="l" t="t" r="r" b="b"/>
              <a:pathLst>
                <a:path w="661034" h="349250">
                  <a:moveTo>
                    <a:pt x="0" y="349131"/>
                  </a:moveTo>
                  <a:lnTo>
                    <a:pt x="0" y="0"/>
                  </a:lnTo>
                </a:path>
                <a:path w="661034" h="349250">
                  <a:moveTo>
                    <a:pt x="0" y="349131"/>
                  </a:moveTo>
                  <a:lnTo>
                    <a:pt x="660722" y="349128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8263032" y="3734740"/>
            <a:ext cx="1502410" cy="1155700"/>
            <a:chOff x="8263032" y="3734740"/>
            <a:chExt cx="1502410" cy="1155700"/>
          </a:xfrm>
        </p:grpSpPr>
        <p:sp>
          <p:nvSpPr>
            <p:cNvPr id="30" name="object 30"/>
            <p:cNvSpPr/>
            <p:nvPr/>
          </p:nvSpPr>
          <p:spPr>
            <a:xfrm>
              <a:off x="8592181" y="3744108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346064" y="0"/>
                  </a:moveTo>
                  <a:lnTo>
                    <a:pt x="299274" y="3479"/>
                  </a:lnTo>
                  <a:lnTo>
                    <a:pt x="254403" y="12911"/>
                  </a:lnTo>
                  <a:lnTo>
                    <a:pt x="211856" y="27892"/>
                  </a:lnTo>
                  <a:lnTo>
                    <a:pt x="172036" y="48019"/>
                  </a:lnTo>
                  <a:lnTo>
                    <a:pt x="135345" y="72890"/>
                  </a:lnTo>
                  <a:lnTo>
                    <a:pt x="102186" y="102101"/>
                  </a:lnTo>
                  <a:lnTo>
                    <a:pt x="72964" y="135250"/>
                  </a:lnTo>
                  <a:lnTo>
                    <a:pt x="48081" y="171933"/>
                  </a:lnTo>
                  <a:lnTo>
                    <a:pt x="27939" y="211747"/>
                  </a:lnTo>
                  <a:lnTo>
                    <a:pt x="12943" y="254290"/>
                  </a:lnTo>
                  <a:lnTo>
                    <a:pt x="3496" y="299158"/>
                  </a:lnTo>
                  <a:lnTo>
                    <a:pt x="0" y="345949"/>
                  </a:lnTo>
                  <a:lnTo>
                    <a:pt x="348764" y="348763"/>
                  </a:lnTo>
                  <a:lnTo>
                    <a:pt x="346064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564385" y="3739573"/>
              <a:ext cx="381635" cy="358140"/>
            </a:xfrm>
            <a:custGeom>
              <a:avLst/>
              <a:gdLst/>
              <a:ahLst/>
              <a:cxnLst/>
              <a:rect l="l" t="t" r="r" b="b"/>
              <a:pathLst>
                <a:path w="381634" h="358139">
                  <a:moveTo>
                    <a:pt x="27749" y="354990"/>
                  </a:moveTo>
                  <a:lnTo>
                    <a:pt x="23291" y="350456"/>
                  </a:lnTo>
                  <a:lnTo>
                    <a:pt x="23253" y="354952"/>
                  </a:lnTo>
                  <a:lnTo>
                    <a:pt x="27749" y="354990"/>
                  </a:lnTo>
                  <a:close/>
                </a:path>
                <a:path w="381634" h="358139">
                  <a:moveTo>
                    <a:pt x="381088" y="357835"/>
                  </a:moveTo>
                  <a:lnTo>
                    <a:pt x="381050" y="353263"/>
                  </a:lnTo>
                  <a:lnTo>
                    <a:pt x="380898" y="332486"/>
                  </a:lnTo>
                  <a:lnTo>
                    <a:pt x="378358" y="4508"/>
                  </a:lnTo>
                  <a:lnTo>
                    <a:pt x="378320" y="0"/>
                  </a:lnTo>
                  <a:lnTo>
                    <a:pt x="373824" y="38"/>
                  </a:lnTo>
                  <a:lnTo>
                    <a:pt x="372021" y="101"/>
                  </a:lnTo>
                  <a:lnTo>
                    <a:pt x="372021" y="348767"/>
                  </a:lnTo>
                  <a:lnTo>
                    <a:pt x="32435" y="346024"/>
                  </a:lnTo>
                  <a:lnTo>
                    <a:pt x="32816" y="334225"/>
                  </a:lnTo>
                  <a:lnTo>
                    <a:pt x="51917" y="303161"/>
                  </a:lnTo>
                  <a:lnTo>
                    <a:pt x="73088" y="268719"/>
                  </a:lnTo>
                  <a:lnTo>
                    <a:pt x="75996" y="263994"/>
                  </a:lnTo>
                  <a:lnTo>
                    <a:pt x="73444" y="264795"/>
                  </a:lnTo>
                  <a:lnTo>
                    <a:pt x="70916" y="265518"/>
                  </a:lnTo>
                  <a:lnTo>
                    <a:pt x="48602" y="268719"/>
                  </a:lnTo>
                  <a:lnTo>
                    <a:pt x="46177" y="268706"/>
                  </a:lnTo>
                  <a:lnTo>
                    <a:pt x="43776" y="268617"/>
                  </a:lnTo>
                  <a:lnTo>
                    <a:pt x="42926" y="268554"/>
                  </a:lnTo>
                  <a:lnTo>
                    <a:pt x="45402" y="259219"/>
                  </a:lnTo>
                  <a:lnTo>
                    <a:pt x="61150" y="215239"/>
                  </a:lnTo>
                  <a:lnTo>
                    <a:pt x="80543" y="177546"/>
                  </a:lnTo>
                  <a:lnTo>
                    <a:pt x="103632" y="143548"/>
                  </a:lnTo>
                  <a:lnTo>
                    <a:pt x="131394" y="111671"/>
                  </a:lnTo>
                  <a:lnTo>
                    <a:pt x="159854" y="85852"/>
                  </a:lnTo>
                  <a:lnTo>
                    <a:pt x="198818" y="58445"/>
                  </a:lnTo>
                  <a:lnTo>
                    <a:pt x="199974" y="57785"/>
                  </a:lnTo>
                  <a:lnTo>
                    <a:pt x="211912" y="50914"/>
                  </a:lnTo>
                  <a:lnTo>
                    <a:pt x="225272" y="44005"/>
                  </a:lnTo>
                  <a:lnTo>
                    <a:pt x="264033" y="27952"/>
                  </a:lnTo>
                  <a:lnTo>
                    <a:pt x="308800" y="15786"/>
                  </a:lnTo>
                  <a:lnTo>
                    <a:pt x="350583" y="10096"/>
                  </a:lnTo>
                  <a:lnTo>
                    <a:pt x="369392" y="9194"/>
                  </a:lnTo>
                  <a:lnTo>
                    <a:pt x="372021" y="348767"/>
                  </a:lnTo>
                  <a:lnTo>
                    <a:pt x="372021" y="101"/>
                  </a:lnTo>
                  <a:lnTo>
                    <a:pt x="357581" y="533"/>
                  </a:lnTo>
                  <a:lnTo>
                    <a:pt x="356539" y="622"/>
                  </a:lnTo>
                  <a:lnTo>
                    <a:pt x="355854" y="635"/>
                  </a:lnTo>
                  <a:lnTo>
                    <a:pt x="351777" y="977"/>
                  </a:lnTo>
                  <a:lnTo>
                    <a:pt x="341503" y="1752"/>
                  </a:lnTo>
                  <a:lnTo>
                    <a:pt x="339610" y="1993"/>
                  </a:lnTo>
                  <a:lnTo>
                    <a:pt x="338112" y="2108"/>
                  </a:lnTo>
                  <a:lnTo>
                    <a:pt x="332498" y="2857"/>
                  </a:lnTo>
                  <a:lnTo>
                    <a:pt x="325628" y="3695"/>
                  </a:lnTo>
                  <a:lnTo>
                    <a:pt x="323532" y="4051"/>
                  </a:lnTo>
                  <a:lnTo>
                    <a:pt x="320636" y="4432"/>
                  </a:lnTo>
                  <a:lnTo>
                    <a:pt x="314921" y="5499"/>
                  </a:lnTo>
                  <a:lnTo>
                    <a:pt x="309956" y="6324"/>
                  </a:lnTo>
                  <a:lnTo>
                    <a:pt x="306959" y="6972"/>
                  </a:lnTo>
                  <a:lnTo>
                    <a:pt x="303441" y="7620"/>
                  </a:lnTo>
                  <a:lnTo>
                    <a:pt x="298627" y="8763"/>
                  </a:lnTo>
                  <a:lnTo>
                    <a:pt x="294513" y="9639"/>
                  </a:lnTo>
                  <a:lnTo>
                    <a:pt x="291134" y="10528"/>
                  </a:lnTo>
                  <a:lnTo>
                    <a:pt x="286550" y="11607"/>
                  </a:lnTo>
                  <a:lnTo>
                    <a:pt x="282079" y="12903"/>
                  </a:lnTo>
                  <a:lnTo>
                    <a:pt x="279311" y="13627"/>
                  </a:lnTo>
                  <a:lnTo>
                    <a:pt x="275742" y="14744"/>
                  </a:lnTo>
                  <a:lnTo>
                    <a:pt x="269913" y="16421"/>
                  </a:lnTo>
                  <a:lnTo>
                    <a:pt x="266166" y="17703"/>
                  </a:lnTo>
                  <a:lnTo>
                    <a:pt x="264375" y="18262"/>
                  </a:lnTo>
                  <a:lnTo>
                    <a:pt x="260743" y="19570"/>
                  </a:lnTo>
                  <a:lnTo>
                    <a:pt x="253746" y="21971"/>
                  </a:lnTo>
                  <a:lnTo>
                    <a:pt x="250812" y="23139"/>
                  </a:lnTo>
                  <a:lnTo>
                    <a:pt x="249720" y="23533"/>
                  </a:lnTo>
                  <a:lnTo>
                    <a:pt x="245973" y="25069"/>
                  </a:lnTo>
                  <a:lnTo>
                    <a:pt x="237883" y="28295"/>
                  </a:lnTo>
                  <a:lnTo>
                    <a:pt x="235839" y="29235"/>
                  </a:lnTo>
                  <a:lnTo>
                    <a:pt x="235356" y="29425"/>
                  </a:lnTo>
                  <a:lnTo>
                    <a:pt x="232054" y="30949"/>
                  </a:lnTo>
                  <a:lnTo>
                    <a:pt x="222402" y="35356"/>
                  </a:lnTo>
                  <a:lnTo>
                    <a:pt x="221310" y="35928"/>
                  </a:lnTo>
                  <a:lnTo>
                    <a:pt x="207352" y="43116"/>
                  </a:lnTo>
                  <a:lnTo>
                    <a:pt x="196240" y="49542"/>
                  </a:lnTo>
                  <a:lnTo>
                    <a:pt x="194246" y="50685"/>
                  </a:lnTo>
                  <a:lnTo>
                    <a:pt x="194094" y="50787"/>
                  </a:lnTo>
                  <a:lnTo>
                    <a:pt x="192722" y="51574"/>
                  </a:lnTo>
                  <a:lnTo>
                    <a:pt x="185788" y="56045"/>
                  </a:lnTo>
                  <a:lnTo>
                    <a:pt x="181241" y="58915"/>
                  </a:lnTo>
                  <a:lnTo>
                    <a:pt x="180289" y="59575"/>
                  </a:lnTo>
                  <a:lnTo>
                    <a:pt x="178536" y="60706"/>
                  </a:lnTo>
                  <a:lnTo>
                    <a:pt x="173075" y="64592"/>
                  </a:lnTo>
                  <a:lnTo>
                    <a:pt x="168630" y="67691"/>
                  </a:lnTo>
                  <a:lnTo>
                    <a:pt x="167132" y="68834"/>
                  </a:lnTo>
                  <a:lnTo>
                    <a:pt x="164833" y="70472"/>
                  </a:lnTo>
                  <a:lnTo>
                    <a:pt x="160312" y="74028"/>
                  </a:lnTo>
                  <a:lnTo>
                    <a:pt x="156425" y="77000"/>
                  </a:lnTo>
                  <a:lnTo>
                    <a:pt x="154152" y="78892"/>
                  </a:lnTo>
                  <a:lnTo>
                    <a:pt x="151638" y="80873"/>
                  </a:lnTo>
                  <a:lnTo>
                    <a:pt x="148463" y="83629"/>
                  </a:lnTo>
                  <a:lnTo>
                    <a:pt x="144627" y="86817"/>
                  </a:lnTo>
                  <a:lnTo>
                    <a:pt x="141478" y="89674"/>
                  </a:lnTo>
                  <a:lnTo>
                    <a:pt x="138950" y="91871"/>
                  </a:lnTo>
                  <a:lnTo>
                    <a:pt x="136525" y="94183"/>
                  </a:lnTo>
                  <a:lnTo>
                    <a:pt x="133273" y="97142"/>
                  </a:lnTo>
                  <a:lnTo>
                    <a:pt x="129425" y="100965"/>
                  </a:lnTo>
                  <a:lnTo>
                    <a:pt x="126796" y="103466"/>
                  </a:lnTo>
                  <a:lnTo>
                    <a:pt x="124993" y="105359"/>
                  </a:lnTo>
                  <a:lnTo>
                    <a:pt x="122364" y="107962"/>
                  </a:lnTo>
                  <a:lnTo>
                    <a:pt x="118148" y="112522"/>
                  </a:lnTo>
                  <a:lnTo>
                    <a:pt x="115201" y="115608"/>
                  </a:lnTo>
                  <a:lnTo>
                    <a:pt x="113753" y="117271"/>
                  </a:lnTo>
                  <a:lnTo>
                    <a:pt x="111937" y="119240"/>
                  </a:lnTo>
                  <a:lnTo>
                    <a:pt x="107264" y="124764"/>
                  </a:lnTo>
                  <a:lnTo>
                    <a:pt x="104203" y="128282"/>
                  </a:lnTo>
                  <a:lnTo>
                    <a:pt x="103251" y="129489"/>
                  </a:lnTo>
                  <a:lnTo>
                    <a:pt x="101993" y="130975"/>
                  </a:lnTo>
                  <a:lnTo>
                    <a:pt x="96545" y="138010"/>
                  </a:lnTo>
                  <a:lnTo>
                    <a:pt x="93802" y="141490"/>
                  </a:lnTo>
                  <a:lnTo>
                    <a:pt x="93281" y="142227"/>
                  </a:lnTo>
                  <a:lnTo>
                    <a:pt x="92557" y="143154"/>
                  </a:lnTo>
                  <a:lnTo>
                    <a:pt x="85750" y="152781"/>
                  </a:lnTo>
                  <a:lnTo>
                    <a:pt x="84023" y="155194"/>
                  </a:lnTo>
                  <a:lnTo>
                    <a:pt x="83870" y="155422"/>
                  </a:lnTo>
                  <a:lnTo>
                    <a:pt x="71462" y="175285"/>
                  </a:lnTo>
                  <a:lnTo>
                    <a:pt x="67449" y="182168"/>
                  </a:lnTo>
                  <a:lnTo>
                    <a:pt x="67208" y="182613"/>
                  </a:lnTo>
                  <a:lnTo>
                    <a:pt x="66421" y="183984"/>
                  </a:lnTo>
                  <a:lnTo>
                    <a:pt x="62826" y="190957"/>
                  </a:lnTo>
                  <a:lnTo>
                    <a:pt x="60198" y="195961"/>
                  </a:lnTo>
                  <a:lnTo>
                    <a:pt x="59639" y="197154"/>
                  </a:lnTo>
                  <a:lnTo>
                    <a:pt x="58661" y="199047"/>
                  </a:lnTo>
                  <a:lnTo>
                    <a:pt x="55854" y="205181"/>
                  </a:lnTo>
                  <a:lnTo>
                    <a:pt x="53543" y="210108"/>
                  </a:lnTo>
                  <a:lnTo>
                    <a:pt x="52844" y="211797"/>
                  </a:lnTo>
                  <a:lnTo>
                    <a:pt x="51600" y="214515"/>
                  </a:lnTo>
                  <a:lnTo>
                    <a:pt x="48818" y="221475"/>
                  </a:lnTo>
                  <a:lnTo>
                    <a:pt x="47510" y="224624"/>
                  </a:lnTo>
                  <a:lnTo>
                    <a:pt x="46964" y="226123"/>
                  </a:lnTo>
                  <a:lnTo>
                    <a:pt x="45262" y="230378"/>
                  </a:lnTo>
                  <a:lnTo>
                    <a:pt x="43002" y="236931"/>
                  </a:lnTo>
                  <a:lnTo>
                    <a:pt x="42087" y="239458"/>
                  </a:lnTo>
                  <a:lnTo>
                    <a:pt x="41478" y="241376"/>
                  </a:lnTo>
                  <a:lnTo>
                    <a:pt x="39687" y="246608"/>
                  </a:lnTo>
                  <a:lnTo>
                    <a:pt x="37871" y="252857"/>
                  </a:lnTo>
                  <a:lnTo>
                    <a:pt x="37325" y="254609"/>
                  </a:lnTo>
                  <a:lnTo>
                    <a:pt x="36842" y="256413"/>
                  </a:lnTo>
                  <a:lnTo>
                    <a:pt x="34886" y="263169"/>
                  </a:lnTo>
                  <a:lnTo>
                    <a:pt x="33870" y="267449"/>
                  </a:lnTo>
                  <a:lnTo>
                    <a:pt x="31864" y="267055"/>
                  </a:lnTo>
                  <a:lnTo>
                    <a:pt x="0" y="252806"/>
                  </a:lnTo>
                  <a:lnTo>
                    <a:pt x="23571" y="341896"/>
                  </a:lnTo>
                  <a:lnTo>
                    <a:pt x="23291" y="350456"/>
                  </a:lnTo>
                  <a:lnTo>
                    <a:pt x="32296" y="350520"/>
                  </a:lnTo>
                  <a:lnTo>
                    <a:pt x="372033" y="350456"/>
                  </a:lnTo>
                  <a:lnTo>
                    <a:pt x="32296" y="350520"/>
                  </a:lnTo>
                  <a:lnTo>
                    <a:pt x="23368" y="350520"/>
                  </a:lnTo>
                  <a:lnTo>
                    <a:pt x="27749" y="354990"/>
                  </a:lnTo>
                  <a:lnTo>
                    <a:pt x="376516" y="357809"/>
                  </a:lnTo>
                  <a:lnTo>
                    <a:pt x="381088" y="35783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940946" y="4092872"/>
              <a:ext cx="0" cy="562610"/>
            </a:xfrm>
            <a:custGeom>
              <a:avLst/>
              <a:gdLst/>
              <a:ahLst/>
              <a:cxnLst/>
              <a:rect l="l" t="t" r="r" b="b"/>
              <a:pathLst>
                <a:path w="0" h="562610">
                  <a:moveTo>
                    <a:pt x="0" y="0"/>
                  </a:moveTo>
                  <a:lnTo>
                    <a:pt x="0" y="56233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10967" y="3962886"/>
              <a:ext cx="134481" cy="13545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263032" y="3743740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3" y="698256"/>
                  </a:moveTo>
                  <a:lnTo>
                    <a:pt x="17024" y="349131"/>
                  </a:lnTo>
                  <a:lnTo>
                    <a:pt x="677913" y="0"/>
                  </a:lnTo>
                  <a:lnTo>
                    <a:pt x="1338635" y="349128"/>
                  </a:lnTo>
                  <a:lnTo>
                    <a:pt x="677913" y="698256"/>
                  </a:lnTo>
                  <a:close/>
                </a:path>
                <a:path w="1339215" h="698500">
                  <a:moveTo>
                    <a:pt x="0" y="349131"/>
                  </a:moveTo>
                  <a:lnTo>
                    <a:pt x="1338635" y="349131"/>
                  </a:lnTo>
                </a:path>
              </a:pathLst>
            </a:custGeom>
            <a:ln w="17999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592181" y="4090057"/>
              <a:ext cx="1009650" cy="800100"/>
            </a:xfrm>
            <a:custGeom>
              <a:avLst/>
              <a:gdLst/>
              <a:ahLst/>
              <a:cxnLst/>
              <a:rect l="l" t="t" r="r" b="b"/>
              <a:pathLst>
                <a:path w="1009650" h="800100">
                  <a:moveTo>
                    <a:pt x="0" y="0"/>
                  </a:moveTo>
                  <a:lnTo>
                    <a:pt x="0" y="789219"/>
                  </a:lnTo>
                </a:path>
                <a:path w="1009650" h="800100">
                  <a:moveTo>
                    <a:pt x="1009489" y="2814"/>
                  </a:moveTo>
                  <a:lnTo>
                    <a:pt x="1009489" y="79985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592172" y="4532700"/>
              <a:ext cx="1017905" cy="288290"/>
            </a:xfrm>
            <a:custGeom>
              <a:avLst/>
              <a:gdLst/>
              <a:ahLst/>
              <a:cxnLst/>
              <a:rect l="l" t="t" r="r" b="b"/>
              <a:pathLst>
                <a:path w="1017904" h="288289">
                  <a:moveTo>
                    <a:pt x="1009573" y="38404"/>
                  </a:moveTo>
                  <a:lnTo>
                    <a:pt x="999070" y="33896"/>
                  </a:lnTo>
                  <a:lnTo>
                    <a:pt x="919962" y="0"/>
                  </a:lnTo>
                  <a:lnTo>
                    <a:pt x="921118" y="2400"/>
                  </a:lnTo>
                  <a:lnTo>
                    <a:pt x="922210" y="4800"/>
                  </a:lnTo>
                  <a:lnTo>
                    <a:pt x="929411" y="33604"/>
                  </a:lnTo>
                  <a:lnTo>
                    <a:pt x="929411" y="33896"/>
                  </a:lnTo>
                  <a:lnTo>
                    <a:pt x="428917" y="33896"/>
                  </a:lnTo>
                  <a:lnTo>
                    <a:pt x="429120" y="31203"/>
                  </a:lnTo>
                  <a:lnTo>
                    <a:pt x="438378" y="0"/>
                  </a:lnTo>
                  <a:lnTo>
                    <a:pt x="348767" y="38404"/>
                  </a:lnTo>
                  <a:lnTo>
                    <a:pt x="438378" y="76809"/>
                  </a:lnTo>
                  <a:lnTo>
                    <a:pt x="437210" y="74409"/>
                  </a:lnTo>
                  <a:lnTo>
                    <a:pt x="436130" y="72009"/>
                  </a:lnTo>
                  <a:lnTo>
                    <a:pt x="428917" y="42900"/>
                  </a:lnTo>
                  <a:lnTo>
                    <a:pt x="929424" y="42900"/>
                  </a:lnTo>
                  <a:lnTo>
                    <a:pt x="919962" y="76809"/>
                  </a:lnTo>
                  <a:lnTo>
                    <a:pt x="999070" y="42900"/>
                  </a:lnTo>
                  <a:lnTo>
                    <a:pt x="1009573" y="38404"/>
                  </a:lnTo>
                  <a:close/>
                </a:path>
                <a:path w="1017904" h="288289">
                  <a:moveTo>
                    <a:pt x="1017701" y="249491"/>
                  </a:moveTo>
                  <a:lnTo>
                    <a:pt x="1007198" y="244995"/>
                  </a:lnTo>
                  <a:lnTo>
                    <a:pt x="928090" y="211086"/>
                  </a:lnTo>
                  <a:lnTo>
                    <a:pt x="929246" y="213487"/>
                  </a:lnTo>
                  <a:lnTo>
                    <a:pt x="937539" y="244690"/>
                  </a:lnTo>
                  <a:lnTo>
                    <a:pt x="937539" y="244995"/>
                  </a:lnTo>
                  <a:lnTo>
                    <a:pt x="80149" y="244995"/>
                  </a:lnTo>
                  <a:lnTo>
                    <a:pt x="80352" y="242290"/>
                  </a:lnTo>
                  <a:lnTo>
                    <a:pt x="89611" y="211086"/>
                  </a:lnTo>
                  <a:lnTo>
                    <a:pt x="0" y="249491"/>
                  </a:lnTo>
                  <a:lnTo>
                    <a:pt x="89611" y="287896"/>
                  </a:lnTo>
                  <a:lnTo>
                    <a:pt x="88455" y="285496"/>
                  </a:lnTo>
                  <a:lnTo>
                    <a:pt x="87363" y="283095"/>
                  </a:lnTo>
                  <a:lnTo>
                    <a:pt x="80149" y="254000"/>
                  </a:lnTo>
                  <a:lnTo>
                    <a:pt x="937552" y="254000"/>
                  </a:lnTo>
                  <a:lnTo>
                    <a:pt x="928090" y="287896"/>
                  </a:lnTo>
                  <a:lnTo>
                    <a:pt x="1007198" y="254000"/>
                  </a:lnTo>
                  <a:lnTo>
                    <a:pt x="1017701" y="249491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932352" y="3743740"/>
              <a:ext cx="833119" cy="349250"/>
            </a:xfrm>
            <a:custGeom>
              <a:avLst/>
              <a:gdLst/>
              <a:ahLst/>
              <a:cxnLst/>
              <a:rect l="l" t="t" r="r" b="b"/>
              <a:pathLst>
                <a:path w="833120" h="349250">
                  <a:moveTo>
                    <a:pt x="8594" y="0"/>
                  </a:moveTo>
                  <a:lnTo>
                    <a:pt x="832835" y="0"/>
                  </a:lnTo>
                </a:path>
                <a:path w="833120" h="349250">
                  <a:moveTo>
                    <a:pt x="0" y="349128"/>
                  </a:moveTo>
                  <a:lnTo>
                    <a:pt x="824238" y="34912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679842" y="3743740"/>
              <a:ext cx="76835" cy="349250"/>
            </a:xfrm>
            <a:custGeom>
              <a:avLst/>
              <a:gdLst/>
              <a:ahLst/>
              <a:cxnLst/>
              <a:rect l="l" t="t" r="r" b="b"/>
              <a:pathLst>
                <a:path w="76834" h="349250">
                  <a:moveTo>
                    <a:pt x="0" y="259520"/>
                  </a:moveTo>
                  <a:lnTo>
                    <a:pt x="38404" y="349131"/>
                  </a:lnTo>
                  <a:lnTo>
                    <a:pt x="57705" y="304096"/>
                  </a:lnTo>
                  <a:lnTo>
                    <a:pt x="33905" y="304096"/>
                  </a:lnTo>
                  <a:lnTo>
                    <a:pt x="33900" y="268985"/>
                  </a:lnTo>
                  <a:lnTo>
                    <a:pt x="2401" y="260684"/>
                  </a:lnTo>
                  <a:lnTo>
                    <a:pt x="0" y="259520"/>
                  </a:lnTo>
                  <a:close/>
                </a:path>
                <a:path w="76834" h="349250">
                  <a:moveTo>
                    <a:pt x="33905" y="268985"/>
                  </a:moveTo>
                  <a:lnTo>
                    <a:pt x="33905" y="304096"/>
                  </a:lnTo>
                  <a:lnTo>
                    <a:pt x="42904" y="304096"/>
                  </a:lnTo>
                  <a:lnTo>
                    <a:pt x="42904" y="269121"/>
                  </a:lnTo>
                  <a:lnTo>
                    <a:pt x="38404" y="269121"/>
                  </a:lnTo>
                  <a:lnTo>
                    <a:pt x="36003" y="269086"/>
                  </a:lnTo>
                  <a:lnTo>
                    <a:pt x="33905" y="268985"/>
                  </a:lnTo>
                  <a:close/>
                </a:path>
                <a:path w="76834" h="349250">
                  <a:moveTo>
                    <a:pt x="76809" y="259520"/>
                  </a:moveTo>
                  <a:lnTo>
                    <a:pt x="42904" y="268985"/>
                  </a:lnTo>
                  <a:lnTo>
                    <a:pt x="42904" y="304096"/>
                  </a:lnTo>
                  <a:lnTo>
                    <a:pt x="57705" y="304096"/>
                  </a:lnTo>
                  <a:lnTo>
                    <a:pt x="76809" y="259520"/>
                  </a:lnTo>
                  <a:close/>
                </a:path>
                <a:path w="76834" h="349250">
                  <a:moveTo>
                    <a:pt x="38404" y="80010"/>
                  </a:moveTo>
                  <a:lnTo>
                    <a:pt x="36003" y="80046"/>
                  </a:lnTo>
                  <a:lnTo>
                    <a:pt x="33905" y="80147"/>
                  </a:lnTo>
                  <a:lnTo>
                    <a:pt x="33905" y="268985"/>
                  </a:lnTo>
                  <a:lnTo>
                    <a:pt x="36003" y="269086"/>
                  </a:lnTo>
                  <a:lnTo>
                    <a:pt x="38404" y="269121"/>
                  </a:lnTo>
                  <a:lnTo>
                    <a:pt x="40806" y="269086"/>
                  </a:lnTo>
                  <a:lnTo>
                    <a:pt x="42899" y="268985"/>
                  </a:lnTo>
                  <a:lnTo>
                    <a:pt x="42899" y="80147"/>
                  </a:lnTo>
                  <a:lnTo>
                    <a:pt x="40806" y="80046"/>
                  </a:lnTo>
                  <a:lnTo>
                    <a:pt x="38404" y="80010"/>
                  </a:lnTo>
                  <a:close/>
                </a:path>
                <a:path w="76834" h="349250">
                  <a:moveTo>
                    <a:pt x="42904" y="268985"/>
                  </a:moveTo>
                  <a:lnTo>
                    <a:pt x="40806" y="269086"/>
                  </a:lnTo>
                  <a:lnTo>
                    <a:pt x="38404" y="269121"/>
                  </a:lnTo>
                  <a:lnTo>
                    <a:pt x="42904" y="269121"/>
                  </a:lnTo>
                  <a:lnTo>
                    <a:pt x="42904" y="268985"/>
                  </a:lnTo>
                  <a:close/>
                </a:path>
                <a:path w="76834" h="349250">
                  <a:moveTo>
                    <a:pt x="38404" y="0"/>
                  </a:moveTo>
                  <a:lnTo>
                    <a:pt x="0" y="89611"/>
                  </a:lnTo>
                  <a:lnTo>
                    <a:pt x="2401" y="88449"/>
                  </a:lnTo>
                  <a:lnTo>
                    <a:pt x="4798" y="87362"/>
                  </a:lnTo>
                  <a:lnTo>
                    <a:pt x="33900" y="80148"/>
                  </a:lnTo>
                  <a:lnTo>
                    <a:pt x="33905" y="45036"/>
                  </a:lnTo>
                  <a:lnTo>
                    <a:pt x="57706" y="45036"/>
                  </a:lnTo>
                  <a:lnTo>
                    <a:pt x="38404" y="0"/>
                  </a:lnTo>
                  <a:close/>
                </a:path>
                <a:path w="76834" h="349250">
                  <a:moveTo>
                    <a:pt x="57706" y="45036"/>
                  </a:moveTo>
                  <a:lnTo>
                    <a:pt x="42904" y="45036"/>
                  </a:lnTo>
                  <a:lnTo>
                    <a:pt x="42904" y="80148"/>
                  </a:lnTo>
                  <a:lnTo>
                    <a:pt x="45604" y="80349"/>
                  </a:lnTo>
                  <a:lnTo>
                    <a:pt x="48005" y="80611"/>
                  </a:lnTo>
                  <a:lnTo>
                    <a:pt x="76809" y="89611"/>
                  </a:lnTo>
                  <a:lnTo>
                    <a:pt x="57706" y="45036"/>
                  </a:lnTo>
                  <a:close/>
                </a:path>
                <a:path w="76834" h="349250">
                  <a:moveTo>
                    <a:pt x="42904" y="80010"/>
                  </a:moveTo>
                  <a:lnTo>
                    <a:pt x="38404" y="80010"/>
                  </a:lnTo>
                  <a:lnTo>
                    <a:pt x="40806" y="80046"/>
                  </a:lnTo>
                  <a:lnTo>
                    <a:pt x="42904" y="80148"/>
                  </a:lnTo>
                  <a:lnTo>
                    <a:pt x="42904" y="80010"/>
                  </a:lnTo>
                  <a:close/>
                </a:path>
                <a:path w="76834" h="349250">
                  <a:moveTo>
                    <a:pt x="42904" y="45036"/>
                  </a:moveTo>
                  <a:lnTo>
                    <a:pt x="33905" y="45036"/>
                  </a:lnTo>
                  <a:lnTo>
                    <a:pt x="33905" y="80147"/>
                  </a:lnTo>
                  <a:lnTo>
                    <a:pt x="36003" y="80046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8591828" y="3743740"/>
              <a:ext cx="1010285" cy="349250"/>
            </a:xfrm>
            <a:custGeom>
              <a:avLst/>
              <a:gdLst/>
              <a:ahLst/>
              <a:cxnLst/>
              <a:rect l="l" t="t" r="r" b="b"/>
              <a:pathLst>
                <a:path w="1010284" h="349250">
                  <a:moveTo>
                    <a:pt x="349117" y="349131"/>
                  </a:moveTo>
                  <a:lnTo>
                    <a:pt x="349117" y="0"/>
                  </a:lnTo>
                </a:path>
                <a:path w="1010284" h="349250">
                  <a:moveTo>
                    <a:pt x="349117" y="349131"/>
                  </a:moveTo>
                  <a:lnTo>
                    <a:pt x="1009840" y="349128"/>
                  </a:lnTo>
                </a:path>
                <a:path w="1010284" h="349250">
                  <a:moveTo>
                    <a:pt x="349117" y="349131"/>
                  </a:moveTo>
                  <a:lnTo>
                    <a:pt x="0" y="346309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/>
          <p:cNvGrpSpPr/>
          <p:nvPr/>
        </p:nvGrpSpPr>
        <p:grpSpPr>
          <a:xfrm>
            <a:off x="8265718" y="5265590"/>
            <a:ext cx="1502410" cy="1155700"/>
            <a:chOff x="8265718" y="5265590"/>
            <a:chExt cx="1502410" cy="1155700"/>
          </a:xfrm>
        </p:grpSpPr>
        <p:sp>
          <p:nvSpPr>
            <p:cNvPr id="41" name="object 41"/>
            <p:cNvSpPr/>
            <p:nvPr/>
          </p:nvSpPr>
          <p:spPr>
            <a:xfrm>
              <a:off x="8943634" y="5623724"/>
              <a:ext cx="0" cy="562610"/>
            </a:xfrm>
            <a:custGeom>
              <a:avLst/>
              <a:gdLst/>
              <a:ahLst/>
              <a:cxnLst/>
              <a:rect l="l" t="t" r="r" b="b"/>
              <a:pathLst>
                <a:path w="0" h="562610">
                  <a:moveTo>
                    <a:pt x="0" y="0"/>
                  </a:moveTo>
                  <a:lnTo>
                    <a:pt x="0" y="562331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13653" y="5493739"/>
              <a:ext cx="134481" cy="13545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594869" y="5274961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346061" y="0"/>
                  </a:moveTo>
                  <a:lnTo>
                    <a:pt x="299270" y="3479"/>
                  </a:lnTo>
                  <a:lnTo>
                    <a:pt x="254400" y="12911"/>
                  </a:lnTo>
                  <a:lnTo>
                    <a:pt x="211853" y="27892"/>
                  </a:lnTo>
                  <a:lnTo>
                    <a:pt x="172033" y="48019"/>
                  </a:lnTo>
                  <a:lnTo>
                    <a:pt x="135342" y="72890"/>
                  </a:lnTo>
                  <a:lnTo>
                    <a:pt x="102184" y="102101"/>
                  </a:lnTo>
                  <a:lnTo>
                    <a:pt x="72962" y="135249"/>
                  </a:lnTo>
                  <a:lnTo>
                    <a:pt x="48079" y="171932"/>
                  </a:lnTo>
                  <a:lnTo>
                    <a:pt x="27938" y="211746"/>
                  </a:lnTo>
                  <a:lnTo>
                    <a:pt x="12942" y="254288"/>
                  </a:lnTo>
                  <a:lnTo>
                    <a:pt x="3495" y="299155"/>
                  </a:lnTo>
                  <a:lnTo>
                    <a:pt x="0" y="345945"/>
                  </a:lnTo>
                  <a:lnTo>
                    <a:pt x="348764" y="348761"/>
                  </a:lnTo>
                  <a:lnTo>
                    <a:pt x="346061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590334" y="5270424"/>
              <a:ext cx="358140" cy="358140"/>
            </a:xfrm>
            <a:custGeom>
              <a:avLst/>
              <a:gdLst/>
              <a:ahLst/>
              <a:cxnLst/>
              <a:rect l="l" t="t" r="r" b="b"/>
              <a:pathLst>
                <a:path w="358140" h="358139">
                  <a:moveTo>
                    <a:pt x="357799" y="353260"/>
                  </a:moveTo>
                  <a:lnTo>
                    <a:pt x="353264" y="357797"/>
                  </a:lnTo>
                  <a:lnTo>
                    <a:pt x="357836" y="357832"/>
                  </a:lnTo>
                  <a:lnTo>
                    <a:pt x="357799" y="353260"/>
                  </a:lnTo>
                  <a:close/>
                </a:path>
                <a:path w="358140" h="358139">
                  <a:moveTo>
                    <a:pt x="9184" y="346019"/>
                  </a:moveTo>
                  <a:lnTo>
                    <a:pt x="9036" y="350517"/>
                  </a:lnTo>
                  <a:lnTo>
                    <a:pt x="105" y="350517"/>
                  </a:lnTo>
                  <a:lnTo>
                    <a:pt x="4499" y="354981"/>
                  </a:lnTo>
                  <a:lnTo>
                    <a:pt x="353264" y="357797"/>
                  </a:lnTo>
                  <a:lnTo>
                    <a:pt x="348800" y="353333"/>
                  </a:lnTo>
                  <a:lnTo>
                    <a:pt x="348778" y="350517"/>
                  </a:lnTo>
                  <a:lnTo>
                    <a:pt x="9036" y="350517"/>
                  </a:lnTo>
                  <a:lnTo>
                    <a:pt x="348778" y="350446"/>
                  </a:lnTo>
                  <a:lnTo>
                    <a:pt x="348764" y="348759"/>
                  </a:lnTo>
                  <a:lnTo>
                    <a:pt x="9184" y="346019"/>
                  </a:lnTo>
                  <a:close/>
                </a:path>
                <a:path w="358140" h="358139">
                  <a:moveTo>
                    <a:pt x="348764" y="348759"/>
                  </a:moveTo>
                  <a:lnTo>
                    <a:pt x="348800" y="353333"/>
                  </a:lnTo>
                  <a:lnTo>
                    <a:pt x="353264" y="357797"/>
                  </a:lnTo>
                  <a:lnTo>
                    <a:pt x="353335" y="348796"/>
                  </a:lnTo>
                  <a:lnTo>
                    <a:pt x="348764" y="348759"/>
                  </a:lnTo>
                  <a:close/>
                </a:path>
                <a:path w="358140" h="358139">
                  <a:moveTo>
                    <a:pt x="355097" y="4500"/>
                  </a:moveTo>
                  <a:lnTo>
                    <a:pt x="346096" y="4571"/>
                  </a:lnTo>
                  <a:lnTo>
                    <a:pt x="350633" y="9036"/>
                  </a:lnTo>
                  <a:lnTo>
                    <a:pt x="346132" y="9184"/>
                  </a:lnTo>
                  <a:lnTo>
                    <a:pt x="348764" y="348759"/>
                  </a:lnTo>
                  <a:lnTo>
                    <a:pt x="353335" y="348796"/>
                  </a:lnTo>
                  <a:lnTo>
                    <a:pt x="353264" y="357797"/>
                  </a:lnTo>
                  <a:lnTo>
                    <a:pt x="357727" y="353333"/>
                  </a:lnTo>
                  <a:lnTo>
                    <a:pt x="357638" y="332478"/>
                  </a:lnTo>
                  <a:lnTo>
                    <a:pt x="355097" y="4500"/>
                  </a:lnTo>
                  <a:close/>
                </a:path>
                <a:path w="358140" h="358139">
                  <a:moveTo>
                    <a:pt x="35" y="350446"/>
                  </a:moveTo>
                  <a:lnTo>
                    <a:pt x="0" y="354945"/>
                  </a:lnTo>
                  <a:lnTo>
                    <a:pt x="4499" y="354981"/>
                  </a:lnTo>
                  <a:lnTo>
                    <a:pt x="35" y="350446"/>
                  </a:lnTo>
                  <a:close/>
                </a:path>
                <a:path w="358140" h="358139">
                  <a:moveTo>
                    <a:pt x="4572" y="345982"/>
                  </a:moveTo>
                  <a:lnTo>
                    <a:pt x="35" y="350446"/>
                  </a:lnTo>
                  <a:lnTo>
                    <a:pt x="9036" y="350517"/>
                  </a:lnTo>
                  <a:lnTo>
                    <a:pt x="9184" y="346019"/>
                  </a:lnTo>
                  <a:lnTo>
                    <a:pt x="4572" y="345982"/>
                  </a:lnTo>
                  <a:close/>
                </a:path>
                <a:path w="358140" h="358139">
                  <a:moveTo>
                    <a:pt x="350560" y="36"/>
                  </a:moveTo>
                  <a:lnTo>
                    <a:pt x="297378" y="4432"/>
                  </a:lnTo>
                  <a:lnTo>
                    <a:pt x="246655" y="16416"/>
                  </a:lnTo>
                  <a:lnTo>
                    <a:pt x="199148" y="35349"/>
                  </a:lnTo>
                  <a:lnTo>
                    <a:pt x="155281" y="60695"/>
                  </a:lnTo>
                  <a:lnTo>
                    <a:pt x="115685" y="91871"/>
                  </a:lnTo>
                  <a:lnTo>
                    <a:pt x="80945" y="128282"/>
                  </a:lnTo>
                  <a:lnTo>
                    <a:pt x="51630" y="169358"/>
                  </a:lnTo>
                  <a:lnTo>
                    <a:pt x="28338" y="214516"/>
                  </a:lnTo>
                  <a:lnTo>
                    <a:pt x="11634" y="263170"/>
                  </a:lnTo>
                  <a:lnTo>
                    <a:pt x="2109" y="314737"/>
                  </a:lnTo>
                  <a:lnTo>
                    <a:pt x="35" y="350446"/>
                  </a:lnTo>
                  <a:lnTo>
                    <a:pt x="4572" y="345982"/>
                  </a:lnTo>
                  <a:lnTo>
                    <a:pt x="9185" y="345982"/>
                  </a:lnTo>
                  <a:lnTo>
                    <a:pt x="13337" y="298681"/>
                  </a:lnTo>
                  <a:lnTo>
                    <a:pt x="25012" y="249314"/>
                  </a:lnTo>
                  <a:lnTo>
                    <a:pt x="43491" y="202975"/>
                  </a:lnTo>
                  <a:lnTo>
                    <a:pt x="68209" y="160239"/>
                  </a:lnTo>
                  <a:lnTo>
                    <a:pt x="98607" y="121654"/>
                  </a:lnTo>
                  <a:lnTo>
                    <a:pt x="134106" y="87807"/>
                  </a:lnTo>
                  <a:lnTo>
                    <a:pt x="174146" y="59255"/>
                  </a:lnTo>
                  <a:lnTo>
                    <a:pt x="218156" y="36569"/>
                  </a:lnTo>
                  <a:lnTo>
                    <a:pt x="265568" y="20307"/>
                  </a:lnTo>
                  <a:lnTo>
                    <a:pt x="315821" y="11049"/>
                  </a:lnTo>
                  <a:lnTo>
                    <a:pt x="346132" y="9184"/>
                  </a:lnTo>
                  <a:lnTo>
                    <a:pt x="346096" y="4571"/>
                  </a:lnTo>
                  <a:lnTo>
                    <a:pt x="355097" y="4500"/>
                  </a:lnTo>
                  <a:lnTo>
                    <a:pt x="350560" y="36"/>
                  </a:lnTo>
                  <a:close/>
                </a:path>
                <a:path w="358140" h="358139">
                  <a:moveTo>
                    <a:pt x="9185" y="345982"/>
                  </a:moveTo>
                  <a:lnTo>
                    <a:pt x="4572" y="345982"/>
                  </a:lnTo>
                  <a:lnTo>
                    <a:pt x="9184" y="346019"/>
                  </a:lnTo>
                  <a:close/>
                </a:path>
                <a:path w="358140" h="358139">
                  <a:moveTo>
                    <a:pt x="346096" y="4571"/>
                  </a:moveTo>
                  <a:lnTo>
                    <a:pt x="346132" y="9184"/>
                  </a:lnTo>
                  <a:lnTo>
                    <a:pt x="350633" y="9036"/>
                  </a:lnTo>
                  <a:lnTo>
                    <a:pt x="346096" y="4571"/>
                  </a:lnTo>
                  <a:close/>
                </a:path>
                <a:path w="358140" h="358139">
                  <a:moveTo>
                    <a:pt x="355060" y="0"/>
                  </a:moveTo>
                  <a:lnTo>
                    <a:pt x="350560" y="36"/>
                  </a:lnTo>
                  <a:lnTo>
                    <a:pt x="355097" y="4500"/>
                  </a:lnTo>
                  <a:lnTo>
                    <a:pt x="3550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8265718" y="5274590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5" y="698259"/>
                  </a:moveTo>
                  <a:lnTo>
                    <a:pt x="17028" y="349131"/>
                  </a:lnTo>
                  <a:lnTo>
                    <a:pt x="677915" y="0"/>
                  </a:lnTo>
                  <a:lnTo>
                    <a:pt x="1338638" y="349131"/>
                  </a:lnTo>
                  <a:lnTo>
                    <a:pt x="677915" y="698259"/>
                  </a:lnTo>
                  <a:close/>
                </a:path>
                <a:path w="1339215" h="698500">
                  <a:moveTo>
                    <a:pt x="0" y="349134"/>
                  </a:moveTo>
                  <a:lnTo>
                    <a:pt x="1338638" y="349134"/>
                  </a:lnTo>
                </a:path>
              </a:pathLst>
            </a:custGeom>
            <a:ln w="17999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8594869" y="5620910"/>
              <a:ext cx="1009650" cy="800100"/>
            </a:xfrm>
            <a:custGeom>
              <a:avLst/>
              <a:gdLst/>
              <a:ahLst/>
              <a:cxnLst/>
              <a:rect l="l" t="t" r="r" b="b"/>
              <a:pathLst>
                <a:path w="1009650" h="800100">
                  <a:moveTo>
                    <a:pt x="0" y="0"/>
                  </a:moveTo>
                  <a:lnTo>
                    <a:pt x="0" y="789219"/>
                  </a:lnTo>
                </a:path>
                <a:path w="1009650" h="800100">
                  <a:moveTo>
                    <a:pt x="1009487" y="2814"/>
                  </a:moveTo>
                  <a:lnTo>
                    <a:pt x="1009487" y="79985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594865" y="6063546"/>
              <a:ext cx="1017905" cy="288290"/>
            </a:xfrm>
            <a:custGeom>
              <a:avLst/>
              <a:gdLst/>
              <a:ahLst/>
              <a:cxnLst/>
              <a:rect l="l" t="t" r="r" b="b"/>
              <a:pathLst>
                <a:path w="1017904" h="288289">
                  <a:moveTo>
                    <a:pt x="1009573" y="38404"/>
                  </a:moveTo>
                  <a:lnTo>
                    <a:pt x="999070" y="33909"/>
                  </a:lnTo>
                  <a:lnTo>
                    <a:pt x="919962" y="0"/>
                  </a:lnTo>
                  <a:lnTo>
                    <a:pt x="921118" y="2400"/>
                  </a:lnTo>
                  <a:lnTo>
                    <a:pt x="929411" y="33604"/>
                  </a:lnTo>
                  <a:lnTo>
                    <a:pt x="929411" y="33909"/>
                  </a:lnTo>
                  <a:lnTo>
                    <a:pt x="428904" y="33909"/>
                  </a:lnTo>
                  <a:lnTo>
                    <a:pt x="429107" y="31203"/>
                  </a:lnTo>
                  <a:lnTo>
                    <a:pt x="438378" y="0"/>
                  </a:lnTo>
                  <a:lnTo>
                    <a:pt x="348767" y="38404"/>
                  </a:lnTo>
                  <a:lnTo>
                    <a:pt x="438378" y="76809"/>
                  </a:lnTo>
                  <a:lnTo>
                    <a:pt x="437210" y="74409"/>
                  </a:lnTo>
                  <a:lnTo>
                    <a:pt x="436130" y="72009"/>
                  </a:lnTo>
                  <a:lnTo>
                    <a:pt x="428904" y="42913"/>
                  </a:lnTo>
                  <a:lnTo>
                    <a:pt x="929424" y="42913"/>
                  </a:lnTo>
                  <a:lnTo>
                    <a:pt x="919962" y="76809"/>
                  </a:lnTo>
                  <a:lnTo>
                    <a:pt x="999070" y="42913"/>
                  </a:lnTo>
                  <a:lnTo>
                    <a:pt x="1009573" y="38404"/>
                  </a:lnTo>
                  <a:close/>
                </a:path>
                <a:path w="1017904" h="288289">
                  <a:moveTo>
                    <a:pt x="1017689" y="249504"/>
                  </a:moveTo>
                  <a:lnTo>
                    <a:pt x="1007198" y="245008"/>
                  </a:lnTo>
                  <a:lnTo>
                    <a:pt x="928077" y="211099"/>
                  </a:lnTo>
                  <a:lnTo>
                    <a:pt x="929246" y="213499"/>
                  </a:lnTo>
                  <a:lnTo>
                    <a:pt x="937539" y="244703"/>
                  </a:lnTo>
                  <a:lnTo>
                    <a:pt x="937539" y="245008"/>
                  </a:lnTo>
                  <a:lnTo>
                    <a:pt x="80149" y="245008"/>
                  </a:lnTo>
                  <a:lnTo>
                    <a:pt x="80352" y="242303"/>
                  </a:lnTo>
                  <a:lnTo>
                    <a:pt x="89611" y="211099"/>
                  </a:lnTo>
                  <a:lnTo>
                    <a:pt x="0" y="249504"/>
                  </a:lnTo>
                  <a:lnTo>
                    <a:pt x="89611" y="287909"/>
                  </a:lnTo>
                  <a:lnTo>
                    <a:pt x="88442" y="285508"/>
                  </a:lnTo>
                  <a:lnTo>
                    <a:pt x="87363" y="283108"/>
                  </a:lnTo>
                  <a:lnTo>
                    <a:pt x="80149" y="254000"/>
                  </a:lnTo>
                  <a:lnTo>
                    <a:pt x="937552" y="254000"/>
                  </a:lnTo>
                  <a:lnTo>
                    <a:pt x="928077" y="287909"/>
                  </a:lnTo>
                  <a:lnTo>
                    <a:pt x="1007198" y="254000"/>
                  </a:lnTo>
                  <a:lnTo>
                    <a:pt x="1017689" y="24950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935037" y="5274594"/>
              <a:ext cx="833119" cy="349250"/>
            </a:xfrm>
            <a:custGeom>
              <a:avLst/>
              <a:gdLst/>
              <a:ahLst/>
              <a:cxnLst/>
              <a:rect l="l" t="t" r="r" b="b"/>
              <a:pathLst>
                <a:path w="833120" h="349250">
                  <a:moveTo>
                    <a:pt x="8596" y="0"/>
                  </a:moveTo>
                  <a:lnTo>
                    <a:pt x="832838" y="0"/>
                  </a:lnTo>
                </a:path>
                <a:path w="833120" h="349250">
                  <a:moveTo>
                    <a:pt x="0" y="349128"/>
                  </a:moveTo>
                  <a:lnTo>
                    <a:pt x="824241" y="34912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9682530" y="5274594"/>
              <a:ext cx="76835" cy="349250"/>
            </a:xfrm>
            <a:custGeom>
              <a:avLst/>
              <a:gdLst/>
              <a:ahLst/>
              <a:cxnLst/>
              <a:rect l="l" t="t" r="r" b="b"/>
              <a:pathLst>
                <a:path w="76834" h="349250">
                  <a:moveTo>
                    <a:pt x="0" y="259516"/>
                  </a:moveTo>
                  <a:lnTo>
                    <a:pt x="38404" y="349128"/>
                  </a:lnTo>
                  <a:lnTo>
                    <a:pt x="57706" y="304091"/>
                  </a:lnTo>
                  <a:lnTo>
                    <a:pt x="33905" y="304091"/>
                  </a:lnTo>
                  <a:lnTo>
                    <a:pt x="33901" y="268981"/>
                  </a:lnTo>
                  <a:lnTo>
                    <a:pt x="2401" y="260678"/>
                  </a:lnTo>
                  <a:lnTo>
                    <a:pt x="0" y="259516"/>
                  </a:lnTo>
                  <a:close/>
                </a:path>
                <a:path w="76834" h="349250">
                  <a:moveTo>
                    <a:pt x="33905" y="268981"/>
                  </a:moveTo>
                  <a:lnTo>
                    <a:pt x="33905" y="304091"/>
                  </a:lnTo>
                  <a:lnTo>
                    <a:pt x="42905" y="304091"/>
                  </a:lnTo>
                  <a:lnTo>
                    <a:pt x="42905" y="269118"/>
                  </a:lnTo>
                  <a:lnTo>
                    <a:pt x="38404" y="269118"/>
                  </a:lnTo>
                  <a:lnTo>
                    <a:pt x="36004" y="269081"/>
                  </a:lnTo>
                  <a:lnTo>
                    <a:pt x="33905" y="268981"/>
                  </a:lnTo>
                  <a:close/>
                </a:path>
                <a:path w="76834" h="349250">
                  <a:moveTo>
                    <a:pt x="76809" y="259516"/>
                  </a:moveTo>
                  <a:lnTo>
                    <a:pt x="42905" y="268981"/>
                  </a:lnTo>
                  <a:lnTo>
                    <a:pt x="42905" y="304091"/>
                  </a:lnTo>
                  <a:lnTo>
                    <a:pt x="57706" y="304091"/>
                  </a:lnTo>
                  <a:lnTo>
                    <a:pt x="76809" y="259516"/>
                  </a:lnTo>
                  <a:close/>
                </a:path>
                <a:path w="76834" h="349250">
                  <a:moveTo>
                    <a:pt x="38404" y="80010"/>
                  </a:moveTo>
                  <a:lnTo>
                    <a:pt x="36004" y="80045"/>
                  </a:lnTo>
                  <a:lnTo>
                    <a:pt x="33905" y="80146"/>
                  </a:lnTo>
                  <a:lnTo>
                    <a:pt x="33905" y="268981"/>
                  </a:lnTo>
                  <a:lnTo>
                    <a:pt x="36004" y="269081"/>
                  </a:lnTo>
                  <a:lnTo>
                    <a:pt x="38404" y="269118"/>
                  </a:lnTo>
                  <a:lnTo>
                    <a:pt x="40806" y="269081"/>
                  </a:lnTo>
                  <a:lnTo>
                    <a:pt x="42902" y="268981"/>
                  </a:lnTo>
                  <a:lnTo>
                    <a:pt x="42902" y="80146"/>
                  </a:lnTo>
                  <a:lnTo>
                    <a:pt x="40806" y="80045"/>
                  </a:lnTo>
                  <a:lnTo>
                    <a:pt x="38404" y="80010"/>
                  </a:lnTo>
                  <a:close/>
                </a:path>
                <a:path w="76834" h="349250">
                  <a:moveTo>
                    <a:pt x="42905" y="268981"/>
                  </a:moveTo>
                  <a:lnTo>
                    <a:pt x="40806" y="269081"/>
                  </a:lnTo>
                  <a:lnTo>
                    <a:pt x="38404" y="269118"/>
                  </a:lnTo>
                  <a:lnTo>
                    <a:pt x="42905" y="269118"/>
                  </a:lnTo>
                  <a:lnTo>
                    <a:pt x="42905" y="268981"/>
                  </a:lnTo>
                  <a:close/>
                </a:path>
                <a:path w="76834" h="349250">
                  <a:moveTo>
                    <a:pt x="38404" y="0"/>
                  </a:moveTo>
                  <a:lnTo>
                    <a:pt x="0" y="89611"/>
                  </a:lnTo>
                  <a:lnTo>
                    <a:pt x="2401" y="88447"/>
                  </a:lnTo>
                  <a:lnTo>
                    <a:pt x="4799" y="87360"/>
                  </a:lnTo>
                  <a:lnTo>
                    <a:pt x="33901" y="80146"/>
                  </a:lnTo>
                  <a:lnTo>
                    <a:pt x="33905" y="45035"/>
                  </a:lnTo>
                  <a:lnTo>
                    <a:pt x="57705" y="45035"/>
                  </a:lnTo>
                  <a:lnTo>
                    <a:pt x="38404" y="0"/>
                  </a:lnTo>
                  <a:close/>
                </a:path>
                <a:path w="76834" h="349250">
                  <a:moveTo>
                    <a:pt x="57705" y="45035"/>
                  </a:moveTo>
                  <a:lnTo>
                    <a:pt x="42905" y="45035"/>
                  </a:lnTo>
                  <a:lnTo>
                    <a:pt x="42905" y="80146"/>
                  </a:lnTo>
                  <a:lnTo>
                    <a:pt x="45605" y="80347"/>
                  </a:lnTo>
                  <a:lnTo>
                    <a:pt x="48005" y="80610"/>
                  </a:lnTo>
                  <a:lnTo>
                    <a:pt x="76809" y="89611"/>
                  </a:lnTo>
                  <a:lnTo>
                    <a:pt x="57705" y="45035"/>
                  </a:lnTo>
                  <a:close/>
                </a:path>
                <a:path w="76834" h="349250">
                  <a:moveTo>
                    <a:pt x="42905" y="80010"/>
                  </a:moveTo>
                  <a:lnTo>
                    <a:pt x="38404" y="80010"/>
                  </a:lnTo>
                  <a:lnTo>
                    <a:pt x="40806" y="80045"/>
                  </a:lnTo>
                  <a:lnTo>
                    <a:pt x="42905" y="80146"/>
                  </a:lnTo>
                  <a:lnTo>
                    <a:pt x="42905" y="80010"/>
                  </a:lnTo>
                  <a:close/>
                </a:path>
                <a:path w="76834" h="349250">
                  <a:moveTo>
                    <a:pt x="42905" y="45035"/>
                  </a:moveTo>
                  <a:lnTo>
                    <a:pt x="33905" y="45035"/>
                  </a:lnTo>
                  <a:lnTo>
                    <a:pt x="33905" y="80146"/>
                  </a:lnTo>
                  <a:lnTo>
                    <a:pt x="36004" y="80045"/>
                  </a:lnTo>
                  <a:lnTo>
                    <a:pt x="38404" y="80010"/>
                  </a:lnTo>
                  <a:lnTo>
                    <a:pt x="42905" y="80010"/>
                  </a:lnTo>
                  <a:lnTo>
                    <a:pt x="42905" y="4503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8943634" y="5274594"/>
              <a:ext cx="661035" cy="349250"/>
            </a:xfrm>
            <a:custGeom>
              <a:avLst/>
              <a:gdLst/>
              <a:ahLst/>
              <a:cxnLst/>
              <a:rect l="l" t="t" r="r" b="b"/>
              <a:pathLst>
                <a:path w="661034" h="349250">
                  <a:moveTo>
                    <a:pt x="0" y="349128"/>
                  </a:moveTo>
                  <a:lnTo>
                    <a:pt x="0" y="0"/>
                  </a:lnTo>
                </a:path>
                <a:path w="661034" h="349250">
                  <a:moveTo>
                    <a:pt x="0" y="349128"/>
                  </a:moveTo>
                  <a:lnTo>
                    <a:pt x="660722" y="349128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0369" y="5452375"/>
              <a:ext cx="245370" cy="18109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594517" y="5620899"/>
              <a:ext cx="349250" cy="3175"/>
            </a:xfrm>
            <a:custGeom>
              <a:avLst/>
              <a:gdLst/>
              <a:ahLst/>
              <a:cxnLst/>
              <a:rect l="l" t="t" r="r" b="b"/>
              <a:pathLst>
                <a:path w="349250" h="3175">
                  <a:moveTo>
                    <a:pt x="349116" y="2823"/>
                  </a:moveTo>
                  <a:lnTo>
                    <a:pt x="0" y="0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8567074" y="5270461"/>
              <a:ext cx="374015" cy="347345"/>
            </a:xfrm>
            <a:custGeom>
              <a:avLst/>
              <a:gdLst/>
              <a:ahLst/>
              <a:cxnLst/>
              <a:rect l="l" t="t" r="r" b="b"/>
              <a:pathLst>
                <a:path w="374015" h="347345">
                  <a:moveTo>
                    <a:pt x="0" y="252766"/>
                  </a:moveTo>
                  <a:lnTo>
                    <a:pt x="24944" y="347014"/>
                  </a:lnTo>
                  <a:lnTo>
                    <a:pt x="51923" y="303115"/>
                  </a:lnTo>
                  <a:lnTo>
                    <a:pt x="35957" y="303115"/>
                  </a:lnTo>
                  <a:lnTo>
                    <a:pt x="27050" y="301805"/>
                  </a:lnTo>
                  <a:lnTo>
                    <a:pt x="29782" y="285781"/>
                  </a:lnTo>
                  <a:lnTo>
                    <a:pt x="33214" y="270031"/>
                  </a:lnTo>
                  <a:lnTo>
                    <a:pt x="33910" y="267409"/>
                  </a:lnTo>
                  <a:lnTo>
                    <a:pt x="31870" y="267011"/>
                  </a:lnTo>
                  <a:lnTo>
                    <a:pt x="2207" y="254264"/>
                  </a:lnTo>
                  <a:lnTo>
                    <a:pt x="0" y="252766"/>
                  </a:lnTo>
                  <a:close/>
                </a:path>
                <a:path w="374015" h="347345">
                  <a:moveTo>
                    <a:pt x="33910" y="267409"/>
                  </a:moveTo>
                  <a:lnTo>
                    <a:pt x="33214" y="270031"/>
                  </a:lnTo>
                  <a:lnTo>
                    <a:pt x="29782" y="285781"/>
                  </a:lnTo>
                  <a:lnTo>
                    <a:pt x="27050" y="301805"/>
                  </a:lnTo>
                  <a:lnTo>
                    <a:pt x="35957" y="303115"/>
                  </a:lnTo>
                  <a:lnTo>
                    <a:pt x="38616" y="287494"/>
                  </a:lnTo>
                  <a:lnTo>
                    <a:pt x="41962" y="272148"/>
                  </a:lnTo>
                  <a:lnTo>
                    <a:pt x="42928" y="268515"/>
                  </a:lnTo>
                  <a:lnTo>
                    <a:pt x="41367" y="268408"/>
                  </a:lnTo>
                  <a:lnTo>
                    <a:pt x="38977" y="268170"/>
                  </a:lnTo>
                  <a:lnTo>
                    <a:pt x="36597" y="267856"/>
                  </a:lnTo>
                  <a:lnTo>
                    <a:pt x="33910" y="267409"/>
                  </a:lnTo>
                  <a:close/>
                </a:path>
                <a:path w="374015" h="347345">
                  <a:moveTo>
                    <a:pt x="42928" y="268515"/>
                  </a:moveTo>
                  <a:lnTo>
                    <a:pt x="41962" y="272148"/>
                  </a:lnTo>
                  <a:lnTo>
                    <a:pt x="38616" y="287494"/>
                  </a:lnTo>
                  <a:lnTo>
                    <a:pt x="35957" y="303115"/>
                  </a:lnTo>
                  <a:lnTo>
                    <a:pt x="51923" y="303115"/>
                  </a:lnTo>
                  <a:lnTo>
                    <a:pt x="73087" y="268678"/>
                  </a:lnTo>
                  <a:lnTo>
                    <a:pt x="48607" y="268678"/>
                  </a:lnTo>
                  <a:lnTo>
                    <a:pt x="46184" y="268663"/>
                  </a:lnTo>
                  <a:lnTo>
                    <a:pt x="43773" y="268573"/>
                  </a:lnTo>
                  <a:lnTo>
                    <a:pt x="42928" y="268515"/>
                  </a:lnTo>
                  <a:close/>
                </a:path>
                <a:path w="374015" h="347345">
                  <a:moveTo>
                    <a:pt x="75992" y="263951"/>
                  </a:moveTo>
                  <a:lnTo>
                    <a:pt x="48607" y="268678"/>
                  </a:lnTo>
                  <a:lnTo>
                    <a:pt x="73087" y="268678"/>
                  </a:lnTo>
                  <a:lnTo>
                    <a:pt x="75992" y="263951"/>
                  </a:lnTo>
                  <a:close/>
                </a:path>
                <a:path w="374015" h="347345">
                  <a:moveTo>
                    <a:pt x="373820" y="0"/>
                  </a:moveTo>
                  <a:lnTo>
                    <a:pt x="325624" y="3653"/>
                  </a:lnTo>
                  <a:lnTo>
                    <a:pt x="279313" y="13585"/>
                  </a:lnTo>
                  <a:lnTo>
                    <a:pt x="235361" y="29382"/>
                  </a:lnTo>
                  <a:lnTo>
                    <a:pt x="194241" y="50647"/>
                  </a:lnTo>
                  <a:lnTo>
                    <a:pt x="156423" y="76956"/>
                  </a:lnTo>
                  <a:lnTo>
                    <a:pt x="122370" y="107916"/>
                  </a:lnTo>
                  <a:lnTo>
                    <a:pt x="92556" y="143109"/>
                  </a:lnTo>
                  <a:lnTo>
                    <a:pt x="67445" y="182130"/>
                  </a:lnTo>
                  <a:lnTo>
                    <a:pt x="47509" y="224577"/>
                  </a:lnTo>
                  <a:lnTo>
                    <a:pt x="33910" y="267409"/>
                  </a:lnTo>
                  <a:lnTo>
                    <a:pt x="36597" y="267856"/>
                  </a:lnTo>
                  <a:lnTo>
                    <a:pt x="38977" y="268170"/>
                  </a:lnTo>
                  <a:lnTo>
                    <a:pt x="41367" y="268408"/>
                  </a:lnTo>
                  <a:lnTo>
                    <a:pt x="42928" y="268515"/>
                  </a:lnTo>
                  <a:lnTo>
                    <a:pt x="45980" y="257042"/>
                  </a:lnTo>
                  <a:lnTo>
                    <a:pt x="50615" y="242308"/>
                  </a:lnTo>
                  <a:lnTo>
                    <a:pt x="68256" y="199928"/>
                  </a:lnTo>
                  <a:lnTo>
                    <a:pt x="91098" y="160746"/>
                  </a:lnTo>
                  <a:lnTo>
                    <a:pt x="118677" y="125164"/>
                  </a:lnTo>
                  <a:lnTo>
                    <a:pt x="150541" y="93571"/>
                  </a:lnTo>
                  <a:lnTo>
                    <a:pt x="186227" y="66372"/>
                  </a:lnTo>
                  <a:lnTo>
                    <a:pt x="225277" y="43969"/>
                  </a:lnTo>
                  <a:lnTo>
                    <a:pt x="267235" y="26755"/>
                  </a:lnTo>
                  <a:lnTo>
                    <a:pt x="311645" y="15126"/>
                  </a:lnTo>
                  <a:lnTo>
                    <a:pt x="358052" y="9481"/>
                  </a:lnTo>
                  <a:lnTo>
                    <a:pt x="373893" y="8999"/>
                  </a:lnTo>
                  <a:lnTo>
                    <a:pt x="3738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8594517" y="5274594"/>
              <a:ext cx="349250" cy="346710"/>
            </a:xfrm>
            <a:custGeom>
              <a:avLst/>
              <a:gdLst/>
              <a:ahLst/>
              <a:cxnLst/>
              <a:rect l="l" t="t" r="r" b="b"/>
              <a:pathLst>
                <a:path w="349250" h="346710">
                  <a:moveTo>
                    <a:pt x="0" y="346304"/>
                  </a:moveTo>
                  <a:lnTo>
                    <a:pt x="349116" y="0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/>
          <p:nvPr/>
        </p:nvSpPr>
        <p:spPr>
          <a:xfrm>
            <a:off x="8087489" y="1424397"/>
            <a:ext cx="2000250" cy="5467350"/>
          </a:xfrm>
          <a:prstGeom prst="rect">
            <a:avLst/>
          </a:prstGeom>
          <a:ln w="9000">
            <a:solidFill>
              <a:srgbClr val="231F2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1677035">
              <a:lnSpc>
                <a:spcPct val="100000"/>
              </a:lnSpc>
            </a:pPr>
            <a:r>
              <a:rPr dirty="0" sz="1100" spc="5">
                <a:solidFill>
                  <a:srgbClr val="00A650"/>
                </a:solidFill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algn="ctr" marR="295910">
              <a:lnSpc>
                <a:spcPct val="100000"/>
              </a:lnSpc>
              <a:spcBef>
                <a:spcPts val="1145"/>
              </a:spcBef>
            </a:pPr>
            <a:r>
              <a:rPr dirty="0" sz="1100" spc="5">
                <a:solidFill>
                  <a:srgbClr val="00A650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"/>
              <a:cs typeface="Arial"/>
            </a:endParaRPr>
          </a:p>
          <a:p>
            <a:pPr marL="1661795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b/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Arial"/>
              <a:cs typeface="Arial"/>
            </a:endParaRPr>
          </a:p>
          <a:p>
            <a:pPr algn="r" marR="707390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a/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661795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b/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Arial"/>
              <a:cs typeface="Arial"/>
            </a:endParaRPr>
          </a:p>
          <a:p>
            <a:pPr algn="r" marR="707390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a/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algn="r" marR="704215">
              <a:lnSpc>
                <a:spcPct val="100000"/>
              </a:lnSpc>
              <a:spcBef>
                <a:spcPts val="465"/>
              </a:spcBef>
            </a:pP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a/</a:t>
            </a:r>
            <a:r>
              <a:rPr dirty="0" sz="900" spc="5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+b/</a:t>
            </a:r>
            <a:r>
              <a:rPr dirty="0" sz="700" spc="5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marL="614680" marR="668655" indent="-3810">
              <a:lnSpc>
                <a:spcPts val="1010"/>
              </a:lnSpc>
              <a:spcBef>
                <a:spcPts val="935"/>
              </a:spcBef>
            </a:pP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Si a+b = 100, </a:t>
            </a:r>
            <a:r>
              <a:rPr dirty="0" sz="900" spc="-2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a/2</a:t>
            </a:r>
            <a:r>
              <a:rPr dirty="0" sz="9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+</a:t>
            </a:r>
            <a:r>
              <a:rPr dirty="0" sz="9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b/2</a:t>
            </a:r>
            <a:r>
              <a:rPr dirty="0" sz="9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9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Arial"/>
              <a:cs typeface="Arial"/>
            </a:endParaRPr>
          </a:p>
          <a:p>
            <a:pPr marL="1664335">
              <a:lnSpc>
                <a:spcPct val="100000"/>
              </a:lnSpc>
              <a:spcBef>
                <a:spcPts val="5"/>
              </a:spcBef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b/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marL="586740">
              <a:lnSpc>
                <a:spcPct val="100000"/>
              </a:lnSpc>
              <a:spcBef>
                <a:spcPts val="25"/>
              </a:spcBef>
            </a:pPr>
            <a:r>
              <a:rPr dirty="0" sz="650" spc="10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6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924329" y="5916808"/>
            <a:ext cx="467359" cy="4521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55"/>
              </a:spcBef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a/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65"/>
              </a:spcBef>
            </a:pP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a/</a:t>
            </a:r>
            <a:r>
              <a:rPr dirty="0" sz="900" spc="-5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+b</a:t>
            </a:r>
            <a:r>
              <a:rPr dirty="0" sz="1100" spc="-5" b="1">
                <a:solidFill>
                  <a:srgbClr val="ED1C24"/>
                </a:solidFill>
                <a:latin typeface="Arial"/>
                <a:cs typeface="Arial"/>
              </a:rPr>
              <a:t>/</a:t>
            </a:r>
            <a:r>
              <a:rPr dirty="0" sz="700" spc="20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5108" y="962717"/>
            <a:ext cx="82835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372" y="1407285"/>
            <a:ext cx="305308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suman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100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29845" y="2136059"/>
            <a:ext cx="3694429" cy="2138045"/>
            <a:chOff x="4129845" y="2136059"/>
            <a:chExt cx="3694429" cy="2138045"/>
          </a:xfrm>
        </p:grpSpPr>
        <p:sp>
          <p:nvSpPr>
            <p:cNvPr id="7" name="object 7"/>
            <p:cNvSpPr/>
            <p:nvPr/>
          </p:nvSpPr>
          <p:spPr>
            <a:xfrm>
              <a:off x="4176943" y="3824254"/>
              <a:ext cx="569595" cy="402590"/>
            </a:xfrm>
            <a:custGeom>
              <a:avLst/>
              <a:gdLst/>
              <a:ahLst/>
              <a:cxnLst/>
              <a:rect l="l" t="t" r="r" b="b"/>
              <a:pathLst>
                <a:path w="569595" h="402589">
                  <a:moveTo>
                    <a:pt x="402432" y="0"/>
                  </a:moveTo>
                  <a:lnTo>
                    <a:pt x="0" y="402433"/>
                  </a:lnTo>
                  <a:lnTo>
                    <a:pt x="569123" y="402433"/>
                  </a:lnTo>
                  <a:lnTo>
                    <a:pt x="566921" y="352392"/>
                  </a:lnTo>
                  <a:lnTo>
                    <a:pt x="560385" y="303071"/>
                  </a:lnTo>
                  <a:lnTo>
                    <a:pt x="549625" y="254732"/>
                  </a:lnTo>
                  <a:lnTo>
                    <a:pt x="534749" y="207638"/>
                  </a:lnTo>
                  <a:lnTo>
                    <a:pt x="515866" y="162049"/>
                  </a:lnTo>
                  <a:lnTo>
                    <a:pt x="493084" y="118229"/>
                  </a:lnTo>
                  <a:lnTo>
                    <a:pt x="466512" y="76439"/>
                  </a:lnTo>
                  <a:lnTo>
                    <a:pt x="436258" y="36942"/>
                  </a:lnTo>
                  <a:lnTo>
                    <a:pt x="402432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176943" y="3824254"/>
              <a:ext cx="569595" cy="402590"/>
            </a:xfrm>
            <a:custGeom>
              <a:avLst/>
              <a:gdLst/>
              <a:ahLst/>
              <a:cxnLst/>
              <a:rect l="l" t="t" r="r" b="b"/>
              <a:pathLst>
                <a:path w="569595" h="402589">
                  <a:moveTo>
                    <a:pt x="0" y="402433"/>
                  </a:moveTo>
                  <a:lnTo>
                    <a:pt x="402432" y="0"/>
                  </a:lnTo>
                  <a:lnTo>
                    <a:pt x="436258" y="36942"/>
                  </a:lnTo>
                  <a:lnTo>
                    <a:pt x="466512" y="76439"/>
                  </a:lnTo>
                  <a:lnTo>
                    <a:pt x="493084" y="118229"/>
                  </a:lnTo>
                  <a:lnTo>
                    <a:pt x="515866" y="162049"/>
                  </a:lnTo>
                  <a:lnTo>
                    <a:pt x="534749" y="207638"/>
                  </a:lnTo>
                  <a:lnTo>
                    <a:pt x="549625" y="254732"/>
                  </a:lnTo>
                  <a:lnTo>
                    <a:pt x="560385" y="303071"/>
                  </a:lnTo>
                  <a:lnTo>
                    <a:pt x="566921" y="352392"/>
                  </a:lnTo>
                  <a:lnTo>
                    <a:pt x="569123" y="402433"/>
                  </a:lnTo>
                  <a:lnTo>
                    <a:pt x="0" y="402433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176943" y="2140822"/>
              <a:ext cx="3600450" cy="2085975"/>
            </a:xfrm>
            <a:custGeom>
              <a:avLst/>
              <a:gdLst/>
              <a:ahLst/>
              <a:cxnLst/>
              <a:rect l="l" t="t" r="r" b="b"/>
              <a:pathLst>
                <a:path w="3600450" h="2085975">
                  <a:moveTo>
                    <a:pt x="0" y="2085865"/>
                  </a:moveTo>
                  <a:lnTo>
                    <a:pt x="3599999" y="2085865"/>
                  </a:lnTo>
                </a:path>
                <a:path w="3600450" h="2085975">
                  <a:moveTo>
                    <a:pt x="0" y="2085865"/>
                  </a:moveTo>
                  <a:lnTo>
                    <a:pt x="2085864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9845" y="4179589"/>
              <a:ext cx="94197" cy="941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9844" y="4179589"/>
              <a:ext cx="94197" cy="9419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407387" y="3985885"/>
            <a:ext cx="2324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72443" y="4264782"/>
            <a:ext cx="3609340" cy="1188720"/>
            <a:chOff x="4172443" y="4264782"/>
            <a:chExt cx="3609340" cy="1188720"/>
          </a:xfrm>
        </p:grpSpPr>
        <p:sp>
          <p:nvSpPr>
            <p:cNvPr id="14" name="object 14"/>
            <p:cNvSpPr/>
            <p:nvPr/>
          </p:nvSpPr>
          <p:spPr>
            <a:xfrm>
              <a:off x="4176943" y="4264782"/>
              <a:ext cx="3600450" cy="1188720"/>
            </a:xfrm>
            <a:custGeom>
              <a:avLst/>
              <a:gdLst/>
              <a:ahLst/>
              <a:cxnLst/>
              <a:rect l="l" t="t" r="r" b="b"/>
              <a:pathLst>
                <a:path w="3600450" h="1188720">
                  <a:moveTo>
                    <a:pt x="0" y="0"/>
                  </a:moveTo>
                  <a:lnTo>
                    <a:pt x="0" y="1188680"/>
                  </a:lnTo>
                </a:path>
                <a:path w="3600450" h="1188720">
                  <a:moveTo>
                    <a:pt x="3599999" y="0"/>
                  </a:moveTo>
                  <a:lnTo>
                    <a:pt x="3599999" y="118868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176943" y="5129316"/>
              <a:ext cx="3600450" cy="76835"/>
            </a:xfrm>
            <a:custGeom>
              <a:avLst/>
              <a:gdLst/>
              <a:ahLst/>
              <a:cxnLst/>
              <a:rect l="l" t="t" r="r" b="b"/>
              <a:pathLst>
                <a:path w="360045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3"/>
                  </a:lnTo>
                  <a:lnTo>
                    <a:pt x="80146" y="33903"/>
                  </a:lnTo>
                  <a:lnTo>
                    <a:pt x="80347" y="31203"/>
                  </a:lnTo>
                  <a:lnTo>
                    <a:pt x="88447" y="2400"/>
                  </a:lnTo>
                  <a:lnTo>
                    <a:pt x="89611" y="0"/>
                  </a:lnTo>
                  <a:close/>
                </a:path>
                <a:path w="3600450" h="76835">
                  <a:moveTo>
                    <a:pt x="3510387" y="0"/>
                  </a:moveTo>
                  <a:lnTo>
                    <a:pt x="3519953" y="40805"/>
                  </a:lnTo>
                  <a:lnTo>
                    <a:pt x="3519838" y="43206"/>
                  </a:lnTo>
                  <a:lnTo>
                    <a:pt x="3510387" y="76809"/>
                  </a:lnTo>
                  <a:lnTo>
                    <a:pt x="3589500" y="42904"/>
                  </a:lnTo>
                  <a:lnTo>
                    <a:pt x="3554963" y="42904"/>
                  </a:lnTo>
                  <a:lnTo>
                    <a:pt x="3554963" y="33903"/>
                  </a:lnTo>
                  <a:lnTo>
                    <a:pt x="3589497" y="33903"/>
                  </a:lnTo>
                  <a:lnTo>
                    <a:pt x="3510387" y="0"/>
                  </a:lnTo>
                  <a:close/>
                </a:path>
                <a:path w="3600450" h="76835">
                  <a:moveTo>
                    <a:pt x="80146" y="33903"/>
                  </a:moveTo>
                  <a:lnTo>
                    <a:pt x="45035" y="33903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3600450" h="76835">
                  <a:moveTo>
                    <a:pt x="3519852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3519852" y="42904"/>
                  </a:lnTo>
                  <a:lnTo>
                    <a:pt x="3519953" y="40805"/>
                  </a:lnTo>
                  <a:lnTo>
                    <a:pt x="3519852" y="33903"/>
                  </a:lnTo>
                  <a:close/>
                </a:path>
                <a:path w="3600450" h="76835">
                  <a:moveTo>
                    <a:pt x="3589497" y="33903"/>
                  </a:moveTo>
                  <a:lnTo>
                    <a:pt x="3554963" y="33903"/>
                  </a:lnTo>
                  <a:lnTo>
                    <a:pt x="3554963" y="42904"/>
                  </a:lnTo>
                  <a:lnTo>
                    <a:pt x="3589500" y="42904"/>
                  </a:lnTo>
                  <a:lnTo>
                    <a:pt x="3599999" y="38404"/>
                  </a:lnTo>
                  <a:lnTo>
                    <a:pt x="3589497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554084" y="4828617"/>
            <a:ext cx="75819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0">
                <a:solidFill>
                  <a:srgbClr val="00A650"/>
                </a:solidFill>
                <a:latin typeface="Arial"/>
                <a:cs typeface="Arial"/>
              </a:rPr>
              <a:t>50</a:t>
            </a:r>
            <a:r>
              <a:rPr dirty="0" sz="1850" spc="-7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850" spc="3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sz="1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32337" y="4078082"/>
            <a:ext cx="198755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5">
                <a:solidFill>
                  <a:srgbClr val="00A650"/>
                </a:solidFill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95241" y="3852955"/>
            <a:ext cx="15875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263032" y="1652770"/>
            <a:ext cx="1502410" cy="1047750"/>
            <a:chOff x="8263032" y="1652770"/>
            <a:chExt cx="1502410" cy="1047750"/>
          </a:xfrm>
        </p:grpSpPr>
        <p:sp>
          <p:nvSpPr>
            <p:cNvPr id="20" name="object 20"/>
            <p:cNvSpPr/>
            <p:nvPr/>
          </p:nvSpPr>
          <p:spPr>
            <a:xfrm>
              <a:off x="8263032" y="1661770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5" y="698259"/>
                  </a:moveTo>
                  <a:lnTo>
                    <a:pt x="17024" y="349131"/>
                  </a:lnTo>
                  <a:lnTo>
                    <a:pt x="677915" y="0"/>
                  </a:lnTo>
                  <a:lnTo>
                    <a:pt x="1338635" y="349131"/>
                  </a:lnTo>
                  <a:lnTo>
                    <a:pt x="677915" y="698259"/>
                  </a:lnTo>
                  <a:close/>
                </a:path>
                <a:path w="1339215" h="698500">
                  <a:moveTo>
                    <a:pt x="677913" y="0"/>
                  </a:moveTo>
                  <a:lnTo>
                    <a:pt x="677913" y="698259"/>
                  </a:lnTo>
                </a:path>
                <a:path w="1339215" h="698500">
                  <a:moveTo>
                    <a:pt x="0" y="349131"/>
                  </a:moveTo>
                  <a:lnTo>
                    <a:pt x="1338635" y="349131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280057" y="2010902"/>
              <a:ext cx="1322070" cy="689610"/>
            </a:xfrm>
            <a:custGeom>
              <a:avLst/>
              <a:gdLst/>
              <a:ahLst/>
              <a:cxnLst/>
              <a:rect l="l" t="t" r="r" b="b"/>
              <a:pathLst>
                <a:path w="1322070" h="689610">
                  <a:moveTo>
                    <a:pt x="0" y="0"/>
                  </a:moveTo>
                  <a:lnTo>
                    <a:pt x="0" y="689312"/>
                  </a:lnTo>
                </a:path>
                <a:path w="1322070" h="689610">
                  <a:moveTo>
                    <a:pt x="1321614" y="0"/>
                  </a:moveTo>
                  <a:lnTo>
                    <a:pt x="1321614" y="68931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280061" y="2575748"/>
              <a:ext cx="1322070" cy="76835"/>
            </a:xfrm>
            <a:custGeom>
              <a:avLst/>
              <a:gdLst/>
              <a:ahLst/>
              <a:cxnLst/>
              <a:rect l="l" t="t" r="r" b="b"/>
              <a:pathLst>
                <a:path w="132207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9" y="74409"/>
                  </a:lnTo>
                  <a:lnTo>
                    <a:pt x="87362" y="72007"/>
                  </a:lnTo>
                  <a:lnTo>
                    <a:pt x="80146" y="42905"/>
                  </a:lnTo>
                  <a:lnTo>
                    <a:pt x="45036" y="42905"/>
                  </a:lnTo>
                  <a:lnTo>
                    <a:pt x="45036" y="33905"/>
                  </a:lnTo>
                  <a:lnTo>
                    <a:pt x="80146" y="33905"/>
                  </a:lnTo>
                  <a:lnTo>
                    <a:pt x="80349" y="31205"/>
                  </a:lnTo>
                  <a:lnTo>
                    <a:pt x="88449" y="2401"/>
                  </a:lnTo>
                  <a:lnTo>
                    <a:pt x="89611" y="0"/>
                  </a:lnTo>
                  <a:close/>
                </a:path>
                <a:path w="1322070" h="76835">
                  <a:moveTo>
                    <a:pt x="1231996" y="0"/>
                  </a:moveTo>
                  <a:lnTo>
                    <a:pt x="1241560" y="40806"/>
                  </a:lnTo>
                  <a:lnTo>
                    <a:pt x="1241445" y="43207"/>
                  </a:lnTo>
                  <a:lnTo>
                    <a:pt x="1231996" y="76809"/>
                  </a:lnTo>
                  <a:lnTo>
                    <a:pt x="1311105" y="42905"/>
                  </a:lnTo>
                  <a:lnTo>
                    <a:pt x="1276570" y="42905"/>
                  </a:lnTo>
                  <a:lnTo>
                    <a:pt x="1276570" y="33905"/>
                  </a:lnTo>
                  <a:lnTo>
                    <a:pt x="1311108" y="33905"/>
                  </a:lnTo>
                  <a:lnTo>
                    <a:pt x="1231996" y="0"/>
                  </a:lnTo>
                  <a:close/>
                </a:path>
                <a:path w="1322070" h="76835">
                  <a:moveTo>
                    <a:pt x="80146" y="33905"/>
                  </a:moveTo>
                  <a:lnTo>
                    <a:pt x="45036" y="33905"/>
                  </a:lnTo>
                  <a:lnTo>
                    <a:pt x="45036" y="42905"/>
                  </a:lnTo>
                  <a:lnTo>
                    <a:pt x="80146" y="42905"/>
                  </a:lnTo>
                  <a:lnTo>
                    <a:pt x="80046" y="40806"/>
                  </a:lnTo>
                  <a:lnTo>
                    <a:pt x="80146" y="33905"/>
                  </a:lnTo>
                  <a:close/>
                </a:path>
                <a:path w="1322070" h="76835">
                  <a:moveTo>
                    <a:pt x="1241459" y="33905"/>
                  </a:moveTo>
                  <a:lnTo>
                    <a:pt x="80146" y="33905"/>
                  </a:lnTo>
                  <a:lnTo>
                    <a:pt x="80046" y="40806"/>
                  </a:lnTo>
                  <a:lnTo>
                    <a:pt x="80146" y="42905"/>
                  </a:lnTo>
                  <a:lnTo>
                    <a:pt x="1241459" y="42905"/>
                  </a:lnTo>
                  <a:lnTo>
                    <a:pt x="1241560" y="40806"/>
                  </a:lnTo>
                  <a:lnTo>
                    <a:pt x="1241459" y="33905"/>
                  </a:lnTo>
                  <a:close/>
                </a:path>
                <a:path w="1322070" h="76835">
                  <a:moveTo>
                    <a:pt x="1311108" y="33905"/>
                  </a:moveTo>
                  <a:lnTo>
                    <a:pt x="1276570" y="33905"/>
                  </a:lnTo>
                  <a:lnTo>
                    <a:pt x="1276570" y="42905"/>
                  </a:lnTo>
                  <a:lnTo>
                    <a:pt x="1311105" y="42905"/>
                  </a:lnTo>
                  <a:lnTo>
                    <a:pt x="1321607" y="38404"/>
                  </a:lnTo>
                  <a:lnTo>
                    <a:pt x="1311108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940946" y="1661770"/>
              <a:ext cx="824865" cy="698500"/>
            </a:xfrm>
            <a:custGeom>
              <a:avLst/>
              <a:gdLst/>
              <a:ahLst/>
              <a:cxnLst/>
              <a:rect l="l" t="t" r="r" b="b"/>
              <a:pathLst>
                <a:path w="824865" h="698500">
                  <a:moveTo>
                    <a:pt x="0" y="0"/>
                  </a:moveTo>
                  <a:lnTo>
                    <a:pt x="824241" y="0"/>
                  </a:lnTo>
                </a:path>
                <a:path w="824865" h="698500">
                  <a:moveTo>
                    <a:pt x="0" y="698259"/>
                  </a:moveTo>
                  <a:lnTo>
                    <a:pt x="824241" y="69825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679846" y="1661774"/>
              <a:ext cx="76835" cy="698500"/>
            </a:xfrm>
            <a:custGeom>
              <a:avLst/>
              <a:gdLst/>
              <a:ahLst/>
              <a:cxnLst/>
              <a:rect l="l" t="t" r="r" b="b"/>
              <a:pathLst>
                <a:path w="76834" h="698500">
                  <a:moveTo>
                    <a:pt x="0" y="608644"/>
                  </a:moveTo>
                  <a:lnTo>
                    <a:pt x="38404" y="698256"/>
                  </a:lnTo>
                  <a:lnTo>
                    <a:pt x="57706" y="653219"/>
                  </a:lnTo>
                  <a:lnTo>
                    <a:pt x="33903" y="653219"/>
                  </a:lnTo>
                  <a:lnTo>
                    <a:pt x="33900" y="618109"/>
                  </a:lnTo>
                  <a:lnTo>
                    <a:pt x="2400" y="609807"/>
                  </a:lnTo>
                  <a:lnTo>
                    <a:pt x="0" y="608644"/>
                  </a:lnTo>
                  <a:close/>
                </a:path>
                <a:path w="76834" h="698500">
                  <a:moveTo>
                    <a:pt x="33903" y="618109"/>
                  </a:moveTo>
                  <a:lnTo>
                    <a:pt x="33903" y="653219"/>
                  </a:lnTo>
                  <a:lnTo>
                    <a:pt x="42904" y="653219"/>
                  </a:lnTo>
                  <a:lnTo>
                    <a:pt x="42904" y="618246"/>
                  </a:lnTo>
                  <a:lnTo>
                    <a:pt x="38404" y="618246"/>
                  </a:lnTo>
                  <a:lnTo>
                    <a:pt x="36003" y="618209"/>
                  </a:lnTo>
                  <a:lnTo>
                    <a:pt x="33903" y="618109"/>
                  </a:lnTo>
                  <a:close/>
                </a:path>
                <a:path w="76834" h="698500">
                  <a:moveTo>
                    <a:pt x="76809" y="608644"/>
                  </a:moveTo>
                  <a:lnTo>
                    <a:pt x="42904" y="618109"/>
                  </a:lnTo>
                  <a:lnTo>
                    <a:pt x="42904" y="653219"/>
                  </a:lnTo>
                  <a:lnTo>
                    <a:pt x="57706" y="653219"/>
                  </a:lnTo>
                  <a:lnTo>
                    <a:pt x="76809" y="608644"/>
                  </a:lnTo>
                  <a:close/>
                </a:path>
                <a:path w="76834" h="698500">
                  <a:moveTo>
                    <a:pt x="38404" y="80010"/>
                  </a:moveTo>
                  <a:lnTo>
                    <a:pt x="36003" y="80045"/>
                  </a:lnTo>
                  <a:lnTo>
                    <a:pt x="33903" y="80146"/>
                  </a:lnTo>
                  <a:lnTo>
                    <a:pt x="33903" y="618109"/>
                  </a:lnTo>
                  <a:lnTo>
                    <a:pt x="36003" y="618209"/>
                  </a:lnTo>
                  <a:lnTo>
                    <a:pt x="38404" y="618246"/>
                  </a:lnTo>
                  <a:lnTo>
                    <a:pt x="40805" y="618209"/>
                  </a:lnTo>
                  <a:lnTo>
                    <a:pt x="42901" y="618109"/>
                  </a:lnTo>
                  <a:lnTo>
                    <a:pt x="42901" y="80146"/>
                  </a:lnTo>
                  <a:lnTo>
                    <a:pt x="40805" y="80045"/>
                  </a:lnTo>
                  <a:lnTo>
                    <a:pt x="38404" y="80010"/>
                  </a:lnTo>
                  <a:close/>
                </a:path>
                <a:path w="76834" h="698500">
                  <a:moveTo>
                    <a:pt x="42904" y="618109"/>
                  </a:moveTo>
                  <a:lnTo>
                    <a:pt x="40805" y="618209"/>
                  </a:lnTo>
                  <a:lnTo>
                    <a:pt x="38404" y="618246"/>
                  </a:lnTo>
                  <a:lnTo>
                    <a:pt x="42904" y="618246"/>
                  </a:lnTo>
                  <a:lnTo>
                    <a:pt x="42904" y="618109"/>
                  </a:lnTo>
                  <a:close/>
                </a:path>
                <a:path w="76834" h="698500">
                  <a:moveTo>
                    <a:pt x="38404" y="0"/>
                  </a:moveTo>
                  <a:lnTo>
                    <a:pt x="0" y="89611"/>
                  </a:lnTo>
                  <a:lnTo>
                    <a:pt x="2400" y="88447"/>
                  </a:lnTo>
                  <a:lnTo>
                    <a:pt x="4798" y="87360"/>
                  </a:lnTo>
                  <a:lnTo>
                    <a:pt x="33900" y="80146"/>
                  </a:lnTo>
                  <a:lnTo>
                    <a:pt x="33903" y="45035"/>
                  </a:lnTo>
                  <a:lnTo>
                    <a:pt x="57705" y="45035"/>
                  </a:lnTo>
                  <a:lnTo>
                    <a:pt x="38404" y="0"/>
                  </a:lnTo>
                  <a:close/>
                </a:path>
                <a:path w="76834" h="698500">
                  <a:moveTo>
                    <a:pt x="57705" y="45035"/>
                  </a:moveTo>
                  <a:lnTo>
                    <a:pt x="42904" y="45035"/>
                  </a:lnTo>
                  <a:lnTo>
                    <a:pt x="42904" y="80146"/>
                  </a:lnTo>
                  <a:lnTo>
                    <a:pt x="45604" y="80347"/>
                  </a:lnTo>
                  <a:lnTo>
                    <a:pt x="48006" y="80610"/>
                  </a:lnTo>
                  <a:lnTo>
                    <a:pt x="76809" y="89611"/>
                  </a:lnTo>
                  <a:lnTo>
                    <a:pt x="57705" y="45035"/>
                  </a:lnTo>
                  <a:close/>
                </a:path>
                <a:path w="76834" h="698500">
                  <a:moveTo>
                    <a:pt x="42904" y="80010"/>
                  </a:moveTo>
                  <a:lnTo>
                    <a:pt x="38404" y="80010"/>
                  </a:lnTo>
                  <a:lnTo>
                    <a:pt x="40805" y="80045"/>
                  </a:lnTo>
                  <a:lnTo>
                    <a:pt x="42904" y="80146"/>
                  </a:lnTo>
                  <a:lnTo>
                    <a:pt x="42904" y="80010"/>
                  </a:lnTo>
                  <a:close/>
                </a:path>
                <a:path w="76834" h="698500">
                  <a:moveTo>
                    <a:pt x="42904" y="45035"/>
                  </a:moveTo>
                  <a:lnTo>
                    <a:pt x="33903" y="45035"/>
                  </a:lnTo>
                  <a:lnTo>
                    <a:pt x="33903" y="80146"/>
                  </a:lnTo>
                  <a:lnTo>
                    <a:pt x="36003" y="80045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8263032" y="2758423"/>
            <a:ext cx="1502410" cy="911225"/>
            <a:chOff x="8263032" y="2758423"/>
            <a:chExt cx="1502410" cy="911225"/>
          </a:xfrm>
        </p:grpSpPr>
        <p:sp>
          <p:nvSpPr>
            <p:cNvPr id="26" name="object 26"/>
            <p:cNvSpPr/>
            <p:nvPr/>
          </p:nvSpPr>
          <p:spPr>
            <a:xfrm>
              <a:off x="8940948" y="2767423"/>
              <a:ext cx="824865" cy="0"/>
            </a:xfrm>
            <a:custGeom>
              <a:avLst/>
              <a:gdLst/>
              <a:ahLst/>
              <a:cxnLst/>
              <a:rect l="l" t="t" r="r" b="b"/>
              <a:pathLst>
                <a:path w="824865" h="0">
                  <a:moveTo>
                    <a:pt x="0" y="0"/>
                  </a:moveTo>
                  <a:lnTo>
                    <a:pt x="824242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263032" y="2767423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5" y="698259"/>
                  </a:moveTo>
                  <a:lnTo>
                    <a:pt x="17024" y="349131"/>
                  </a:lnTo>
                  <a:lnTo>
                    <a:pt x="677915" y="0"/>
                  </a:lnTo>
                  <a:lnTo>
                    <a:pt x="1338635" y="349128"/>
                  </a:lnTo>
                  <a:lnTo>
                    <a:pt x="677915" y="698259"/>
                  </a:lnTo>
                  <a:close/>
                </a:path>
                <a:path w="1339215" h="698500">
                  <a:moveTo>
                    <a:pt x="677915" y="0"/>
                  </a:moveTo>
                  <a:lnTo>
                    <a:pt x="677915" y="698259"/>
                  </a:lnTo>
                </a:path>
                <a:path w="1339215" h="698500">
                  <a:moveTo>
                    <a:pt x="0" y="349131"/>
                  </a:moveTo>
                  <a:lnTo>
                    <a:pt x="1338635" y="349131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940946" y="3116555"/>
              <a:ext cx="661035" cy="553085"/>
            </a:xfrm>
            <a:custGeom>
              <a:avLst/>
              <a:gdLst/>
              <a:ahLst/>
              <a:cxnLst/>
              <a:rect l="l" t="t" r="r" b="b"/>
              <a:pathLst>
                <a:path w="661034" h="553085">
                  <a:moveTo>
                    <a:pt x="0" y="0"/>
                  </a:moveTo>
                  <a:lnTo>
                    <a:pt x="0" y="552552"/>
                  </a:lnTo>
                </a:path>
                <a:path w="661034" h="553085">
                  <a:moveTo>
                    <a:pt x="660722" y="0"/>
                  </a:moveTo>
                  <a:lnTo>
                    <a:pt x="660722" y="344657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940946" y="3525084"/>
              <a:ext cx="661035" cy="76835"/>
            </a:xfrm>
            <a:custGeom>
              <a:avLst/>
              <a:gdLst/>
              <a:ahLst/>
              <a:cxnLst/>
              <a:rect l="l" t="t" r="r" b="b"/>
              <a:pathLst>
                <a:path w="661034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3"/>
                  </a:lnTo>
                  <a:lnTo>
                    <a:pt x="80146" y="33903"/>
                  </a:lnTo>
                  <a:lnTo>
                    <a:pt x="80347" y="31203"/>
                  </a:lnTo>
                  <a:lnTo>
                    <a:pt x="88447" y="2400"/>
                  </a:lnTo>
                  <a:lnTo>
                    <a:pt x="89611" y="0"/>
                  </a:lnTo>
                  <a:close/>
                </a:path>
                <a:path w="661034" h="76835">
                  <a:moveTo>
                    <a:pt x="571193" y="0"/>
                  </a:moveTo>
                  <a:lnTo>
                    <a:pt x="580758" y="40805"/>
                  </a:lnTo>
                  <a:lnTo>
                    <a:pt x="580644" y="43206"/>
                  </a:lnTo>
                  <a:lnTo>
                    <a:pt x="571193" y="76809"/>
                  </a:lnTo>
                  <a:lnTo>
                    <a:pt x="650306" y="42904"/>
                  </a:lnTo>
                  <a:lnTo>
                    <a:pt x="615768" y="42904"/>
                  </a:lnTo>
                  <a:lnTo>
                    <a:pt x="615768" y="33903"/>
                  </a:lnTo>
                  <a:lnTo>
                    <a:pt x="650303" y="33903"/>
                  </a:lnTo>
                  <a:lnTo>
                    <a:pt x="571193" y="0"/>
                  </a:lnTo>
                  <a:close/>
                </a:path>
                <a:path w="661034" h="76835">
                  <a:moveTo>
                    <a:pt x="80146" y="33903"/>
                  </a:moveTo>
                  <a:lnTo>
                    <a:pt x="45035" y="33903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661034" h="76835">
                  <a:moveTo>
                    <a:pt x="580658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580658" y="42904"/>
                  </a:lnTo>
                  <a:lnTo>
                    <a:pt x="580758" y="40805"/>
                  </a:lnTo>
                  <a:lnTo>
                    <a:pt x="580658" y="33903"/>
                  </a:lnTo>
                  <a:close/>
                </a:path>
                <a:path w="661034" h="76835">
                  <a:moveTo>
                    <a:pt x="650303" y="33903"/>
                  </a:moveTo>
                  <a:lnTo>
                    <a:pt x="615768" y="33903"/>
                  </a:lnTo>
                  <a:lnTo>
                    <a:pt x="615768" y="42904"/>
                  </a:lnTo>
                  <a:lnTo>
                    <a:pt x="650306" y="42904"/>
                  </a:lnTo>
                  <a:lnTo>
                    <a:pt x="660805" y="38404"/>
                  </a:lnTo>
                  <a:lnTo>
                    <a:pt x="650303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932352" y="3116551"/>
              <a:ext cx="824865" cy="0"/>
            </a:xfrm>
            <a:custGeom>
              <a:avLst/>
              <a:gdLst/>
              <a:ahLst/>
              <a:cxnLst/>
              <a:rect l="l" t="t" r="r" b="b"/>
              <a:pathLst>
                <a:path w="824865" h="0">
                  <a:moveTo>
                    <a:pt x="0" y="0"/>
                  </a:moveTo>
                  <a:lnTo>
                    <a:pt x="824238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679846" y="2767423"/>
              <a:ext cx="76835" cy="349250"/>
            </a:xfrm>
            <a:custGeom>
              <a:avLst/>
              <a:gdLst/>
              <a:ahLst/>
              <a:cxnLst/>
              <a:rect l="l" t="t" r="r" b="b"/>
              <a:pathLst>
                <a:path w="76834" h="349250">
                  <a:moveTo>
                    <a:pt x="0" y="259520"/>
                  </a:moveTo>
                  <a:lnTo>
                    <a:pt x="38404" y="349131"/>
                  </a:lnTo>
                  <a:lnTo>
                    <a:pt x="57705" y="304096"/>
                  </a:lnTo>
                  <a:lnTo>
                    <a:pt x="33903" y="304096"/>
                  </a:lnTo>
                  <a:lnTo>
                    <a:pt x="33900" y="268985"/>
                  </a:lnTo>
                  <a:lnTo>
                    <a:pt x="2400" y="260684"/>
                  </a:lnTo>
                  <a:lnTo>
                    <a:pt x="0" y="259520"/>
                  </a:lnTo>
                  <a:close/>
                </a:path>
                <a:path w="76834" h="349250">
                  <a:moveTo>
                    <a:pt x="33903" y="268985"/>
                  </a:moveTo>
                  <a:lnTo>
                    <a:pt x="33903" y="304096"/>
                  </a:lnTo>
                  <a:lnTo>
                    <a:pt x="42904" y="304096"/>
                  </a:lnTo>
                  <a:lnTo>
                    <a:pt x="42904" y="269121"/>
                  </a:lnTo>
                  <a:lnTo>
                    <a:pt x="38404" y="269121"/>
                  </a:lnTo>
                  <a:lnTo>
                    <a:pt x="36003" y="269086"/>
                  </a:lnTo>
                  <a:lnTo>
                    <a:pt x="33903" y="268985"/>
                  </a:lnTo>
                  <a:close/>
                </a:path>
                <a:path w="76834" h="349250">
                  <a:moveTo>
                    <a:pt x="76809" y="259520"/>
                  </a:moveTo>
                  <a:lnTo>
                    <a:pt x="42904" y="268985"/>
                  </a:lnTo>
                  <a:lnTo>
                    <a:pt x="42904" y="304096"/>
                  </a:lnTo>
                  <a:lnTo>
                    <a:pt x="57705" y="304096"/>
                  </a:lnTo>
                  <a:lnTo>
                    <a:pt x="76809" y="259520"/>
                  </a:lnTo>
                  <a:close/>
                </a:path>
                <a:path w="76834" h="349250">
                  <a:moveTo>
                    <a:pt x="38404" y="80010"/>
                  </a:moveTo>
                  <a:lnTo>
                    <a:pt x="36003" y="80046"/>
                  </a:lnTo>
                  <a:lnTo>
                    <a:pt x="33903" y="80146"/>
                  </a:lnTo>
                  <a:lnTo>
                    <a:pt x="33903" y="268985"/>
                  </a:lnTo>
                  <a:lnTo>
                    <a:pt x="36003" y="269086"/>
                  </a:lnTo>
                  <a:lnTo>
                    <a:pt x="38404" y="269121"/>
                  </a:lnTo>
                  <a:lnTo>
                    <a:pt x="40805" y="269086"/>
                  </a:lnTo>
                  <a:lnTo>
                    <a:pt x="42901" y="268985"/>
                  </a:lnTo>
                  <a:lnTo>
                    <a:pt x="42901" y="80146"/>
                  </a:lnTo>
                  <a:lnTo>
                    <a:pt x="40805" y="80046"/>
                  </a:lnTo>
                  <a:lnTo>
                    <a:pt x="38404" y="80010"/>
                  </a:lnTo>
                  <a:close/>
                </a:path>
                <a:path w="76834" h="349250">
                  <a:moveTo>
                    <a:pt x="42904" y="268985"/>
                  </a:moveTo>
                  <a:lnTo>
                    <a:pt x="40805" y="269086"/>
                  </a:lnTo>
                  <a:lnTo>
                    <a:pt x="38404" y="269121"/>
                  </a:lnTo>
                  <a:lnTo>
                    <a:pt x="42904" y="269121"/>
                  </a:lnTo>
                  <a:lnTo>
                    <a:pt x="42904" y="268985"/>
                  </a:lnTo>
                  <a:close/>
                </a:path>
                <a:path w="76834" h="349250">
                  <a:moveTo>
                    <a:pt x="38404" y="0"/>
                  </a:moveTo>
                  <a:lnTo>
                    <a:pt x="0" y="89611"/>
                  </a:lnTo>
                  <a:lnTo>
                    <a:pt x="2400" y="88449"/>
                  </a:lnTo>
                  <a:lnTo>
                    <a:pt x="4798" y="87362"/>
                  </a:lnTo>
                  <a:lnTo>
                    <a:pt x="33900" y="80146"/>
                  </a:lnTo>
                  <a:lnTo>
                    <a:pt x="33903" y="45036"/>
                  </a:lnTo>
                  <a:lnTo>
                    <a:pt x="57706" y="45036"/>
                  </a:lnTo>
                  <a:lnTo>
                    <a:pt x="38404" y="0"/>
                  </a:lnTo>
                  <a:close/>
                </a:path>
                <a:path w="76834" h="349250">
                  <a:moveTo>
                    <a:pt x="57706" y="45036"/>
                  </a:moveTo>
                  <a:lnTo>
                    <a:pt x="42904" y="45036"/>
                  </a:lnTo>
                  <a:lnTo>
                    <a:pt x="42904" y="80146"/>
                  </a:lnTo>
                  <a:lnTo>
                    <a:pt x="45604" y="80349"/>
                  </a:lnTo>
                  <a:lnTo>
                    <a:pt x="48006" y="80611"/>
                  </a:lnTo>
                  <a:lnTo>
                    <a:pt x="76809" y="89611"/>
                  </a:lnTo>
                  <a:lnTo>
                    <a:pt x="57706" y="45036"/>
                  </a:lnTo>
                  <a:close/>
                </a:path>
                <a:path w="76834" h="349250">
                  <a:moveTo>
                    <a:pt x="42904" y="80010"/>
                  </a:moveTo>
                  <a:lnTo>
                    <a:pt x="38404" y="80010"/>
                  </a:lnTo>
                  <a:lnTo>
                    <a:pt x="40805" y="80046"/>
                  </a:lnTo>
                  <a:lnTo>
                    <a:pt x="42904" y="80146"/>
                  </a:lnTo>
                  <a:lnTo>
                    <a:pt x="42904" y="80010"/>
                  </a:lnTo>
                  <a:close/>
                </a:path>
                <a:path w="76834" h="349250">
                  <a:moveTo>
                    <a:pt x="42904" y="45036"/>
                  </a:moveTo>
                  <a:lnTo>
                    <a:pt x="33903" y="45036"/>
                  </a:lnTo>
                  <a:lnTo>
                    <a:pt x="33903" y="80146"/>
                  </a:lnTo>
                  <a:lnTo>
                    <a:pt x="36003" y="80046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940946" y="2767423"/>
              <a:ext cx="661035" cy="349250"/>
            </a:xfrm>
            <a:custGeom>
              <a:avLst/>
              <a:gdLst/>
              <a:ahLst/>
              <a:cxnLst/>
              <a:rect l="l" t="t" r="r" b="b"/>
              <a:pathLst>
                <a:path w="661034" h="349250">
                  <a:moveTo>
                    <a:pt x="0" y="349131"/>
                  </a:moveTo>
                  <a:lnTo>
                    <a:pt x="0" y="0"/>
                  </a:lnTo>
                </a:path>
                <a:path w="661034" h="349250">
                  <a:moveTo>
                    <a:pt x="0" y="349131"/>
                  </a:moveTo>
                  <a:lnTo>
                    <a:pt x="660722" y="349128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8263032" y="3734740"/>
            <a:ext cx="1502410" cy="1155700"/>
            <a:chOff x="8263032" y="3734740"/>
            <a:chExt cx="1502410" cy="1155700"/>
          </a:xfrm>
        </p:grpSpPr>
        <p:sp>
          <p:nvSpPr>
            <p:cNvPr id="34" name="object 34"/>
            <p:cNvSpPr/>
            <p:nvPr/>
          </p:nvSpPr>
          <p:spPr>
            <a:xfrm>
              <a:off x="8592181" y="3744108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346064" y="0"/>
                  </a:moveTo>
                  <a:lnTo>
                    <a:pt x="299274" y="3479"/>
                  </a:lnTo>
                  <a:lnTo>
                    <a:pt x="254403" y="12911"/>
                  </a:lnTo>
                  <a:lnTo>
                    <a:pt x="211856" y="27892"/>
                  </a:lnTo>
                  <a:lnTo>
                    <a:pt x="172036" y="48019"/>
                  </a:lnTo>
                  <a:lnTo>
                    <a:pt x="135345" y="72890"/>
                  </a:lnTo>
                  <a:lnTo>
                    <a:pt x="102186" y="102101"/>
                  </a:lnTo>
                  <a:lnTo>
                    <a:pt x="72964" y="135250"/>
                  </a:lnTo>
                  <a:lnTo>
                    <a:pt x="48081" y="171933"/>
                  </a:lnTo>
                  <a:lnTo>
                    <a:pt x="27939" y="211747"/>
                  </a:lnTo>
                  <a:lnTo>
                    <a:pt x="12943" y="254290"/>
                  </a:lnTo>
                  <a:lnTo>
                    <a:pt x="3496" y="299158"/>
                  </a:lnTo>
                  <a:lnTo>
                    <a:pt x="0" y="345949"/>
                  </a:lnTo>
                  <a:lnTo>
                    <a:pt x="348764" y="348763"/>
                  </a:lnTo>
                  <a:lnTo>
                    <a:pt x="346064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564385" y="3739573"/>
              <a:ext cx="381635" cy="358140"/>
            </a:xfrm>
            <a:custGeom>
              <a:avLst/>
              <a:gdLst/>
              <a:ahLst/>
              <a:cxnLst/>
              <a:rect l="l" t="t" r="r" b="b"/>
              <a:pathLst>
                <a:path w="381634" h="358139">
                  <a:moveTo>
                    <a:pt x="27749" y="354990"/>
                  </a:moveTo>
                  <a:lnTo>
                    <a:pt x="23291" y="350456"/>
                  </a:lnTo>
                  <a:lnTo>
                    <a:pt x="23253" y="354952"/>
                  </a:lnTo>
                  <a:lnTo>
                    <a:pt x="27749" y="354990"/>
                  </a:lnTo>
                  <a:close/>
                </a:path>
                <a:path w="381634" h="358139">
                  <a:moveTo>
                    <a:pt x="381088" y="357835"/>
                  </a:moveTo>
                  <a:lnTo>
                    <a:pt x="381050" y="353263"/>
                  </a:lnTo>
                  <a:lnTo>
                    <a:pt x="380898" y="332486"/>
                  </a:lnTo>
                  <a:lnTo>
                    <a:pt x="378358" y="4508"/>
                  </a:lnTo>
                  <a:lnTo>
                    <a:pt x="378320" y="0"/>
                  </a:lnTo>
                  <a:lnTo>
                    <a:pt x="373824" y="38"/>
                  </a:lnTo>
                  <a:lnTo>
                    <a:pt x="372021" y="101"/>
                  </a:lnTo>
                  <a:lnTo>
                    <a:pt x="372021" y="348767"/>
                  </a:lnTo>
                  <a:lnTo>
                    <a:pt x="32435" y="346024"/>
                  </a:lnTo>
                  <a:lnTo>
                    <a:pt x="32816" y="334225"/>
                  </a:lnTo>
                  <a:lnTo>
                    <a:pt x="51917" y="303161"/>
                  </a:lnTo>
                  <a:lnTo>
                    <a:pt x="73088" y="268719"/>
                  </a:lnTo>
                  <a:lnTo>
                    <a:pt x="75996" y="263994"/>
                  </a:lnTo>
                  <a:lnTo>
                    <a:pt x="73444" y="264795"/>
                  </a:lnTo>
                  <a:lnTo>
                    <a:pt x="70916" y="265518"/>
                  </a:lnTo>
                  <a:lnTo>
                    <a:pt x="48602" y="268719"/>
                  </a:lnTo>
                  <a:lnTo>
                    <a:pt x="46177" y="268706"/>
                  </a:lnTo>
                  <a:lnTo>
                    <a:pt x="43776" y="268617"/>
                  </a:lnTo>
                  <a:lnTo>
                    <a:pt x="42926" y="268554"/>
                  </a:lnTo>
                  <a:lnTo>
                    <a:pt x="45402" y="259219"/>
                  </a:lnTo>
                  <a:lnTo>
                    <a:pt x="61150" y="215239"/>
                  </a:lnTo>
                  <a:lnTo>
                    <a:pt x="80543" y="177546"/>
                  </a:lnTo>
                  <a:lnTo>
                    <a:pt x="103632" y="143548"/>
                  </a:lnTo>
                  <a:lnTo>
                    <a:pt x="131394" y="111671"/>
                  </a:lnTo>
                  <a:lnTo>
                    <a:pt x="159854" y="85852"/>
                  </a:lnTo>
                  <a:lnTo>
                    <a:pt x="198818" y="58445"/>
                  </a:lnTo>
                  <a:lnTo>
                    <a:pt x="199974" y="57785"/>
                  </a:lnTo>
                  <a:lnTo>
                    <a:pt x="211912" y="50914"/>
                  </a:lnTo>
                  <a:lnTo>
                    <a:pt x="225272" y="44005"/>
                  </a:lnTo>
                  <a:lnTo>
                    <a:pt x="264033" y="27952"/>
                  </a:lnTo>
                  <a:lnTo>
                    <a:pt x="308800" y="15786"/>
                  </a:lnTo>
                  <a:lnTo>
                    <a:pt x="350583" y="10096"/>
                  </a:lnTo>
                  <a:lnTo>
                    <a:pt x="369392" y="9194"/>
                  </a:lnTo>
                  <a:lnTo>
                    <a:pt x="372021" y="348767"/>
                  </a:lnTo>
                  <a:lnTo>
                    <a:pt x="372021" y="101"/>
                  </a:lnTo>
                  <a:lnTo>
                    <a:pt x="357581" y="533"/>
                  </a:lnTo>
                  <a:lnTo>
                    <a:pt x="356539" y="622"/>
                  </a:lnTo>
                  <a:lnTo>
                    <a:pt x="355854" y="635"/>
                  </a:lnTo>
                  <a:lnTo>
                    <a:pt x="351777" y="977"/>
                  </a:lnTo>
                  <a:lnTo>
                    <a:pt x="341503" y="1752"/>
                  </a:lnTo>
                  <a:lnTo>
                    <a:pt x="339610" y="1993"/>
                  </a:lnTo>
                  <a:lnTo>
                    <a:pt x="338112" y="2108"/>
                  </a:lnTo>
                  <a:lnTo>
                    <a:pt x="332498" y="2857"/>
                  </a:lnTo>
                  <a:lnTo>
                    <a:pt x="325628" y="3695"/>
                  </a:lnTo>
                  <a:lnTo>
                    <a:pt x="323532" y="4051"/>
                  </a:lnTo>
                  <a:lnTo>
                    <a:pt x="320636" y="4432"/>
                  </a:lnTo>
                  <a:lnTo>
                    <a:pt x="314921" y="5499"/>
                  </a:lnTo>
                  <a:lnTo>
                    <a:pt x="309956" y="6324"/>
                  </a:lnTo>
                  <a:lnTo>
                    <a:pt x="306959" y="6972"/>
                  </a:lnTo>
                  <a:lnTo>
                    <a:pt x="303441" y="7620"/>
                  </a:lnTo>
                  <a:lnTo>
                    <a:pt x="298627" y="8763"/>
                  </a:lnTo>
                  <a:lnTo>
                    <a:pt x="294513" y="9639"/>
                  </a:lnTo>
                  <a:lnTo>
                    <a:pt x="291134" y="10528"/>
                  </a:lnTo>
                  <a:lnTo>
                    <a:pt x="286550" y="11607"/>
                  </a:lnTo>
                  <a:lnTo>
                    <a:pt x="282079" y="12903"/>
                  </a:lnTo>
                  <a:lnTo>
                    <a:pt x="279311" y="13627"/>
                  </a:lnTo>
                  <a:lnTo>
                    <a:pt x="275742" y="14744"/>
                  </a:lnTo>
                  <a:lnTo>
                    <a:pt x="269913" y="16421"/>
                  </a:lnTo>
                  <a:lnTo>
                    <a:pt x="266166" y="17703"/>
                  </a:lnTo>
                  <a:lnTo>
                    <a:pt x="264375" y="18262"/>
                  </a:lnTo>
                  <a:lnTo>
                    <a:pt x="260743" y="19570"/>
                  </a:lnTo>
                  <a:lnTo>
                    <a:pt x="253746" y="21971"/>
                  </a:lnTo>
                  <a:lnTo>
                    <a:pt x="250812" y="23139"/>
                  </a:lnTo>
                  <a:lnTo>
                    <a:pt x="249720" y="23533"/>
                  </a:lnTo>
                  <a:lnTo>
                    <a:pt x="245973" y="25069"/>
                  </a:lnTo>
                  <a:lnTo>
                    <a:pt x="237883" y="28295"/>
                  </a:lnTo>
                  <a:lnTo>
                    <a:pt x="235839" y="29235"/>
                  </a:lnTo>
                  <a:lnTo>
                    <a:pt x="235356" y="29425"/>
                  </a:lnTo>
                  <a:lnTo>
                    <a:pt x="232054" y="30949"/>
                  </a:lnTo>
                  <a:lnTo>
                    <a:pt x="222402" y="35356"/>
                  </a:lnTo>
                  <a:lnTo>
                    <a:pt x="221310" y="35928"/>
                  </a:lnTo>
                  <a:lnTo>
                    <a:pt x="207352" y="43116"/>
                  </a:lnTo>
                  <a:lnTo>
                    <a:pt x="196240" y="49542"/>
                  </a:lnTo>
                  <a:lnTo>
                    <a:pt x="194246" y="50685"/>
                  </a:lnTo>
                  <a:lnTo>
                    <a:pt x="194094" y="50787"/>
                  </a:lnTo>
                  <a:lnTo>
                    <a:pt x="192722" y="51574"/>
                  </a:lnTo>
                  <a:lnTo>
                    <a:pt x="185788" y="56045"/>
                  </a:lnTo>
                  <a:lnTo>
                    <a:pt x="181241" y="58915"/>
                  </a:lnTo>
                  <a:lnTo>
                    <a:pt x="180289" y="59575"/>
                  </a:lnTo>
                  <a:lnTo>
                    <a:pt x="178536" y="60706"/>
                  </a:lnTo>
                  <a:lnTo>
                    <a:pt x="173075" y="64592"/>
                  </a:lnTo>
                  <a:lnTo>
                    <a:pt x="168630" y="67691"/>
                  </a:lnTo>
                  <a:lnTo>
                    <a:pt x="167132" y="68834"/>
                  </a:lnTo>
                  <a:lnTo>
                    <a:pt x="164833" y="70472"/>
                  </a:lnTo>
                  <a:lnTo>
                    <a:pt x="160312" y="74028"/>
                  </a:lnTo>
                  <a:lnTo>
                    <a:pt x="156425" y="77000"/>
                  </a:lnTo>
                  <a:lnTo>
                    <a:pt x="154152" y="78892"/>
                  </a:lnTo>
                  <a:lnTo>
                    <a:pt x="151638" y="80873"/>
                  </a:lnTo>
                  <a:lnTo>
                    <a:pt x="148463" y="83629"/>
                  </a:lnTo>
                  <a:lnTo>
                    <a:pt x="144627" y="86817"/>
                  </a:lnTo>
                  <a:lnTo>
                    <a:pt x="141478" y="89674"/>
                  </a:lnTo>
                  <a:lnTo>
                    <a:pt x="138950" y="91871"/>
                  </a:lnTo>
                  <a:lnTo>
                    <a:pt x="136525" y="94183"/>
                  </a:lnTo>
                  <a:lnTo>
                    <a:pt x="133273" y="97142"/>
                  </a:lnTo>
                  <a:lnTo>
                    <a:pt x="129425" y="100965"/>
                  </a:lnTo>
                  <a:lnTo>
                    <a:pt x="126796" y="103466"/>
                  </a:lnTo>
                  <a:lnTo>
                    <a:pt x="124993" y="105359"/>
                  </a:lnTo>
                  <a:lnTo>
                    <a:pt x="122364" y="107962"/>
                  </a:lnTo>
                  <a:lnTo>
                    <a:pt x="118148" y="112522"/>
                  </a:lnTo>
                  <a:lnTo>
                    <a:pt x="115201" y="115608"/>
                  </a:lnTo>
                  <a:lnTo>
                    <a:pt x="113753" y="117271"/>
                  </a:lnTo>
                  <a:lnTo>
                    <a:pt x="111937" y="119240"/>
                  </a:lnTo>
                  <a:lnTo>
                    <a:pt x="107264" y="124764"/>
                  </a:lnTo>
                  <a:lnTo>
                    <a:pt x="104203" y="128282"/>
                  </a:lnTo>
                  <a:lnTo>
                    <a:pt x="103251" y="129489"/>
                  </a:lnTo>
                  <a:lnTo>
                    <a:pt x="101993" y="130975"/>
                  </a:lnTo>
                  <a:lnTo>
                    <a:pt x="96545" y="138010"/>
                  </a:lnTo>
                  <a:lnTo>
                    <a:pt x="93802" y="141490"/>
                  </a:lnTo>
                  <a:lnTo>
                    <a:pt x="93281" y="142227"/>
                  </a:lnTo>
                  <a:lnTo>
                    <a:pt x="92557" y="143154"/>
                  </a:lnTo>
                  <a:lnTo>
                    <a:pt x="85750" y="152781"/>
                  </a:lnTo>
                  <a:lnTo>
                    <a:pt x="84023" y="155194"/>
                  </a:lnTo>
                  <a:lnTo>
                    <a:pt x="83870" y="155422"/>
                  </a:lnTo>
                  <a:lnTo>
                    <a:pt x="71462" y="175285"/>
                  </a:lnTo>
                  <a:lnTo>
                    <a:pt x="67449" y="182168"/>
                  </a:lnTo>
                  <a:lnTo>
                    <a:pt x="67208" y="182613"/>
                  </a:lnTo>
                  <a:lnTo>
                    <a:pt x="66421" y="183984"/>
                  </a:lnTo>
                  <a:lnTo>
                    <a:pt x="62826" y="190957"/>
                  </a:lnTo>
                  <a:lnTo>
                    <a:pt x="60198" y="195961"/>
                  </a:lnTo>
                  <a:lnTo>
                    <a:pt x="59639" y="197154"/>
                  </a:lnTo>
                  <a:lnTo>
                    <a:pt x="58661" y="199047"/>
                  </a:lnTo>
                  <a:lnTo>
                    <a:pt x="55854" y="205181"/>
                  </a:lnTo>
                  <a:lnTo>
                    <a:pt x="53543" y="210108"/>
                  </a:lnTo>
                  <a:lnTo>
                    <a:pt x="52844" y="211797"/>
                  </a:lnTo>
                  <a:lnTo>
                    <a:pt x="51600" y="214515"/>
                  </a:lnTo>
                  <a:lnTo>
                    <a:pt x="48818" y="221475"/>
                  </a:lnTo>
                  <a:lnTo>
                    <a:pt x="47510" y="224624"/>
                  </a:lnTo>
                  <a:lnTo>
                    <a:pt x="46964" y="226123"/>
                  </a:lnTo>
                  <a:lnTo>
                    <a:pt x="45262" y="230378"/>
                  </a:lnTo>
                  <a:lnTo>
                    <a:pt x="43002" y="236931"/>
                  </a:lnTo>
                  <a:lnTo>
                    <a:pt x="42087" y="239458"/>
                  </a:lnTo>
                  <a:lnTo>
                    <a:pt x="41478" y="241376"/>
                  </a:lnTo>
                  <a:lnTo>
                    <a:pt x="39687" y="246608"/>
                  </a:lnTo>
                  <a:lnTo>
                    <a:pt x="37871" y="252857"/>
                  </a:lnTo>
                  <a:lnTo>
                    <a:pt x="37325" y="254609"/>
                  </a:lnTo>
                  <a:lnTo>
                    <a:pt x="36842" y="256413"/>
                  </a:lnTo>
                  <a:lnTo>
                    <a:pt x="34886" y="263169"/>
                  </a:lnTo>
                  <a:lnTo>
                    <a:pt x="33870" y="267449"/>
                  </a:lnTo>
                  <a:lnTo>
                    <a:pt x="31864" y="267055"/>
                  </a:lnTo>
                  <a:lnTo>
                    <a:pt x="0" y="252806"/>
                  </a:lnTo>
                  <a:lnTo>
                    <a:pt x="23571" y="341896"/>
                  </a:lnTo>
                  <a:lnTo>
                    <a:pt x="23291" y="350456"/>
                  </a:lnTo>
                  <a:lnTo>
                    <a:pt x="32296" y="350520"/>
                  </a:lnTo>
                  <a:lnTo>
                    <a:pt x="372033" y="350456"/>
                  </a:lnTo>
                  <a:lnTo>
                    <a:pt x="32296" y="350520"/>
                  </a:lnTo>
                  <a:lnTo>
                    <a:pt x="23368" y="350520"/>
                  </a:lnTo>
                  <a:lnTo>
                    <a:pt x="27749" y="354990"/>
                  </a:lnTo>
                  <a:lnTo>
                    <a:pt x="376516" y="357809"/>
                  </a:lnTo>
                  <a:lnTo>
                    <a:pt x="381088" y="35783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940946" y="4092872"/>
              <a:ext cx="0" cy="562610"/>
            </a:xfrm>
            <a:custGeom>
              <a:avLst/>
              <a:gdLst/>
              <a:ahLst/>
              <a:cxnLst/>
              <a:rect l="l" t="t" r="r" b="b"/>
              <a:pathLst>
                <a:path w="0" h="562610">
                  <a:moveTo>
                    <a:pt x="0" y="0"/>
                  </a:moveTo>
                  <a:lnTo>
                    <a:pt x="0" y="56233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10967" y="3962886"/>
              <a:ext cx="134481" cy="13545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263032" y="3743740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3" y="698256"/>
                  </a:moveTo>
                  <a:lnTo>
                    <a:pt x="17024" y="349131"/>
                  </a:lnTo>
                  <a:lnTo>
                    <a:pt x="677913" y="0"/>
                  </a:lnTo>
                  <a:lnTo>
                    <a:pt x="1338635" y="349128"/>
                  </a:lnTo>
                  <a:lnTo>
                    <a:pt x="677913" y="698256"/>
                  </a:lnTo>
                  <a:close/>
                </a:path>
                <a:path w="1339215" h="698500">
                  <a:moveTo>
                    <a:pt x="0" y="349131"/>
                  </a:moveTo>
                  <a:lnTo>
                    <a:pt x="1338635" y="349131"/>
                  </a:lnTo>
                </a:path>
              </a:pathLst>
            </a:custGeom>
            <a:ln w="17999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8592181" y="4090057"/>
              <a:ext cx="1009650" cy="800100"/>
            </a:xfrm>
            <a:custGeom>
              <a:avLst/>
              <a:gdLst/>
              <a:ahLst/>
              <a:cxnLst/>
              <a:rect l="l" t="t" r="r" b="b"/>
              <a:pathLst>
                <a:path w="1009650" h="800100">
                  <a:moveTo>
                    <a:pt x="0" y="0"/>
                  </a:moveTo>
                  <a:lnTo>
                    <a:pt x="0" y="789219"/>
                  </a:lnTo>
                </a:path>
                <a:path w="1009650" h="800100">
                  <a:moveTo>
                    <a:pt x="1009489" y="2814"/>
                  </a:moveTo>
                  <a:lnTo>
                    <a:pt x="1009489" y="79985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592172" y="4532700"/>
              <a:ext cx="1017905" cy="288290"/>
            </a:xfrm>
            <a:custGeom>
              <a:avLst/>
              <a:gdLst/>
              <a:ahLst/>
              <a:cxnLst/>
              <a:rect l="l" t="t" r="r" b="b"/>
              <a:pathLst>
                <a:path w="1017904" h="288289">
                  <a:moveTo>
                    <a:pt x="1009573" y="38404"/>
                  </a:moveTo>
                  <a:lnTo>
                    <a:pt x="999070" y="33896"/>
                  </a:lnTo>
                  <a:lnTo>
                    <a:pt x="919962" y="0"/>
                  </a:lnTo>
                  <a:lnTo>
                    <a:pt x="921118" y="2400"/>
                  </a:lnTo>
                  <a:lnTo>
                    <a:pt x="922210" y="4800"/>
                  </a:lnTo>
                  <a:lnTo>
                    <a:pt x="929411" y="33604"/>
                  </a:lnTo>
                  <a:lnTo>
                    <a:pt x="929411" y="33896"/>
                  </a:lnTo>
                  <a:lnTo>
                    <a:pt x="428917" y="33896"/>
                  </a:lnTo>
                  <a:lnTo>
                    <a:pt x="429120" y="31203"/>
                  </a:lnTo>
                  <a:lnTo>
                    <a:pt x="438378" y="0"/>
                  </a:lnTo>
                  <a:lnTo>
                    <a:pt x="348767" y="38404"/>
                  </a:lnTo>
                  <a:lnTo>
                    <a:pt x="438378" y="76809"/>
                  </a:lnTo>
                  <a:lnTo>
                    <a:pt x="437210" y="74409"/>
                  </a:lnTo>
                  <a:lnTo>
                    <a:pt x="436130" y="72009"/>
                  </a:lnTo>
                  <a:lnTo>
                    <a:pt x="428917" y="42900"/>
                  </a:lnTo>
                  <a:lnTo>
                    <a:pt x="929424" y="42900"/>
                  </a:lnTo>
                  <a:lnTo>
                    <a:pt x="919962" y="76809"/>
                  </a:lnTo>
                  <a:lnTo>
                    <a:pt x="999070" y="42900"/>
                  </a:lnTo>
                  <a:lnTo>
                    <a:pt x="1009573" y="38404"/>
                  </a:lnTo>
                  <a:close/>
                </a:path>
                <a:path w="1017904" h="288289">
                  <a:moveTo>
                    <a:pt x="1017701" y="249491"/>
                  </a:moveTo>
                  <a:lnTo>
                    <a:pt x="1007198" y="244995"/>
                  </a:lnTo>
                  <a:lnTo>
                    <a:pt x="928090" y="211086"/>
                  </a:lnTo>
                  <a:lnTo>
                    <a:pt x="929246" y="213487"/>
                  </a:lnTo>
                  <a:lnTo>
                    <a:pt x="937539" y="244690"/>
                  </a:lnTo>
                  <a:lnTo>
                    <a:pt x="937539" y="244995"/>
                  </a:lnTo>
                  <a:lnTo>
                    <a:pt x="80149" y="244995"/>
                  </a:lnTo>
                  <a:lnTo>
                    <a:pt x="80352" y="242290"/>
                  </a:lnTo>
                  <a:lnTo>
                    <a:pt x="89611" y="211086"/>
                  </a:lnTo>
                  <a:lnTo>
                    <a:pt x="0" y="249491"/>
                  </a:lnTo>
                  <a:lnTo>
                    <a:pt x="89611" y="287896"/>
                  </a:lnTo>
                  <a:lnTo>
                    <a:pt x="88455" y="285496"/>
                  </a:lnTo>
                  <a:lnTo>
                    <a:pt x="87363" y="283095"/>
                  </a:lnTo>
                  <a:lnTo>
                    <a:pt x="80149" y="254000"/>
                  </a:lnTo>
                  <a:lnTo>
                    <a:pt x="937552" y="254000"/>
                  </a:lnTo>
                  <a:lnTo>
                    <a:pt x="928090" y="287896"/>
                  </a:lnTo>
                  <a:lnTo>
                    <a:pt x="1007198" y="254000"/>
                  </a:lnTo>
                  <a:lnTo>
                    <a:pt x="1017701" y="249491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932352" y="3743740"/>
              <a:ext cx="833119" cy="349250"/>
            </a:xfrm>
            <a:custGeom>
              <a:avLst/>
              <a:gdLst/>
              <a:ahLst/>
              <a:cxnLst/>
              <a:rect l="l" t="t" r="r" b="b"/>
              <a:pathLst>
                <a:path w="833120" h="349250">
                  <a:moveTo>
                    <a:pt x="8594" y="0"/>
                  </a:moveTo>
                  <a:lnTo>
                    <a:pt x="832835" y="0"/>
                  </a:lnTo>
                </a:path>
                <a:path w="833120" h="349250">
                  <a:moveTo>
                    <a:pt x="0" y="349128"/>
                  </a:moveTo>
                  <a:lnTo>
                    <a:pt x="824238" y="34912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9679842" y="3743740"/>
              <a:ext cx="76835" cy="349250"/>
            </a:xfrm>
            <a:custGeom>
              <a:avLst/>
              <a:gdLst/>
              <a:ahLst/>
              <a:cxnLst/>
              <a:rect l="l" t="t" r="r" b="b"/>
              <a:pathLst>
                <a:path w="76834" h="349250">
                  <a:moveTo>
                    <a:pt x="0" y="259520"/>
                  </a:moveTo>
                  <a:lnTo>
                    <a:pt x="38404" y="349131"/>
                  </a:lnTo>
                  <a:lnTo>
                    <a:pt x="57705" y="304096"/>
                  </a:lnTo>
                  <a:lnTo>
                    <a:pt x="33905" y="304096"/>
                  </a:lnTo>
                  <a:lnTo>
                    <a:pt x="33900" y="268985"/>
                  </a:lnTo>
                  <a:lnTo>
                    <a:pt x="2401" y="260684"/>
                  </a:lnTo>
                  <a:lnTo>
                    <a:pt x="0" y="259520"/>
                  </a:lnTo>
                  <a:close/>
                </a:path>
                <a:path w="76834" h="349250">
                  <a:moveTo>
                    <a:pt x="33905" y="268985"/>
                  </a:moveTo>
                  <a:lnTo>
                    <a:pt x="33905" y="304096"/>
                  </a:lnTo>
                  <a:lnTo>
                    <a:pt x="42904" y="304096"/>
                  </a:lnTo>
                  <a:lnTo>
                    <a:pt x="42904" y="269121"/>
                  </a:lnTo>
                  <a:lnTo>
                    <a:pt x="38404" y="269121"/>
                  </a:lnTo>
                  <a:lnTo>
                    <a:pt x="36003" y="269086"/>
                  </a:lnTo>
                  <a:lnTo>
                    <a:pt x="33905" y="268985"/>
                  </a:lnTo>
                  <a:close/>
                </a:path>
                <a:path w="76834" h="349250">
                  <a:moveTo>
                    <a:pt x="76809" y="259520"/>
                  </a:moveTo>
                  <a:lnTo>
                    <a:pt x="42904" y="268985"/>
                  </a:lnTo>
                  <a:lnTo>
                    <a:pt x="42904" y="304096"/>
                  </a:lnTo>
                  <a:lnTo>
                    <a:pt x="57705" y="304096"/>
                  </a:lnTo>
                  <a:lnTo>
                    <a:pt x="76809" y="259520"/>
                  </a:lnTo>
                  <a:close/>
                </a:path>
                <a:path w="76834" h="349250">
                  <a:moveTo>
                    <a:pt x="38404" y="80010"/>
                  </a:moveTo>
                  <a:lnTo>
                    <a:pt x="36003" y="80046"/>
                  </a:lnTo>
                  <a:lnTo>
                    <a:pt x="33905" y="80147"/>
                  </a:lnTo>
                  <a:lnTo>
                    <a:pt x="33905" y="268985"/>
                  </a:lnTo>
                  <a:lnTo>
                    <a:pt x="36003" y="269086"/>
                  </a:lnTo>
                  <a:lnTo>
                    <a:pt x="38404" y="269121"/>
                  </a:lnTo>
                  <a:lnTo>
                    <a:pt x="40806" y="269086"/>
                  </a:lnTo>
                  <a:lnTo>
                    <a:pt x="42899" y="268985"/>
                  </a:lnTo>
                  <a:lnTo>
                    <a:pt x="42899" y="80147"/>
                  </a:lnTo>
                  <a:lnTo>
                    <a:pt x="40806" y="80046"/>
                  </a:lnTo>
                  <a:lnTo>
                    <a:pt x="38404" y="80010"/>
                  </a:lnTo>
                  <a:close/>
                </a:path>
                <a:path w="76834" h="349250">
                  <a:moveTo>
                    <a:pt x="42904" y="268985"/>
                  </a:moveTo>
                  <a:lnTo>
                    <a:pt x="40806" y="269086"/>
                  </a:lnTo>
                  <a:lnTo>
                    <a:pt x="38404" y="269121"/>
                  </a:lnTo>
                  <a:lnTo>
                    <a:pt x="42904" y="269121"/>
                  </a:lnTo>
                  <a:lnTo>
                    <a:pt x="42904" y="268985"/>
                  </a:lnTo>
                  <a:close/>
                </a:path>
                <a:path w="76834" h="349250">
                  <a:moveTo>
                    <a:pt x="38404" y="0"/>
                  </a:moveTo>
                  <a:lnTo>
                    <a:pt x="0" y="89611"/>
                  </a:lnTo>
                  <a:lnTo>
                    <a:pt x="2401" y="88449"/>
                  </a:lnTo>
                  <a:lnTo>
                    <a:pt x="4798" y="87362"/>
                  </a:lnTo>
                  <a:lnTo>
                    <a:pt x="33900" y="80148"/>
                  </a:lnTo>
                  <a:lnTo>
                    <a:pt x="33905" y="45036"/>
                  </a:lnTo>
                  <a:lnTo>
                    <a:pt x="57706" y="45036"/>
                  </a:lnTo>
                  <a:lnTo>
                    <a:pt x="38404" y="0"/>
                  </a:lnTo>
                  <a:close/>
                </a:path>
                <a:path w="76834" h="349250">
                  <a:moveTo>
                    <a:pt x="57706" y="45036"/>
                  </a:moveTo>
                  <a:lnTo>
                    <a:pt x="42904" y="45036"/>
                  </a:lnTo>
                  <a:lnTo>
                    <a:pt x="42904" y="80148"/>
                  </a:lnTo>
                  <a:lnTo>
                    <a:pt x="45604" y="80349"/>
                  </a:lnTo>
                  <a:lnTo>
                    <a:pt x="48005" y="80611"/>
                  </a:lnTo>
                  <a:lnTo>
                    <a:pt x="76809" y="89611"/>
                  </a:lnTo>
                  <a:lnTo>
                    <a:pt x="57706" y="45036"/>
                  </a:lnTo>
                  <a:close/>
                </a:path>
                <a:path w="76834" h="349250">
                  <a:moveTo>
                    <a:pt x="42904" y="80010"/>
                  </a:moveTo>
                  <a:lnTo>
                    <a:pt x="38404" y="80010"/>
                  </a:lnTo>
                  <a:lnTo>
                    <a:pt x="40806" y="80046"/>
                  </a:lnTo>
                  <a:lnTo>
                    <a:pt x="42904" y="80148"/>
                  </a:lnTo>
                  <a:lnTo>
                    <a:pt x="42904" y="80010"/>
                  </a:lnTo>
                  <a:close/>
                </a:path>
                <a:path w="76834" h="349250">
                  <a:moveTo>
                    <a:pt x="42904" y="45036"/>
                  </a:moveTo>
                  <a:lnTo>
                    <a:pt x="33905" y="45036"/>
                  </a:lnTo>
                  <a:lnTo>
                    <a:pt x="33905" y="80147"/>
                  </a:lnTo>
                  <a:lnTo>
                    <a:pt x="36003" y="80046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591828" y="3743740"/>
              <a:ext cx="1010285" cy="349250"/>
            </a:xfrm>
            <a:custGeom>
              <a:avLst/>
              <a:gdLst/>
              <a:ahLst/>
              <a:cxnLst/>
              <a:rect l="l" t="t" r="r" b="b"/>
              <a:pathLst>
                <a:path w="1010284" h="349250">
                  <a:moveTo>
                    <a:pt x="349117" y="349131"/>
                  </a:moveTo>
                  <a:lnTo>
                    <a:pt x="349117" y="0"/>
                  </a:lnTo>
                </a:path>
                <a:path w="1010284" h="349250">
                  <a:moveTo>
                    <a:pt x="349117" y="349131"/>
                  </a:moveTo>
                  <a:lnTo>
                    <a:pt x="1009840" y="349128"/>
                  </a:lnTo>
                </a:path>
                <a:path w="1010284" h="349250">
                  <a:moveTo>
                    <a:pt x="349117" y="349131"/>
                  </a:moveTo>
                  <a:lnTo>
                    <a:pt x="0" y="346309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/>
          <p:cNvGrpSpPr/>
          <p:nvPr/>
        </p:nvGrpSpPr>
        <p:grpSpPr>
          <a:xfrm>
            <a:off x="8265718" y="5265590"/>
            <a:ext cx="1502410" cy="1155700"/>
            <a:chOff x="8265718" y="5265590"/>
            <a:chExt cx="1502410" cy="1155700"/>
          </a:xfrm>
        </p:grpSpPr>
        <p:sp>
          <p:nvSpPr>
            <p:cNvPr id="45" name="object 45"/>
            <p:cNvSpPr/>
            <p:nvPr/>
          </p:nvSpPr>
          <p:spPr>
            <a:xfrm>
              <a:off x="8943634" y="5623724"/>
              <a:ext cx="0" cy="562610"/>
            </a:xfrm>
            <a:custGeom>
              <a:avLst/>
              <a:gdLst/>
              <a:ahLst/>
              <a:cxnLst/>
              <a:rect l="l" t="t" r="r" b="b"/>
              <a:pathLst>
                <a:path w="0" h="562610">
                  <a:moveTo>
                    <a:pt x="0" y="0"/>
                  </a:moveTo>
                  <a:lnTo>
                    <a:pt x="0" y="562331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13653" y="5493739"/>
              <a:ext cx="134481" cy="13545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594869" y="5274961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346061" y="0"/>
                  </a:moveTo>
                  <a:lnTo>
                    <a:pt x="299270" y="3479"/>
                  </a:lnTo>
                  <a:lnTo>
                    <a:pt x="254400" y="12911"/>
                  </a:lnTo>
                  <a:lnTo>
                    <a:pt x="211853" y="27892"/>
                  </a:lnTo>
                  <a:lnTo>
                    <a:pt x="172033" y="48019"/>
                  </a:lnTo>
                  <a:lnTo>
                    <a:pt x="135342" y="72890"/>
                  </a:lnTo>
                  <a:lnTo>
                    <a:pt x="102184" y="102101"/>
                  </a:lnTo>
                  <a:lnTo>
                    <a:pt x="72962" y="135249"/>
                  </a:lnTo>
                  <a:lnTo>
                    <a:pt x="48079" y="171932"/>
                  </a:lnTo>
                  <a:lnTo>
                    <a:pt x="27938" y="211746"/>
                  </a:lnTo>
                  <a:lnTo>
                    <a:pt x="12942" y="254288"/>
                  </a:lnTo>
                  <a:lnTo>
                    <a:pt x="3495" y="299155"/>
                  </a:lnTo>
                  <a:lnTo>
                    <a:pt x="0" y="345945"/>
                  </a:lnTo>
                  <a:lnTo>
                    <a:pt x="348764" y="348761"/>
                  </a:lnTo>
                  <a:lnTo>
                    <a:pt x="346061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590334" y="5270424"/>
              <a:ext cx="358140" cy="358140"/>
            </a:xfrm>
            <a:custGeom>
              <a:avLst/>
              <a:gdLst/>
              <a:ahLst/>
              <a:cxnLst/>
              <a:rect l="l" t="t" r="r" b="b"/>
              <a:pathLst>
                <a:path w="358140" h="358139">
                  <a:moveTo>
                    <a:pt x="357799" y="353260"/>
                  </a:moveTo>
                  <a:lnTo>
                    <a:pt x="353264" y="357797"/>
                  </a:lnTo>
                  <a:lnTo>
                    <a:pt x="357836" y="357832"/>
                  </a:lnTo>
                  <a:lnTo>
                    <a:pt x="357799" y="353260"/>
                  </a:lnTo>
                  <a:close/>
                </a:path>
                <a:path w="358140" h="358139">
                  <a:moveTo>
                    <a:pt x="9184" y="346019"/>
                  </a:moveTo>
                  <a:lnTo>
                    <a:pt x="9036" y="350517"/>
                  </a:lnTo>
                  <a:lnTo>
                    <a:pt x="105" y="350517"/>
                  </a:lnTo>
                  <a:lnTo>
                    <a:pt x="4499" y="354981"/>
                  </a:lnTo>
                  <a:lnTo>
                    <a:pt x="353264" y="357797"/>
                  </a:lnTo>
                  <a:lnTo>
                    <a:pt x="348800" y="353333"/>
                  </a:lnTo>
                  <a:lnTo>
                    <a:pt x="348778" y="350517"/>
                  </a:lnTo>
                  <a:lnTo>
                    <a:pt x="9036" y="350517"/>
                  </a:lnTo>
                  <a:lnTo>
                    <a:pt x="348778" y="350446"/>
                  </a:lnTo>
                  <a:lnTo>
                    <a:pt x="348764" y="348759"/>
                  </a:lnTo>
                  <a:lnTo>
                    <a:pt x="9184" y="346019"/>
                  </a:lnTo>
                  <a:close/>
                </a:path>
                <a:path w="358140" h="358139">
                  <a:moveTo>
                    <a:pt x="348764" y="348759"/>
                  </a:moveTo>
                  <a:lnTo>
                    <a:pt x="348800" y="353333"/>
                  </a:lnTo>
                  <a:lnTo>
                    <a:pt x="353264" y="357797"/>
                  </a:lnTo>
                  <a:lnTo>
                    <a:pt x="353335" y="348796"/>
                  </a:lnTo>
                  <a:lnTo>
                    <a:pt x="348764" y="348759"/>
                  </a:lnTo>
                  <a:close/>
                </a:path>
                <a:path w="358140" h="358139">
                  <a:moveTo>
                    <a:pt x="355097" y="4500"/>
                  </a:moveTo>
                  <a:lnTo>
                    <a:pt x="346096" y="4571"/>
                  </a:lnTo>
                  <a:lnTo>
                    <a:pt x="350633" y="9036"/>
                  </a:lnTo>
                  <a:lnTo>
                    <a:pt x="346132" y="9184"/>
                  </a:lnTo>
                  <a:lnTo>
                    <a:pt x="348764" y="348759"/>
                  </a:lnTo>
                  <a:lnTo>
                    <a:pt x="353335" y="348796"/>
                  </a:lnTo>
                  <a:lnTo>
                    <a:pt x="353264" y="357797"/>
                  </a:lnTo>
                  <a:lnTo>
                    <a:pt x="357727" y="353333"/>
                  </a:lnTo>
                  <a:lnTo>
                    <a:pt x="357638" y="332478"/>
                  </a:lnTo>
                  <a:lnTo>
                    <a:pt x="355097" y="4500"/>
                  </a:lnTo>
                  <a:close/>
                </a:path>
                <a:path w="358140" h="358139">
                  <a:moveTo>
                    <a:pt x="35" y="350446"/>
                  </a:moveTo>
                  <a:lnTo>
                    <a:pt x="0" y="354945"/>
                  </a:lnTo>
                  <a:lnTo>
                    <a:pt x="4499" y="354981"/>
                  </a:lnTo>
                  <a:lnTo>
                    <a:pt x="35" y="350446"/>
                  </a:lnTo>
                  <a:close/>
                </a:path>
                <a:path w="358140" h="358139">
                  <a:moveTo>
                    <a:pt x="4572" y="345982"/>
                  </a:moveTo>
                  <a:lnTo>
                    <a:pt x="35" y="350446"/>
                  </a:lnTo>
                  <a:lnTo>
                    <a:pt x="9036" y="350517"/>
                  </a:lnTo>
                  <a:lnTo>
                    <a:pt x="9184" y="346019"/>
                  </a:lnTo>
                  <a:lnTo>
                    <a:pt x="4572" y="345982"/>
                  </a:lnTo>
                  <a:close/>
                </a:path>
                <a:path w="358140" h="358139">
                  <a:moveTo>
                    <a:pt x="350560" y="36"/>
                  </a:moveTo>
                  <a:lnTo>
                    <a:pt x="297378" y="4432"/>
                  </a:lnTo>
                  <a:lnTo>
                    <a:pt x="246655" y="16416"/>
                  </a:lnTo>
                  <a:lnTo>
                    <a:pt x="199148" y="35349"/>
                  </a:lnTo>
                  <a:lnTo>
                    <a:pt x="155281" y="60695"/>
                  </a:lnTo>
                  <a:lnTo>
                    <a:pt x="115685" y="91871"/>
                  </a:lnTo>
                  <a:lnTo>
                    <a:pt x="80945" y="128282"/>
                  </a:lnTo>
                  <a:lnTo>
                    <a:pt x="51630" y="169358"/>
                  </a:lnTo>
                  <a:lnTo>
                    <a:pt x="28338" y="214516"/>
                  </a:lnTo>
                  <a:lnTo>
                    <a:pt x="11634" y="263170"/>
                  </a:lnTo>
                  <a:lnTo>
                    <a:pt x="2109" y="314737"/>
                  </a:lnTo>
                  <a:lnTo>
                    <a:pt x="35" y="350446"/>
                  </a:lnTo>
                  <a:lnTo>
                    <a:pt x="4572" y="345982"/>
                  </a:lnTo>
                  <a:lnTo>
                    <a:pt x="9185" y="345982"/>
                  </a:lnTo>
                  <a:lnTo>
                    <a:pt x="13337" y="298681"/>
                  </a:lnTo>
                  <a:lnTo>
                    <a:pt x="25012" y="249314"/>
                  </a:lnTo>
                  <a:lnTo>
                    <a:pt x="43491" y="202975"/>
                  </a:lnTo>
                  <a:lnTo>
                    <a:pt x="68209" y="160239"/>
                  </a:lnTo>
                  <a:lnTo>
                    <a:pt x="98607" y="121654"/>
                  </a:lnTo>
                  <a:lnTo>
                    <a:pt x="134106" y="87807"/>
                  </a:lnTo>
                  <a:lnTo>
                    <a:pt x="174146" y="59255"/>
                  </a:lnTo>
                  <a:lnTo>
                    <a:pt x="218156" y="36569"/>
                  </a:lnTo>
                  <a:lnTo>
                    <a:pt x="265568" y="20307"/>
                  </a:lnTo>
                  <a:lnTo>
                    <a:pt x="315821" y="11049"/>
                  </a:lnTo>
                  <a:lnTo>
                    <a:pt x="346132" y="9184"/>
                  </a:lnTo>
                  <a:lnTo>
                    <a:pt x="346096" y="4571"/>
                  </a:lnTo>
                  <a:lnTo>
                    <a:pt x="355097" y="4500"/>
                  </a:lnTo>
                  <a:lnTo>
                    <a:pt x="350560" y="36"/>
                  </a:lnTo>
                  <a:close/>
                </a:path>
                <a:path w="358140" h="358139">
                  <a:moveTo>
                    <a:pt x="9185" y="345982"/>
                  </a:moveTo>
                  <a:lnTo>
                    <a:pt x="4572" y="345982"/>
                  </a:lnTo>
                  <a:lnTo>
                    <a:pt x="9184" y="346019"/>
                  </a:lnTo>
                  <a:close/>
                </a:path>
                <a:path w="358140" h="358139">
                  <a:moveTo>
                    <a:pt x="346096" y="4571"/>
                  </a:moveTo>
                  <a:lnTo>
                    <a:pt x="346132" y="9184"/>
                  </a:lnTo>
                  <a:lnTo>
                    <a:pt x="350633" y="9036"/>
                  </a:lnTo>
                  <a:lnTo>
                    <a:pt x="346096" y="4571"/>
                  </a:lnTo>
                  <a:close/>
                </a:path>
                <a:path w="358140" h="358139">
                  <a:moveTo>
                    <a:pt x="355060" y="0"/>
                  </a:moveTo>
                  <a:lnTo>
                    <a:pt x="350560" y="36"/>
                  </a:lnTo>
                  <a:lnTo>
                    <a:pt x="355097" y="4500"/>
                  </a:lnTo>
                  <a:lnTo>
                    <a:pt x="3550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8265718" y="5274590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5" y="698259"/>
                  </a:moveTo>
                  <a:lnTo>
                    <a:pt x="17028" y="349131"/>
                  </a:lnTo>
                  <a:lnTo>
                    <a:pt x="677915" y="0"/>
                  </a:lnTo>
                  <a:lnTo>
                    <a:pt x="1338638" y="349131"/>
                  </a:lnTo>
                  <a:lnTo>
                    <a:pt x="677915" y="698259"/>
                  </a:lnTo>
                  <a:close/>
                </a:path>
                <a:path w="1339215" h="698500">
                  <a:moveTo>
                    <a:pt x="0" y="349134"/>
                  </a:moveTo>
                  <a:lnTo>
                    <a:pt x="1338638" y="349134"/>
                  </a:lnTo>
                </a:path>
              </a:pathLst>
            </a:custGeom>
            <a:ln w="17999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8594869" y="5620910"/>
              <a:ext cx="1009650" cy="800100"/>
            </a:xfrm>
            <a:custGeom>
              <a:avLst/>
              <a:gdLst/>
              <a:ahLst/>
              <a:cxnLst/>
              <a:rect l="l" t="t" r="r" b="b"/>
              <a:pathLst>
                <a:path w="1009650" h="800100">
                  <a:moveTo>
                    <a:pt x="0" y="0"/>
                  </a:moveTo>
                  <a:lnTo>
                    <a:pt x="0" y="789219"/>
                  </a:lnTo>
                </a:path>
                <a:path w="1009650" h="800100">
                  <a:moveTo>
                    <a:pt x="1009487" y="2814"/>
                  </a:moveTo>
                  <a:lnTo>
                    <a:pt x="1009487" y="79985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8594865" y="6063546"/>
              <a:ext cx="1017905" cy="288290"/>
            </a:xfrm>
            <a:custGeom>
              <a:avLst/>
              <a:gdLst/>
              <a:ahLst/>
              <a:cxnLst/>
              <a:rect l="l" t="t" r="r" b="b"/>
              <a:pathLst>
                <a:path w="1017904" h="288289">
                  <a:moveTo>
                    <a:pt x="1009573" y="38404"/>
                  </a:moveTo>
                  <a:lnTo>
                    <a:pt x="999070" y="33909"/>
                  </a:lnTo>
                  <a:lnTo>
                    <a:pt x="919962" y="0"/>
                  </a:lnTo>
                  <a:lnTo>
                    <a:pt x="921118" y="2400"/>
                  </a:lnTo>
                  <a:lnTo>
                    <a:pt x="929411" y="33604"/>
                  </a:lnTo>
                  <a:lnTo>
                    <a:pt x="929411" y="33909"/>
                  </a:lnTo>
                  <a:lnTo>
                    <a:pt x="428904" y="33909"/>
                  </a:lnTo>
                  <a:lnTo>
                    <a:pt x="429107" y="31203"/>
                  </a:lnTo>
                  <a:lnTo>
                    <a:pt x="438378" y="0"/>
                  </a:lnTo>
                  <a:lnTo>
                    <a:pt x="348767" y="38404"/>
                  </a:lnTo>
                  <a:lnTo>
                    <a:pt x="438378" y="76809"/>
                  </a:lnTo>
                  <a:lnTo>
                    <a:pt x="437210" y="74409"/>
                  </a:lnTo>
                  <a:lnTo>
                    <a:pt x="436130" y="72009"/>
                  </a:lnTo>
                  <a:lnTo>
                    <a:pt x="428904" y="42913"/>
                  </a:lnTo>
                  <a:lnTo>
                    <a:pt x="929424" y="42913"/>
                  </a:lnTo>
                  <a:lnTo>
                    <a:pt x="919962" y="76809"/>
                  </a:lnTo>
                  <a:lnTo>
                    <a:pt x="999070" y="42913"/>
                  </a:lnTo>
                  <a:lnTo>
                    <a:pt x="1009573" y="38404"/>
                  </a:lnTo>
                  <a:close/>
                </a:path>
                <a:path w="1017904" h="288289">
                  <a:moveTo>
                    <a:pt x="1017689" y="249504"/>
                  </a:moveTo>
                  <a:lnTo>
                    <a:pt x="1007198" y="245008"/>
                  </a:lnTo>
                  <a:lnTo>
                    <a:pt x="928077" y="211099"/>
                  </a:lnTo>
                  <a:lnTo>
                    <a:pt x="929246" y="213499"/>
                  </a:lnTo>
                  <a:lnTo>
                    <a:pt x="937539" y="244703"/>
                  </a:lnTo>
                  <a:lnTo>
                    <a:pt x="937539" y="245008"/>
                  </a:lnTo>
                  <a:lnTo>
                    <a:pt x="80149" y="245008"/>
                  </a:lnTo>
                  <a:lnTo>
                    <a:pt x="80352" y="242303"/>
                  </a:lnTo>
                  <a:lnTo>
                    <a:pt x="89611" y="211099"/>
                  </a:lnTo>
                  <a:lnTo>
                    <a:pt x="0" y="249504"/>
                  </a:lnTo>
                  <a:lnTo>
                    <a:pt x="89611" y="287909"/>
                  </a:lnTo>
                  <a:lnTo>
                    <a:pt x="88442" y="285508"/>
                  </a:lnTo>
                  <a:lnTo>
                    <a:pt x="87363" y="283108"/>
                  </a:lnTo>
                  <a:lnTo>
                    <a:pt x="80149" y="254000"/>
                  </a:lnTo>
                  <a:lnTo>
                    <a:pt x="937552" y="254000"/>
                  </a:lnTo>
                  <a:lnTo>
                    <a:pt x="928077" y="287909"/>
                  </a:lnTo>
                  <a:lnTo>
                    <a:pt x="1007198" y="254000"/>
                  </a:lnTo>
                  <a:lnTo>
                    <a:pt x="1017689" y="24950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8935037" y="5274594"/>
              <a:ext cx="833119" cy="349250"/>
            </a:xfrm>
            <a:custGeom>
              <a:avLst/>
              <a:gdLst/>
              <a:ahLst/>
              <a:cxnLst/>
              <a:rect l="l" t="t" r="r" b="b"/>
              <a:pathLst>
                <a:path w="833120" h="349250">
                  <a:moveTo>
                    <a:pt x="8596" y="0"/>
                  </a:moveTo>
                  <a:lnTo>
                    <a:pt x="832838" y="0"/>
                  </a:lnTo>
                </a:path>
                <a:path w="833120" h="349250">
                  <a:moveTo>
                    <a:pt x="0" y="349128"/>
                  </a:moveTo>
                  <a:lnTo>
                    <a:pt x="824241" y="34912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9682530" y="5274594"/>
              <a:ext cx="76835" cy="349250"/>
            </a:xfrm>
            <a:custGeom>
              <a:avLst/>
              <a:gdLst/>
              <a:ahLst/>
              <a:cxnLst/>
              <a:rect l="l" t="t" r="r" b="b"/>
              <a:pathLst>
                <a:path w="76834" h="349250">
                  <a:moveTo>
                    <a:pt x="0" y="259516"/>
                  </a:moveTo>
                  <a:lnTo>
                    <a:pt x="38404" y="349128"/>
                  </a:lnTo>
                  <a:lnTo>
                    <a:pt x="57706" y="304091"/>
                  </a:lnTo>
                  <a:lnTo>
                    <a:pt x="33905" y="304091"/>
                  </a:lnTo>
                  <a:lnTo>
                    <a:pt x="33901" y="268981"/>
                  </a:lnTo>
                  <a:lnTo>
                    <a:pt x="2401" y="260678"/>
                  </a:lnTo>
                  <a:lnTo>
                    <a:pt x="0" y="259516"/>
                  </a:lnTo>
                  <a:close/>
                </a:path>
                <a:path w="76834" h="349250">
                  <a:moveTo>
                    <a:pt x="33905" y="268981"/>
                  </a:moveTo>
                  <a:lnTo>
                    <a:pt x="33905" y="304091"/>
                  </a:lnTo>
                  <a:lnTo>
                    <a:pt x="42905" y="304091"/>
                  </a:lnTo>
                  <a:lnTo>
                    <a:pt x="42905" y="269118"/>
                  </a:lnTo>
                  <a:lnTo>
                    <a:pt x="38404" y="269118"/>
                  </a:lnTo>
                  <a:lnTo>
                    <a:pt x="36004" y="269081"/>
                  </a:lnTo>
                  <a:lnTo>
                    <a:pt x="33905" y="268981"/>
                  </a:lnTo>
                  <a:close/>
                </a:path>
                <a:path w="76834" h="349250">
                  <a:moveTo>
                    <a:pt x="76809" y="259516"/>
                  </a:moveTo>
                  <a:lnTo>
                    <a:pt x="42905" y="268981"/>
                  </a:lnTo>
                  <a:lnTo>
                    <a:pt x="42905" y="304091"/>
                  </a:lnTo>
                  <a:lnTo>
                    <a:pt x="57706" y="304091"/>
                  </a:lnTo>
                  <a:lnTo>
                    <a:pt x="76809" y="259516"/>
                  </a:lnTo>
                  <a:close/>
                </a:path>
                <a:path w="76834" h="349250">
                  <a:moveTo>
                    <a:pt x="38404" y="80010"/>
                  </a:moveTo>
                  <a:lnTo>
                    <a:pt x="36004" y="80045"/>
                  </a:lnTo>
                  <a:lnTo>
                    <a:pt x="33905" y="80146"/>
                  </a:lnTo>
                  <a:lnTo>
                    <a:pt x="33905" y="268981"/>
                  </a:lnTo>
                  <a:lnTo>
                    <a:pt x="36004" y="269081"/>
                  </a:lnTo>
                  <a:lnTo>
                    <a:pt x="38404" y="269118"/>
                  </a:lnTo>
                  <a:lnTo>
                    <a:pt x="40806" y="269081"/>
                  </a:lnTo>
                  <a:lnTo>
                    <a:pt x="42902" y="268981"/>
                  </a:lnTo>
                  <a:lnTo>
                    <a:pt x="42902" y="80146"/>
                  </a:lnTo>
                  <a:lnTo>
                    <a:pt x="40806" y="80045"/>
                  </a:lnTo>
                  <a:lnTo>
                    <a:pt x="38404" y="80010"/>
                  </a:lnTo>
                  <a:close/>
                </a:path>
                <a:path w="76834" h="349250">
                  <a:moveTo>
                    <a:pt x="42905" y="268981"/>
                  </a:moveTo>
                  <a:lnTo>
                    <a:pt x="40806" y="269081"/>
                  </a:lnTo>
                  <a:lnTo>
                    <a:pt x="38404" y="269118"/>
                  </a:lnTo>
                  <a:lnTo>
                    <a:pt x="42905" y="269118"/>
                  </a:lnTo>
                  <a:lnTo>
                    <a:pt x="42905" y="268981"/>
                  </a:lnTo>
                  <a:close/>
                </a:path>
                <a:path w="76834" h="349250">
                  <a:moveTo>
                    <a:pt x="38404" y="0"/>
                  </a:moveTo>
                  <a:lnTo>
                    <a:pt x="0" y="89611"/>
                  </a:lnTo>
                  <a:lnTo>
                    <a:pt x="2401" y="88447"/>
                  </a:lnTo>
                  <a:lnTo>
                    <a:pt x="4799" y="87360"/>
                  </a:lnTo>
                  <a:lnTo>
                    <a:pt x="33901" y="80146"/>
                  </a:lnTo>
                  <a:lnTo>
                    <a:pt x="33905" y="45035"/>
                  </a:lnTo>
                  <a:lnTo>
                    <a:pt x="57705" y="45035"/>
                  </a:lnTo>
                  <a:lnTo>
                    <a:pt x="38404" y="0"/>
                  </a:lnTo>
                  <a:close/>
                </a:path>
                <a:path w="76834" h="349250">
                  <a:moveTo>
                    <a:pt x="57705" y="45035"/>
                  </a:moveTo>
                  <a:lnTo>
                    <a:pt x="42905" y="45035"/>
                  </a:lnTo>
                  <a:lnTo>
                    <a:pt x="42905" y="80146"/>
                  </a:lnTo>
                  <a:lnTo>
                    <a:pt x="45605" y="80347"/>
                  </a:lnTo>
                  <a:lnTo>
                    <a:pt x="48005" y="80610"/>
                  </a:lnTo>
                  <a:lnTo>
                    <a:pt x="76809" y="89611"/>
                  </a:lnTo>
                  <a:lnTo>
                    <a:pt x="57705" y="45035"/>
                  </a:lnTo>
                  <a:close/>
                </a:path>
                <a:path w="76834" h="349250">
                  <a:moveTo>
                    <a:pt x="42905" y="80010"/>
                  </a:moveTo>
                  <a:lnTo>
                    <a:pt x="38404" y="80010"/>
                  </a:lnTo>
                  <a:lnTo>
                    <a:pt x="40806" y="80045"/>
                  </a:lnTo>
                  <a:lnTo>
                    <a:pt x="42905" y="80146"/>
                  </a:lnTo>
                  <a:lnTo>
                    <a:pt x="42905" y="80010"/>
                  </a:lnTo>
                  <a:close/>
                </a:path>
                <a:path w="76834" h="349250">
                  <a:moveTo>
                    <a:pt x="42905" y="45035"/>
                  </a:moveTo>
                  <a:lnTo>
                    <a:pt x="33905" y="45035"/>
                  </a:lnTo>
                  <a:lnTo>
                    <a:pt x="33905" y="80146"/>
                  </a:lnTo>
                  <a:lnTo>
                    <a:pt x="36004" y="80045"/>
                  </a:lnTo>
                  <a:lnTo>
                    <a:pt x="38404" y="80010"/>
                  </a:lnTo>
                  <a:lnTo>
                    <a:pt x="42905" y="80010"/>
                  </a:lnTo>
                  <a:lnTo>
                    <a:pt x="42905" y="4503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8943634" y="5274594"/>
              <a:ext cx="661035" cy="349250"/>
            </a:xfrm>
            <a:custGeom>
              <a:avLst/>
              <a:gdLst/>
              <a:ahLst/>
              <a:cxnLst/>
              <a:rect l="l" t="t" r="r" b="b"/>
              <a:pathLst>
                <a:path w="661034" h="349250">
                  <a:moveTo>
                    <a:pt x="0" y="349128"/>
                  </a:moveTo>
                  <a:lnTo>
                    <a:pt x="0" y="0"/>
                  </a:lnTo>
                </a:path>
                <a:path w="661034" h="349250">
                  <a:moveTo>
                    <a:pt x="0" y="349128"/>
                  </a:moveTo>
                  <a:lnTo>
                    <a:pt x="660722" y="349128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0369" y="5452375"/>
              <a:ext cx="245370" cy="18109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8594517" y="5620899"/>
              <a:ext cx="349250" cy="3175"/>
            </a:xfrm>
            <a:custGeom>
              <a:avLst/>
              <a:gdLst/>
              <a:ahLst/>
              <a:cxnLst/>
              <a:rect l="l" t="t" r="r" b="b"/>
              <a:pathLst>
                <a:path w="349250" h="3175">
                  <a:moveTo>
                    <a:pt x="349116" y="2823"/>
                  </a:moveTo>
                  <a:lnTo>
                    <a:pt x="0" y="0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8567074" y="5270461"/>
              <a:ext cx="374015" cy="347345"/>
            </a:xfrm>
            <a:custGeom>
              <a:avLst/>
              <a:gdLst/>
              <a:ahLst/>
              <a:cxnLst/>
              <a:rect l="l" t="t" r="r" b="b"/>
              <a:pathLst>
                <a:path w="374015" h="347345">
                  <a:moveTo>
                    <a:pt x="0" y="252766"/>
                  </a:moveTo>
                  <a:lnTo>
                    <a:pt x="24944" y="347014"/>
                  </a:lnTo>
                  <a:lnTo>
                    <a:pt x="51923" y="303115"/>
                  </a:lnTo>
                  <a:lnTo>
                    <a:pt x="35957" y="303115"/>
                  </a:lnTo>
                  <a:lnTo>
                    <a:pt x="27050" y="301805"/>
                  </a:lnTo>
                  <a:lnTo>
                    <a:pt x="29782" y="285781"/>
                  </a:lnTo>
                  <a:lnTo>
                    <a:pt x="33214" y="270031"/>
                  </a:lnTo>
                  <a:lnTo>
                    <a:pt x="33910" y="267409"/>
                  </a:lnTo>
                  <a:lnTo>
                    <a:pt x="31870" y="267011"/>
                  </a:lnTo>
                  <a:lnTo>
                    <a:pt x="2207" y="254264"/>
                  </a:lnTo>
                  <a:lnTo>
                    <a:pt x="0" y="252766"/>
                  </a:lnTo>
                  <a:close/>
                </a:path>
                <a:path w="374015" h="347345">
                  <a:moveTo>
                    <a:pt x="33910" y="267409"/>
                  </a:moveTo>
                  <a:lnTo>
                    <a:pt x="33214" y="270031"/>
                  </a:lnTo>
                  <a:lnTo>
                    <a:pt x="29782" y="285781"/>
                  </a:lnTo>
                  <a:lnTo>
                    <a:pt x="27050" y="301805"/>
                  </a:lnTo>
                  <a:lnTo>
                    <a:pt x="35957" y="303115"/>
                  </a:lnTo>
                  <a:lnTo>
                    <a:pt x="38616" y="287494"/>
                  </a:lnTo>
                  <a:lnTo>
                    <a:pt x="41962" y="272148"/>
                  </a:lnTo>
                  <a:lnTo>
                    <a:pt x="42928" y="268515"/>
                  </a:lnTo>
                  <a:lnTo>
                    <a:pt x="41367" y="268408"/>
                  </a:lnTo>
                  <a:lnTo>
                    <a:pt x="38977" y="268170"/>
                  </a:lnTo>
                  <a:lnTo>
                    <a:pt x="36597" y="267856"/>
                  </a:lnTo>
                  <a:lnTo>
                    <a:pt x="33910" y="267409"/>
                  </a:lnTo>
                  <a:close/>
                </a:path>
                <a:path w="374015" h="347345">
                  <a:moveTo>
                    <a:pt x="42928" y="268515"/>
                  </a:moveTo>
                  <a:lnTo>
                    <a:pt x="41962" y="272148"/>
                  </a:lnTo>
                  <a:lnTo>
                    <a:pt x="38616" y="287494"/>
                  </a:lnTo>
                  <a:lnTo>
                    <a:pt x="35957" y="303115"/>
                  </a:lnTo>
                  <a:lnTo>
                    <a:pt x="51923" y="303115"/>
                  </a:lnTo>
                  <a:lnTo>
                    <a:pt x="73087" y="268678"/>
                  </a:lnTo>
                  <a:lnTo>
                    <a:pt x="48607" y="268678"/>
                  </a:lnTo>
                  <a:lnTo>
                    <a:pt x="46184" y="268663"/>
                  </a:lnTo>
                  <a:lnTo>
                    <a:pt x="43773" y="268573"/>
                  </a:lnTo>
                  <a:lnTo>
                    <a:pt x="42928" y="268515"/>
                  </a:lnTo>
                  <a:close/>
                </a:path>
                <a:path w="374015" h="347345">
                  <a:moveTo>
                    <a:pt x="75992" y="263951"/>
                  </a:moveTo>
                  <a:lnTo>
                    <a:pt x="48607" y="268678"/>
                  </a:lnTo>
                  <a:lnTo>
                    <a:pt x="73087" y="268678"/>
                  </a:lnTo>
                  <a:lnTo>
                    <a:pt x="75992" y="263951"/>
                  </a:lnTo>
                  <a:close/>
                </a:path>
                <a:path w="374015" h="347345">
                  <a:moveTo>
                    <a:pt x="373820" y="0"/>
                  </a:moveTo>
                  <a:lnTo>
                    <a:pt x="325624" y="3653"/>
                  </a:lnTo>
                  <a:lnTo>
                    <a:pt x="279313" y="13585"/>
                  </a:lnTo>
                  <a:lnTo>
                    <a:pt x="235361" y="29382"/>
                  </a:lnTo>
                  <a:lnTo>
                    <a:pt x="194241" y="50647"/>
                  </a:lnTo>
                  <a:lnTo>
                    <a:pt x="156423" y="76956"/>
                  </a:lnTo>
                  <a:lnTo>
                    <a:pt x="122370" y="107916"/>
                  </a:lnTo>
                  <a:lnTo>
                    <a:pt x="92556" y="143109"/>
                  </a:lnTo>
                  <a:lnTo>
                    <a:pt x="67445" y="182130"/>
                  </a:lnTo>
                  <a:lnTo>
                    <a:pt x="47509" y="224577"/>
                  </a:lnTo>
                  <a:lnTo>
                    <a:pt x="33910" y="267409"/>
                  </a:lnTo>
                  <a:lnTo>
                    <a:pt x="36597" y="267856"/>
                  </a:lnTo>
                  <a:lnTo>
                    <a:pt x="38977" y="268170"/>
                  </a:lnTo>
                  <a:lnTo>
                    <a:pt x="41367" y="268408"/>
                  </a:lnTo>
                  <a:lnTo>
                    <a:pt x="42928" y="268515"/>
                  </a:lnTo>
                  <a:lnTo>
                    <a:pt x="45980" y="257042"/>
                  </a:lnTo>
                  <a:lnTo>
                    <a:pt x="50615" y="242308"/>
                  </a:lnTo>
                  <a:lnTo>
                    <a:pt x="68256" y="199928"/>
                  </a:lnTo>
                  <a:lnTo>
                    <a:pt x="91098" y="160746"/>
                  </a:lnTo>
                  <a:lnTo>
                    <a:pt x="118677" y="125164"/>
                  </a:lnTo>
                  <a:lnTo>
                    <a:pt x="150541" y="93571"/>
                  </a:lnTo>
                  <a:lnTo>
                    <a:pt x="186227" y="66372"/>
                  </a:lnTo>
                  <a:lnTo>
                    <a:pt x="225277" y="43969"/>
                  </a:lnTo>
                  <a:lnTo>
                    <a:pt x="267235" y="26755"/>
                  </a:lnTo>
                  <a:lnTo>
                    <a:pt x="311645" y="15126"/>
                  </a:lnTo>
                  <a:lnTo>
                    <a:pt x="358052" y="9481"/>
                  </a:lnTo>
                  <a:lnTo>
                    <a:pt x="373893" y="8999"/>
                  </a:lnTo>
                  <a:lnTo>
                    <a:pt x="3738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8594517" y="5274594"/>
              <a:ext cx="349250" cy="346710"/>
            </a:xfrm>
            <a:custGeom>
              <a:avLst/>
              <a:gdLst/>
              <a:ahLst/>
              <a:cxnLst/>
              <a:rect l="l" t="t" r="r" b="b"/>
              <a:pathLst>
                <a:path w="349250" h="346710">
                  <a:moveTo>
                    <a:pt x="0" y="346304"/>
                  </a:moveTo>
                  <a:lnTo>
                    <a:pt x="349116" y="0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/>
          <p:nvPr/>
        </p:nvSpPr>
        <p:spPr>
          <a:xfrm>
            <a:off x="8087489" y="1424397"/>
            <a:ext cx="2000250" cy="5467350"/>
          </a:xfrm>
          <a:prstGeom prst="rect">
            <a:avLst/>
          </a:prstGeom>
          <a:ln w="9000">
            <a:solidFill>
              <a:srgbClr val="231F2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1677035">
              <a:lnSpc>
                <a:spcPct val="100000"/>
              </a:lnSpc>
            </a:pPr>
            <a:r>
              <a:rPr dirty="0" sz="1100" spc="5">
                <a:solidFill>
                  <a:srgbClr val="00A650"/>
                </a:solidFill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algn="ctr" marR="295910">
              <a:lnSpc>
                <a:spcPct val="100000"/>
              </a:lnSpc>
              <a:spcBef>
                <a:spcPts val="1145"/>
              </a:spcBef>
            </a:pPr>
            <a:r>
              <a:rPr dirty="0" sz="1100" spc="5">
                <a:solidFill>
                  <a:srgbClr val="00A650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"/>
              <a:cs typeface="Arial"/>
            </a:endParaRPr>
          </a:p>
          <a:p>
            <a:pPr marL="1661795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b/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Arial"/>
              <a:cs typeface="Arial"/>
            </a:endParaRPr>
          </a:p>
          <a:p>
            <a:pPr algn="r" marR="707390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a/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661795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b/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Arial"/>
              <a:cs typeface="Arial"/>
            </a:endParaRPr>
          </a:p>
          <a:p>
            <a:pPr algn="r" marR="707390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a/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algn="r" marR="704215">
              <a:lnSpc>
                <a:spcPct val="100000"/>
              </a:lnSpc>
              <a:spcBef>
                <a:spcPts val="465"/>
              </a:spcBef>
            </a:pP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a/</a:t>
            </a:r>
            <a:r>
              <a:rPr dirty="0" sz="900" spc="5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+b/</a:t>
            </a:r>
            <a:r>
              <a:rPr dirty="0" sz="700" spc="5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marL="614680" marR="668655" indent="-3810">
              <a:lnSpc>
                <a:spcPts val="1010"/>
              </a:lnSpc>
              <a:spcBef>
                <a:spcPts val="935"/>
              </a:spcBef>
            </a:pP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Si a+b = 100, </a:t>
            </a:r>
            <a:r>
              <a:rPr dirty="0" sz="900" spc="-2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a/2</a:t>
            </a:r>
            <a:r>
              <a:rPr dirty="0" sz="9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+</a:t>
            </a:r>
            <a:r>
              <a:rPr dirty="0" sz="9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b/2</a:t>
            </a:r>
            <a:r>
              <a:rPr dirty="0" sz="9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9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Arial"/>
              <a:cs typeface="Arial"/>
            </a:endParaRPr>
          </a:p>
          <a:p>
            <a:pPr marL="1664335">
              <a:lnSpc>
                <a:spcPct val="100000"/>
              </a:lnSpc>
              <a:spcBef>
                <a:spcPts val="5"/>
              </a:spcBef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b/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marL="586740">
              <a:lnSpc>
                <a:spcPct val="100000"/>
              </a:lnSpc>
              <a:spcBef>
                <a:spcPts val="25"/>
              </a:spcBef>
            </a:pPr>
            <a:r>
              <a:rPr dirty="0" sz="650" spc="10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6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924329" y="5916808"/>
            <a:ext cx="467359" cy="4521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55"/>
              </a:spcBef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a/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65"/>
              </a:spcBef>
            </a:pP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a/</a:t>
            </a:r>
            <a:r>
              <a:rPr dirty="0" sz="900" spc="-5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+b</a:t>
            </a:r>
            <a:r>
              <a:rPr dirty="0" sz="1100" spc="-5" b="1">
                <a:solidFill>
                  <a:srgbClr val="ED1C24"/>
                </a:solidFill>
                <a:latin typeface="Arial"/>
                <a:cs typeface="Arial"/>
              </a:rPr>
              <a:t>/</a:t>
            </a:r>
            <a:r>
              <a:rPr dirty="0" sz="700" spc="20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5108" y="962717"/>
            <a:ext cx="82835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372" y="1407285"/>
            <a:ext cx="305308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suman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100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29845" y="2136059"/>
            <a:ext cx="3651885" cy="2138045"/>
            <a:chOff x="4129845" y="2136059"/>
            <a:chExt cx="3651885" cy="2138045"/>
          </a:xfrm>
        </p:grpSpPr>
        <p:sp>
          <p:nvSpPr>
            <p:cNvPr id="7" name="object 7"/>
            <p:cNvSpPr/>
            <p:nvPr/>
          </p:nvSpPr>
          <p:spPr>
            <a:xfrm>
              <a:off x="4176943" y="3824254"/>
              <a:ext cx="569595" cy="402590"/>
            </a:xfrm>
            <a:custGeom>
              <a:avLst/>
              <a:gdLst/>
              <a:ahLst/>
              <a:cxnLst/>
              <a:rect l="l" t="t" r="r" b="b"/>
              <a:pathLst>
                <a:path w="569595" h="402589">
                  <a:moveTo>
                    <a:pt x="402432" y="0"/>
                  </a:moveTo>
                  <a:lnTo>
                    <a:pt x="0" y="402433"/>
                  </a:lnTo>
                  <a:lnTo>
                    <a:pt x="569123" y="402433"/>
                  </a:lnTo>
                  <a:lnTo>
                    <a:pt x="566921" y="352392"/>
                  </a:lnTo>
                  <a:lnTo>
                    <a:pt x="560385" y="303071"/>
                  </a:lnTo>
                  <a:lnTo>
                    <a:pt x="549625" y="254732"/>
                  </a:lnTo>
                  <a:lnTo>
                    <a:pt x="534749" y="207638"/>
                  </a:lnTo>
                  <a:lnTo>
                    <a:pt x="515866" y="162049"/>
                  </a:lnTo>
                  <a:lnTo>
                    <a:pt x="493084" y="118229"/>
                  </a:lnTo>
                  <a:lnTo>
                    <a:pt x="466512" y="76439"/>
                  </a:lnTo>
                  <a:lnTo>
                    <a:pt x="436258" y="36942"/>
                  </a:lnTo>
                  <a:lnTo>
                    <a:pt x="402432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176943" y="3824254"/>
              <a:ext cx="569595" cy="402590"/>
            </a:xfrm>
            <a:custGeom>
              <a:avLst/>
              <a:gdLst/>
              <a:ahLst/>
              <a:cxnLst/>
              <a:rect l="l" t="t" r="r" b="b"/>
              <a:pathLst>
                <a:path w="569595" h="402589">
                  <a:moveTo>
                    <a:pt x="0" y="402433"/>
                  </a:moveTo>
                  <a:lnTo>
                    <a:pt x="402432" y="0"/>
                  </a:lnTo>
                  <a:lnTo>
                    <a:pt x="436258" y="36942"/>
                  </a:lnTo>
                  <a:lnTo>
                    <a:pt x="466512" y="76439"/>
                  </a:lnTo>
                  <a:lnTo>
                    <a:pt x="493084" y="118229"/>
                  </a:lnTo>
                  <a:lnTo>
                    <a:pt x="515866" y="162049"/>
                  </a:lnTo>
                  <a:lnTo>
                    <a:pt x="534749" y="207638"/>
                  </a:lnTo>
                  <a:lnTo>
                    <a:pt x="549625" y="254732"/>
                  </a:lnTo>
                  <a:lnTo>
                    <a:pt x="560385" y="303071"/>
                  </a:lnTo>
                  <a:lnTo>
                    <a:pt x="566921" y="352392"/>
                  </a:lnTo>
                  <a:lnTo>
                    <a:pt x="569123" y="402433"/>
                  </a:lnTo>
                  <a:lnTo>
                    <a:pt x="0" y="402433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176943" y="2140822"/>
              <a:ext cx="3600450" cy="2085975"/>
            </a:xfrm>
            <a:custGeom>
              <a:avLst/>
              <a:gdLst/>
              <a:ahLst/>
              <a:cxnLst/>
              <a:rect l="l" t="t" r="r" b="b"/>
              <a:pathLst>
                <a:path w="3600450" h="2085975">
                  <a:moveTo>
                    <a:pt x="0" y="2085865"/>
                  </a:moveTo>
                  <a:lnTo>
                    <a:pt x="3599999" y="2085865"/>
                  </a:lnTo>
                </a:path>
                <a:path w="3600450" h="2085975">
                  <a:moveTo>
                    <a:pt x="0" y="2085865"/>
                  </a:moveTo>
                  <a:lnTo>
                    <a:pt x="2085864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9845" y="4179589"/>
              <a:ext cx="94197" cy="9419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407387" y="3985885"/>
            <a:ext cx="2324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72180" y="4260020"/>
            <a:ext cx="3609975" cy="1198245"/>
            <a:chOff x="4172180" y="4260020"/>
            <a:chExt cx="3609975" cy="1198245"/>
          </a:xfrm>
        </p:grpSpPr>
        <p:sp>
          <p:nvSpPr>
            <p:cNvPr id="13" name="object 13"/>
            <p:cNvSpPr/>
            <p:nvPr/>
          </p:nvSpPr>
          <p:spPr>
            <a:xfrm>
              <a:off x="4176943" y="4264782"/>
              <a:ext cx="3600450" cy="1188720"/>
            </a:xfrm>
            <a:custGeom>
              <a:avLst/>
              <a:gdLst/>
              <a:ahLst/>
              <a:cxnLst/>
              <a:rect l="l" t="t" r="r" b="b"/>
              <a:pathLst>
                <a:path w="3600450" h="1188720">
                  <a:moveTo>
                    <a:pt x="0" y="0"/>
                  </a:moveTo>
                  <a:lnTo>
                    <a:pt x="0" y="1188680"/>
                  </a:lnTo>
                </a:path>
                <a:path w="3600450" h="1188720">
                  <a:moveTo>
                    <a:pt x="3599999" y="0"/>
                  </a:moveTo>
                  <a:lnTo>
                    <a:pt x="3599999" y="118868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176943" y="5129316"/>
              <a:ext cx="3600450" cy="76835"/>
            </a:xfrm>
            <a:custGeom>
              <a:avLst/>
              <a:gdLst/>
              <a:ahLst/>
              <a:cxnLst/>
              <a:rect l="l" t="t" r="r" b="b"/>
              <a:pathLst>
                <a:path w="360045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3"/>
                  </a:lnTo>
                  <a:lnTo>
                    <a:pt x="80146" y="33903"/>
                  </a:lnTo>
                  <a:lnTo>
                    <a:pt x="80347" y="31203"/>
                  </a:lnTo>
                  <a:lnTo>
                    <a:pt x="88447" y="2400"/>
                  </a:lnTo>
                  <a:lnTo>
                    <a:pt x="89611" y="0"/>
                  </a:lnTo>
                  <a:close/>
                </a:path>
                <a:path w="3600450" h="76835">
                  <a:moveTo>
                    <a:pt x="3510387" y="0"/>
                  </a:moveTo>
                  <a:lnTo>
                    <a:pt x="3519953" y="40805"/>
                  </a:lnTo>
                  <a:lnTo>
                    <a:pt x="3519838" y="43206"/>
                  </a:lnTo>
                  <a:lnTo>
                    <a:pt x="3510387" y="76809"/>
                  </a:lnTo>
                  <a:lnTo>
                    <a:pt x="3589500" y="42904"/>
                  </a:lnTo>
                  <a:lnTo>
                    <a:pt x="3554963" y="42904"/>
                  </a:lnTo>
                  <a:lnTo>
                    <a:pt x="3554963" y="33903"/>
                  </a:lnTo>
                  <a:lnTo>
                    <a:pt x="3589497" y="33903"/>
                  </a:lnTo>
                  <a:lnTo>
                    <a:pt x="3510387" y="0"/>
                  </a:lnTo>
                  <a:close/>
                </a:path>
                <a:path w="3600450" h="76835">
                  <a:moveTo>
                    <a:pt x="80146" y="33903"/>
                  </a:moveTo>
                  <a:lnTo>
                    <a:pt x="45035" y="33903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3600450" h="76835">
                  <a:moveTo>
                    <a:pt x="3519852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3519852" y="42904"/>
                  </a:lnTo>
                  <a:lnTo>
                    <a:pt x="3519953" y="40805"/>
                  </a:lnTo>
                  <a:lnTo>
                    <a:pt x="3519852" y="33903"/>
                  </a:lnTo>
                  <a:close/>
                </a:path>
                <a:path w="3600450" h="76835">
                  <a:moveTo>
                    <a:pt x="3589497" y="33903"/>
                  </a:moveTo>
                  <a:lnTo>
                    <a:pt x="3554963" y="33903"/>
                  </a:lnTo>
                  <a:lnTo>
                    <a:pt x="3554963" y="42904"/>
                  </a:lnTo>
                  <a:lnTo>
                    <a:pt x="3589500" y="42904"/>
                  </a:lnTo>
                  <a:lnTo>
                    <a:pt x="3599999" y="38404"/>
                  </a:lnTo>
                  <a:lnTo>
                    <a:pt x="3589497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5554084" y="4828617"/>
            <a:ext cx="75819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0">
                <a:solidFill>
                  <a:srgbClr val="00A650"/>
                </a:solidFill>
                <a:latin typeface="Arial"/>
                <a:cs typeface="Arial"/>
              </a:rPr>
              <a:t>50</a:t>
            </a:r>
            <a:r>
              <a:rPr dirty="0" sz="1850" spc="-7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850" spc="3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sz="1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8360000">
            <a:off x="6907096" y="4746145"/>
            <a:ext cx="67110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90"/>
              </a:lnSpc>
            </a:pPr>
            <a:r>
              <a:rPr dirty="0" sz="1600" spc="15">
                <a:solidFill>
                  <a:srgbClr val="00A650"/>
                </a:solidFill>
                <a:latin typeface="Arial"/>
                <a:cs typeface="Arial"/>
              </a:rPr>
              <a:t>37</a:t>
            </a:r>
            <a:r>
              <a:rPr dirty="0" sz="1600" spc="-2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736" sz="2400" spc="37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736"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32337" y="4078082"/>
            <a:ext cx="198755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52519" y="2657562"/>
            <a:ext cx="198755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95241" y="3852955"/>
            <a:ext cx="15875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108443" y="2366560"/>
            <a:ext cx="2715895" cy="4140835"/>
            <a:chOff x="5108443" y="2366560"/>
            <a:chExt cx="2715895" cy="4140835"/>
          </a:xfrm>
        </p:grpSpPr>
        <p:sp>
          <p:nvSpPr>
            <p:cNvPr id="21" name="object 21"/>
            <p:cNvSpPr/>
            <p:nvPr/>
          </p:nvSpPr>
          <p:spPr>
            <a:xfrm>
              <a:off x="5112943" y="2371060"/>
              <a:ext cx="1279525" cy="4131945"/>
            </a:xfrm>
            <a:custGeom>
              <a:avLst/>
              <a:gdLst/>
              <a:ahLst/>
              <a:cxnLst/>
              <a:rect l="l" t="t" r="r" b="b"/>
              <a:pathLst>
                <a:path w="1279525" h="4131945">
                  <a:moveTo>
                    <a:pt x="1279126" y="4131374"/>
                  </a:moveTo>
                  <a:lnTo>
                    <a:pt x="1236870" y="4105119"/>
                  </a:lnTo>
                  <a:lnTo>
                    <a:pt x="1195213" y="4078148"/>
                  </a:lnTo>
                  <a:lnTo>
                    <a:pt x="1154160" y="4050473"/>
                  </a:lnTo>
                  <a:lnTo>
                    <a:pt x="1113717" y="4022105"/>
                  </a:lnTo>
                  <a:lnTo>
                    <a:pt x="1073890" y="3993054"/>
                  </a:lnTo>
                  <a:lnTo>
                    <a:pt x="1034685" y="3963331"/>
                  </a:lnTo>
                  <a:lnTo>
                    <a:pt x="996108" y="3932946"/>
                  </a:lnTo>
                  <a:lnTo>
                    <a:pt x="958165" y="3901911"/>
                  </a:lnTo>
                  <a:lnTo>
                    <a:pt x="920863" y="3870235"/>
                  </a:lnTo>
                  <a:lnTo>
                    <a:pt x="884206" y="3837929"/>
                  </a:lnTo>
                  <a:lnTo>
                    <a:pt x="848202" y="3805005"/>
                  </a:lnTo>
                  <a:lnTo>
                    <a:pt x="812855" y="3771472"/>
                  </a:lnTo>
                  <a:lnTo>
                    <a:pt x="778173" y="3737342"/>
                  </a:lnTo>
                  <a:lnTo>
                    <a:pt x="744161" y="3702625"/>
                  </a:lnTo>
                  <a:lnTo>
                    <a:pt x="710824" y="3667332"/>
                  </a:lnTo>
                  <a:lnTo>
                    <a:pt x="678170" y="3631472"/>
                  </a:lnTo>
                  <a:lnTo>
                    <a:pt x="646204" y="3595058"/>
                  </a:lnTo>
                  <a:lnTo>
                    <a:pt x="614931" y="3558100"/>
                  </a:lnTo>
                  <a:lnTo>
                    <a:pt x="584359" y="3520608"/>
                  </a:lnTo>
                  <a:lnTo>
                    <a:pt x="554492" y="3482593"/>
                  </a:lnTo>
                  <a:lnTo>
                    <a:pt x="525338" y="3444066"/>
                  </a:lnTo>
                  <a:lnTo>
                    <a:pt x="496901" y="3405037"/>
                  </a:lnTo>
                  <a:lnTo>
                    <a:pt x="469189" y="3365517"/>
                  </a:lnTo>
                  <a:lnTo>
                    <a:pt x="442206" y="3325516"/>
                  </a:lnTo>
                  <a:lnTo>
                    <a:pt x="415959" y="3285046"/>
                  </a:lnTo>
                  <a:lnTo>
                    <a:pt x="390454" y="3244117"/>
                  </a:lnTo>
                  <a:lnTo>
                    <a:pt x="365698" y="3202739"/>
                  </a:lnTo>
                  <a:lnTo>
                    <a:pt x="341694" y="3160923"/>
                  </a:lnTo>
                  <a:lnTo>
                    <a:pt x="318451" y="3118681"/>
                  </a:lnTo>
                  <a:lnTo>
                    <a:pt x="295974" y="3076022"/>
                  </a:lnTo>
                  <a:lnTo>
                    <a:pt x="274268" y="3032957"/>
                  </a:lnTo>
                  <a:lnTo>
                    <a:pt x="253341" y="2989497"/>
                  </a:lnTo>
                  <a:lnTo>
                    <a:pt x="233197" y="2945653"/>
                  </a:lnTo>
                  <a:lnTo>
                    <a:pt x="213843" y="2901435"/>
                  </a:lnTo>
                  <a:lnTo>
                    <a:pt x="195284" y="2856853"/>
                  </a:lnTo>
                  <a:lnTo>
                    <a:pt x="177528" y="2811920"/>
                  </a:lnTo>
                  <a:lnTo>
                    <a:pt x="160579" y="2766644"/>
                  </a:lnTo>
                  <a:lnTo>
                    <a:pt x="144444" y="2721037"/>
                  </a:lnTo>
                  <a:lnTo>
                    <a:pt x="129129" y="2675109"/>
                  </a:lnTo>
                  <a:lnTo>
                    <a:pt x="114640" y="2628872"/>
                  </a:lnTo>
                  <a:lnTo>
                    <a:pt x="100982" y="2582336"/>
                  </a:lnTo>
                  <a:lnTo>
                    <a:pt x="88162" y="2535511"/>
                  </a:lnTo>
                  <a:lnTo>
                    <a:pt x="76186" y="2488408"/>
                  </a:lnTo>
                  <a:lnTo>
                    <a:pt x="65060" y="2441037"/>
                  </a:lnTo>
                  <a:lnTo>
                    <a:pt x="54789" y="2393410"/>
                  </a:lnTo>
                  <a:lnTo>
                    <a:pt x="45380" y="2345538"/>
                  </a:lnTo>
                  <a:lnTo>
                    <a:pt x="36838" y="2297429"/>
                  </a:lnTo>
                  <a:lnTo>
                    <a:pt x="29171" y="2249097"/>
                  </a:lnTo>
                  <a:lnTo>
                    <a:pt x="22383" y="2200550"/>
                  </a:lnTo>
                  <a:lnTo>
                    <a:pt x="16480" y="2151800"/>
                  </a:lnTo>
                  <a:lnTo>
                    <a:pt x="11469" y="2102857"/>
                  </a:lnTo>
                  <a:lnTo>
                    <a:pt x="7356" y="2053733"/>
                  </a:lnTo>
                  <a:lnTo>
                    <a:pt x="4147" y="2004437"/>
                  </a:lnTo>
                  <a:lnTo>
                    <a:pt x="1847" y="1954980"/>
                  </a:lnTo>
                  <a:lnTo>
                    <a:pt x="462" y="1905373"/>
                  </a:lnTo>
                  <a:lnTo>
                    <a:pt x="0" y="1855627"/>
                  </a:lnTo>
                  <a:lnTo>
                    <a:pt x="480" y="1804980"/>
                  </a:lnTo>
                  <a:lnTo>
                    <a:pt x="1920" y="1754442"/>
                  </a:lnTo>
                  <a:lnTo>
                    <a:pt x="4313" y="1704026"/>
                  </a:lnTo>
                  <a:lnTo>
                    <a:pt x="7655" y="1653744"/>
                  </a:lnTo>
                  <a:lnTo>
                    <a:pt x="11940" y="1603609"/>
                  </a:lnTo>
                  <a:lnTo>
                    <a:pt x="17164" y="1553632"/>
                  </a:lnTo>
                  <a:lnTo>
                    <a:pt x="23321" y="1503827"/>
                  </a:lnTo>
                  <a:lnTo>
                    <a:pt x="30407" y="1454205"/>
                  </a:lnTo>
                  <a:lnTo>
                    <a:pt x="38417" y="1404778"/>
                  </a:lnTo>
                  <a:lnTo>
                    <a:pt x="47345" y="1355560"/>
                  </a:lnTo>
                  <a:lnTo>
                    <a:pt x="57187" y="1306562"/>
                  </a:lnTo>
                  <a:lnTo>
                    <a:pt x="67938" y="1257796"/>
                  </a:lnTo>
                  <a:lnTo>
                    <a:pt x="79592" y="1209275"/>
                  </a:lnTo>
                  <a:lnTo>
                    <a:pt x="92145" y="1161011"/>
                  </a:lnTo>
                  <a:lnTo>
                    <a:pt x="105592" y="1113017"/>
                  </a:lnTo>
                  <a:lnTo>
                    <a:pt x="119928" y="1065304"/>
                  </a:lnTo>
                  <a:lnTo>
                    <a:pt x="135147" y="1017885"/>
                  </a:lnTo>
                  <a:lnTo>
                    <a:pt x="151245" y="970773"/>
                  </a:lnTo>
                  <a:lnTo>
                    <a:pt x="168217" y="923979"/>
                  </a:lnTo>
                  <a:lnTo>
                    <a:pt x="186058" y="877516"/>
                  </a:lnTo>
                  <a:lnTo>
                    <a:pt x="204762" y="831396"/>
                  </a:lnTo>
                  <a:lnTo>
                    <a:pt x="224325" y="785632"/>
                  </a:lnTo>
                  <a:lnTo>
                    <a:pt x="244743" y="740236"/>
                  </a:lnTo>
                  <a:lnTo>
                    <a:pt x="266009" y="695219"/>
                  </a:lnTo>
                  <a:lnTo>
                    <a:pt x="288118" y="650595"/>
                  </a:lnTo>
                  <a:lnTo>
                    <a:pt x="311067" y="606375"/>
                  </a:lnTo>
                  <a:lnTo>
                    <a:pt x="334850" y="562573"/>
                  </a:lnTo>
                  <a:lnTo>
                    <a:pt x="359462" y="519200"/>
                  </a:lnTo>
                  <a:lnTo>
                    <a:pt x="384897" y="476268"/>
                  </a:lnTo>
                  <a:lnTo>
                    <a:pt x="411152" y="433790"/>
                  </a:lnTo>
                  <a:lnTo>
                    <a:pt x="438220" y="391778"/>
                  </a:lnTo>
                  <a:lnTo>
                    <a:pt x="466097" y="350244"/>
                  </a:lnTo>
                  <a:lnTo>
                    <a:pt x="494779" y="309202"/>
                  </a:lnTo>
                  <a:lnTo>
                    <a:pt x="524259" y="268662"/>
                  </a:lnTo>
                  <a:lnTo>
                    <a:pt x="554533" y="228637"/>
                  </a:lnTo>
                  <a:lnTo>
                    <a:pt x="585597" y="189140"/>
                  </a:lnTo>
                  <a:lnTo>
                    <a:pt x="617444" y="150183"/>
                  </a:lnTo>
                  <a:lnTo>
                    <a:pt x="650071" y="111778"/>
                  </a:lnTo>
                  <a:lnTo>
                    <a:pt x="683471" y="73938"/>
                  </a:lnTo>
                  <a:lnTo>
                    <a:pt x="717641" y="36674"/>
                  </a:lnTo>
                  <a:lnTo>
                    <a:pt x="752575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229811" y="4224074"/>
              <a:ext cx="1551305" cy="2171700"/>
            </a:xfrm>
            <a:custGeom>
              <a:avLst/>
              <a:gdLst/>
              <a:ahLst/>
              <a:cxnLst/>
              <a:rect l="l" t="t" r="r" b="b"/>
              <a:pathLst>
                <a:path w="1551304" h="2171700">
                  <a:moveTo>
                    <a:pt x="20775" y="2076084"/>
                  </a:moveTo>
                  <a:lnTo>
                    <a:pt x="0" y="2171339"/>
                  </a:lnTo>
                  <a:lnTo>
                    <a:pt x="56004" y="2137290"/>
                  </a:lnTo>
                  <a:lnTo>
                    <a:pt x="29818" y="2137290"/>
                  </a:lnTo>
                  <a:lnTo>
                    <a:pt x="22489" y="2132063"/>
                  </a:lnTo>
                  <a:lnTo>
                    <a:pt x="42879" y="2103480"/>
                  </a:lnTo>
                  <a:lnTo>
                    <a:pt x="40798" y="2101748"/>
                  </a:lnTo>
                  <a:lnTo>
                    <a:pt x="38999" y="2100139"/>
                  </a:lnTo>
                  <a:lnTo>
                    <a:pt x="22057" y="2078427"/>
                  </a:lnTo>
                  <a:lnTo>
                    <a:pt x="20775" y="2076084"/>
                  </a:lnTo>
                  <a:close/>
                </a:path>
                <a:path w="1551304" h="2171700">
                  <a:moveTo>
                    <a:pt x="42879" y="2103480"/>
                  </a:moveTo>
                  <a:lnTo>
                    <a:pt x="22489" y="2132063"/>
                  </a:lnTo>
                  <a:lnTo>
                    <a:pt x="29818" y="2137290"/>
                  </a:lnTo>
                  <a:lnTo>
                    <a:pt x="50207" y="2108709"/>
                  </a:lnTo>
                  <a:lnTo>
                    <a:pt x="48441" y="2107570"/>
                  </a:lnTo>
                  <a:lnTo>
                    <a:pt x="46465" y="2106204"/>
                  </a:lnTo>
                  <a:lnTo>
                    <a:pt x="44531" y="2104779"/>
                  </a:lnTo>
                  <a:lnTo>
                    <a:pt x="42879" y="2103480"/>
                  </a:lnTo>
                  <a:close/>
                </a:path>
                <a:path w="1551304" h="2171700">
                  <a:moveTo>
                    <a:pt x="50207" y="2108709"/>
                  </a:moveTo>
                  <a:lnTo>
                    <a:pt x="29818" y="2137290"/>
                  </a:lnTo>
                  <a:lnTo>
                    <a:pt x="56004" y="2137290"/>
                  </a:lnTo>
                  <a:lnTo>
                    <a:pt x="83306" y="2120691"/>
                  </a:lnTo>
                  <a:lnTo>
                    <a:pt x="80675" y="2120244"/>
                  </a:lnTo>
                  <a:lnTo>
                    <a:pt x="78091" y="2119737"/>
                  </a:lnTo>
                  <a:lnTo>
                    <a:pt x="52523" y="2110111"/>
                  </a:lnTo>
                  <a:lnTo>
                    <a:pt x="50207" y="2108709"/>
                  </a:lnTo>
                  <a:close/>
                </a:path>
                <a:path w="1551304" h="2171700">
                  <a:moveTo>
                    <a:pt x="1543467" y="0"/>
                  </a:moveTo>
                  <a:lnTo>
                    <a:pt x="42879" y="2103480"/>
                  </a:lnTo>
                  <a:lnTo>
                    <a:pt x="44531" y="2104779"/>
                  </a:lnTo>
                  <a:lnTo>
                    <a:pt x="46465" y="2106204"/>
                  </a:lnTo>
                  <a:lnTo>
                    <a:pt x="48441" y="2107570"/>
                  </a:lnTo>
                  <a:lnTo>
                    <a:pt x="50207" y="2108709"/>
                  </a:lnTo>
                  <a:lnTo>
                    <a:pt x="1550797" y="5227"/>
                  </a:lnTo>
                  <a:lnTo>
                    <a:pt x="1543467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9844" y="4179589"/>
              <a:ext cx="94197" cy="9419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4453" y="2934979"/>
              <a:ext cx="94198" cy="94197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8263032" y="1652770"/>
            <a:ext cx="1502410" cy="1047750"/>
            <a:chOff x="8263032" y="1652770"/>
            <a:chExt cx="1502410" cy="1047750"/>
          </a:xfrm>
        </p:grpSpPr>
        <p:sp>
          <p:nvSpPr>
            <p:cNvPr id="26" name="object 26"/>
            <p:cNvSpPr/>
            <p:nvPr/>
          </p:nvSpPr>
          <p:spPr>
            <a:xfrm>
              <a:off x="8263032" y="1661770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5" y="698259"/>
                  </a:moveTo>
                  <a:lnTo>
                    <a:pt x="17024" y="349131"/>
                  </a:lnTo>
                  <a:lnTo>
                    <a:pt x="677915" y="0"/>
                  </a:lnTo>
                  <a:lnTo>
                    <a:pt x="1338635" y="349131"/>
                  </a:lnTo>
                  <a:lnTo>
                    <a:pt x="677915" y="698259"/>
                  </a:lnTo>
                  <a:close/>
                </a:path>
                <a:path w="1339215" h="698500">
                  <a:moveTo>
                    <a:pt x="677913" y="0"/>
                  </a:moveTo>
                  <a:lnTo>
                    <a:pt x="677913" y="698259"/>
                  </a:lnTo>
                </a:path>
                <a:path w="1339215" h="698500">
                  <a:moveTo>
                    <a:pt x="0" y="349131"/>
                  </a:moveTo>
                  <a:lnTo>
                    <a:pt x="1338635" y="349131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280057" y="2010902"/>
              <a:ext cx="1322070" cy="689610"/>
            </a:xfrm>
            <a:custGeom>
              <a:avLst/>
              <a:gdLst/>
              <a:ahLst/>
              <a:cxnLst/>
              <a:rect l="l" t="t" r="r" b="b"/>
              <a:pathLst>
                <a:path w="1322070" h="689610">
                  <a:moveTo>
                    <a:pt x="0" y="0"/>
                  </a:moveTo>
                  <a:lnTo>
                    <a:pt x="0" y="689312"/>
                  </a:lnTo>
                </a:path>
                <a:path w="1322070" h="689610">
                  <a:moveTo>
                    <a:pt x="1321614" y="0"/>
                  </a:moveTo>
                  <a:lnTo>
                    <a:pt x="1321614" y="68931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280061" y="2575748"/>
              <a:ext cx="1322070" cy="76835"/>
            </a:xfrm>
            <a:custGeom>
              <a:avLst/>
              <a:gdLst/>
              <a:ahLst/>
              <a:cxnLst/>
              <a:rect l="l" t="t" r="r" b="b"/>
              <a:pathLst>
                <a:path w="132207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9" y="74409"/>
                  </a:lnTo>
                  <a:lnTo>
                    <a:pt x="87362" y="72007"/>
                  </a:lnTo>
                  <a:lnTo>
                    <a:pt x="80146" y="42905"/>
                  </a:lnTo>
                  <a:lnTo>
                    <a:pt x="45036" y="42905"/>
                  </a:lnTo>
                  <a:lnTo>
                    <a:pt x="45036" y="33905"/>
                  </a:lnTo>
                  <a:lnTo>
                    <a:pt x="80146" y="33905"/>
                  </a:lnTo>
                  <a:lnTo>
                    <a:pt x="80349" y="31205"/>
                  </a:lnTo>
                  <a:lnTo>
                    <a:pt x="88449" y="2401"/>
                  </a:lnTo>
                  <a:lnTo>
                    <a:pt x="89611" y="0"/>
                  </a:lnTo>
                  <a:close/>
                </a:path>
                <a:path w="1322070" h="76835">
                  <a:moveTo>
                    <a:pt x="1231996" y="0"/>
                  </a:moveTo>
                  <a:lnTo>
                    <a:pt x="1241560" y="40806"/>
                  </a:lnTo>
                  <a:lnTo>
                    <a:pt x="1241445" y="43207"/>
                  </a:lnTo>
                  <a:lnTo>
                    <a:pt x="1231996" y="76809"/>
                  </a:lnTo>
                  <a:lnTo>
                    <a:pt x="1311105" y="42905"/>
                  </a:lnTo>
                  <a:lnTo>
                    <a:pt x="1276570" y="42905"/>
                  </a:lnTo>
                  <a:lnTo>
                    <a:pt x="1276570" y="33905"/>
                  </a:lnTo>
                  <a:lnTo>
                    <a:pt x="1311108" y="33905"/>
                  </a:lnTo>
                  <a:lnTo>
                    <a:pt x="1231996" y="0"/>
                  </a:lnTo>
                  <a:close/>
                </a:path>
                <a:path w="1322070" h="76835">
                  <a:moveTo>
                    <a:pt x="80146" y="33905"/>
                  </a:moveTo>
                  <a:lnTo>
                    <a:pt x="45036" y="33905"/>
                  </a:lnTo>
                  <a:lnTo>
                    <a:pt x="45036" y="42905"/>
                  </a:lnTo>
                  <a:lnTo>
                    <a:pt x="80146" y="42905"/>
                  </a:lnTo>
                  <a:lnTo>
                    <a:pt x="80046" y="40806"/>
                  </a:lnTo>
                  <a:lnTo>
                    <a:pt x="80146" y="33905"/>
                  </a:lnTo>
                  <a:close/>
                </a:path>
                <a:path w="1322070" h="76835">
                  <a:moveTo>
                    <a:pt x="1241459" y="33905"/>
                  </a:moveTo>
                  <a:lnTo>
                    <a:pt x="80146" y="33905"/>
                  </a:lnTo>
                  <a:lnTo>
                    <a:pt x="80046" y="40806"/>
                  </a:lnTo>
                  <a:lnTo>
                    <a:pt x="80146" y="42905"/>
                  </a:lnTo>
                  <a:lnTo>
                    <a:pt x="1241459" y="42905"/>
                  </a:lnTo>
                  <a:lnTo>
                    <a:pt x="1241560" y="40806"/>
                  </a:lnTo>
                  <a:lnTo>
                    <a:pt x="1241459" y="33905"/>
                  </a:lnTo>
                  <a:close/>
                </a:path>
                <a:path w="1322070" h="76835">
                  <a:moveTo>
                    <a:pt x="1311108" y="33905"/>
                  </a:moveTo>
                  <a:lnTo>
                    <a:pt x="1276570" y="33905"/>
                  </a:lnTo>
                  <a:lnTo>
                    <a:pt x="1276570" y="42905"/>
                  </a:lnTo>
                  <a:lnTo>
                    <a:pt x="1311105" y="42905"/>
                  </a:lnTo>
                  <a:lnTo>
                    <a:pt x="1321607" y="38404"/>
                  </a:lnTo>
                  <a:lnTo>
                    <a:pt x="1311108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940946" y="1661770"/>
              <a:ext cx="824865" cy="698500"/>
            </a:xfrm>
            <a:custGeom>
              <a:avLst/>
              <a:gdLst/>
              <a:ahLst/>
              <a:cxnLst/>
              <a:rect l="l" t="t" r="r" b="b"/>
              <a:pathLst>
                <a:path w="824865" h="698500">
                  <a:moveTo>
                    <a:pt x="0" y="0"/>
                  </a:moveTo>
                  <a:lnTo>
                    <a:pt x="824241" y="0"/>
                  </a:lnTo>
                </a:path>
                <a:path w="824865" h="698500">
                  <a:moveTo>
                    <a:pt x="0" y="698259"/>
                  </a:moveTo>
                  <a:lnTo>
                    <a:pt x="824241" y="69825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679846" y="1661774"/>
              <a:ext cx="76835" cy="698500"/>
            </a:xfrm>
            <a:custGeom>
              <a:avLst/>
              <a:gdLst/>
              <a:ahLst/>
              <a:cxnLst/>
              <a:rect l="l" t="t" r="r" b="b"/>
              <a:pathLst>
                <a:path w="76834" h="698500">
                  <a:moveTo>
                    <a:pt x="0" y="608644"/>
                  </a:moveTo>
                  <a:lnTo>
                    <a:pt x="38404" y="698256"/>
                  </a:lnTo>
                  <a:lnTo>
                    <a:pt x="57706" y="653219"/>
                  </a:lnTo>
                  <a:lnTo>
                    <a:pt x="33903" y="653219"/>
                  </a:lnTo>
                  <a:lnTo>
                    <a:pt x="33900" y="618109"/>
                  </a:lnTo>
                  <a:lnTo>
                    <a:pt x="2400" y="609807"/>
                  </a:lnTo>
                  <a:lnTo>
                    <a:pt x="0" y="608644"/>
                  </a:lnTo>
                  <a:close/>
                </a:path>
                <a:path w="76834" h="698500">
                  <a:moveTo>
                    <a:pt x="33903" y="618109"/>
                  </a:moveTo>
                  <a:lnTo>
                    <a:pt x="33903" y="653219"/>
                  </a:lnTo>
                  <a:lnTo>
                    <a:pt x="42904" y="653219"/>
                  </a:lnTo>
                  <a:lnTo>
                    <a:pt x="42904" y="618246"/>
                  </a:lnTo>
                  <a:lnTo>
                    <a:pt x="38404" y="618246"/>
                  </a:lnTo>
                  <a:lnTo>
                    <a:pt x="36003" y="618209"/>
                  </a:lnTo>
                  <a:lnTo>
                    <a:pt x="33903" y="618109"/>
                  </a:lnTo>
                  <a:close/>
                </a:path>
                <a:path w="76834" h="698500">
                  <a:moveTo>
                    <a:pt x="76809" y="608644"/>
                  </a:moveTo>
                  <a:lnTo>
                    <a:pt x="42904" y="618109"/>
                  </a:lnTo>
                  <a:lnTo>
                    <a:pt x="42904" y="653219"/>
                  </a:lnTo>
                  <a:lnTo>
                    <a:pt x="57706" y="653219"/>
                  </a:lnTo>
                  <a:lnTo>
                    <a:pt x="76809" y="608644"/>
                  </a:lnTo>
                  <a:close/>
                </a:path>
                <a:path w="76834" h="698500">
                  <a:moveTo>
                    <a:pt x="38404" y="80010"/>
                  </a:moveTo>
                  <a:lnTo>
                    <a:pt x="36003" y="80045"/>
                  </a:lnTo>
                  <a:lnTo>
                    <a:pt x="33903" y="80146"/>
                  </a:lnTo>
                  <a:lnTo>
                    <a:pt x="33903" y="618109"/>
                  </a:lnTo>
                  <a:lnTo>
                    <a:pt x="36003" y="618209"/>
                  </a:lnTo>
                  <a:lnTo>
                    <a:pt x="38404" y="618246"/>
                  </a:lnTo>
                  <a:lnTo>
                    <a:pt x="40805" y="618209"/>
                  </a:lnTo>
                  <a:lnTo>
                    <a:pt x="42901" y="618109"/>
                  </a:lnTo>
                  <a:lnTo>
                    <a:pt x="42901" y="80146"/>
                  </a:lnTo>
                  <a:lnTo>
                    <a:pt x="40805" y="80045"/>
                  </a:lnTo>
                  <a:lnTo>
                    <a:pt x="38404" y="80010"/>
                  </a:lnTo>
                  <a:close/>
                </a:path>
                <a:path w="76834" h="698500">
                  <a:moveTo>
                    <a:pt x="42904" y="618109"/>
                  </a:moveTo>
                  <a:lnTo>
                    <a:pt x="40805" y="618209"/>
                  </a:lnTo>
                  <a:lnTo>
                    <a:pt x="38404" y="618246"/>
                  </a:lnTo>
                  <a:lnTo>
                    <a:pt x="42904" y="618246"/>
                  </a:lnTo>
                  <a:lnTo>
                    <a:pt x="42904" y="618109"/>
                  </a:lnTo>
                  <a:close/>
                </a:path>
                <a:path w="76834" h="698500">
                  <a:moveTo>
                    <a:pt x="38404" y="0"/>
                  </a:moveTo>
                  <a:lnTo>
                    <a:pt x="0" y="89611"/>
                  </a:lnTo>
                  <a:lnTo>
                    <a:pt x="2400" y="88447"/>
                  </a:lnTo>
                  <a:lnTo>
                    <a:pt x="4798" y="87360"/>
                  </a:lnTo>
                  <a:lnTo>
                    <a:pt x="33900" y="80146"/>
                  </a:lnTo>
                  <a:lnTo>
                    <a:pt x="33903" y="45035"/>
                  </a:lnTo>
                  <a:lnTo>
                    <a:pt x="57705" y="45035"/>
                  </a:lnTo>
                  <a:lnTo>
                    <a:pt x="38404" y="0"/>
                  </a:lnTo>
                  <a:close/>
                </a:path>
                <a:path w="76834" h="698500">
                  <a:moveTo>
                    <a:pt x="57705" y="45035"/>
                  </a:moveTo>
                  <a:lnTo>
                    <a:pt x="42904" y="45035"/>
                  </a:lnTo>
                  <a:lnTo>
                    <a:pt x="42904" y="80146"/>
                  </a:lnTo>
                  <a:lnTo>
                    <a:pt x="45604" y="80347"/>
                  </a:lnTo>
                  <a:lnTo>
                    <a:pt x="48006" y="80610"/>
                  </a:lnTo>
                  <a:lnTo>
                    <a:pt x="76809" y="89611"/>
                  </a:lnTo>
                  <a:lnTo>
                    <a:pt x="57705" y="45035"/>
                  </a:lnTo>
                  <a:close/>
                </a:path>
                <a:path w="76834" h="698500">
                  <a:moveTo>
                    <a:pt x="42904" y="80010"/>
                  </a:moveTo>
                  <a:lnTo>
                    <a:pt x="38404" y="80010"/>
                  </a:lnTo>
                  <a:lnTo>
                    <a:pt x="40805" y="80045"/>
                  </a:lnTo>
                  <a:lnTo>
                    <a:pt x="42904" y="80146"/>
                  </a:lnTo>
                  <a:lnTo>
                    <a:pt x="42904" y="80010"/>
                  </a:lnTo>
                  <a:close/>
                </a:path>
                <a:path w="76834" h="698500">
                  <a:moveTo>
                    <a:pt x="42904" y="45035"/>
                  </a:moveTo>
                  <a:lnTo>
                    <a:pt x="33903" y="45035"/>
                  </a:lnTo>
                  <a:lnTo>
                    <a:pt x="33903" y="80146"/>
                  </a:lnTo>
                  <a:lnTo>
                    <a:pt x="36003" y="80045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8263032" y="2758423"/>
            <a:ext cx="1502410" cy="911225"/>
            <a:chOff x="8263032" y="2758423"/>
            <a:chExt cx="1502410" cy="911225"/>
          </a:xfrm>
        </p:grpSpPr>
        <p:sp>
          <p:nvSpPr>
            <p:cNvPr id="32" name="object 32"/>
            <p:cNvSpPr/>
            <p:nvPr/>
          </p:nvSpPr>
          <p:spPr>
            <a:xfrm>
              <a:off x="8940948" y="2767423"/>
              <a:ext cx="824865" cy="0"/>
            </a:xfrm>
            <a:custGeom>
              <a:avLst/>
              <a:gdLst/>
              <a:ahLst/>
              <a:cxnLst/>
              <a:rect l="l" t="t" r="r" b="b"/>
              <a:pathLst>
                <a:path w="824865" h="0">
                  <a:moveTo>
                    <a:pt x="0" y="0"/>
                  </a:moveTo>
                  <a:lnTo>
                    <a:pt x="824242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263032" y="2767423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5" y="698259"/>
                  </a:moveTo>
                  <a:lnTo>
                    <a:pt x="17024" y="349131"/>
                  </a:lnTo>
                  <a:lnTo>
                    <a:pt x="677915" y="0"/>
                  </a:lnTo>
                  <a:lnTo>
                    <a:pt x="1338635" y="349128"/>
                  </a:lnTo>
                  <a:lnTo>
                    <a:pt x="677915" y="698259"/>
                  </a:lnTo>
                  <a:close/>
                </a:path>
                <a:path w="1339215" h="698500">
                  <a:moveTo>
                    <a:pt x="677915" y="0"/>
                  </a:moveTo>
                  <a:lnTo>
                    <a:pt x="677915" y="698259"/>
                  </a:lnTo>
                </a:path>
                <a:path w="1339215" h="698500">
                  <a:moveTo>
                    <a:pt x="0" y="349131"/>
                  </a:moveTo>
                  <a:lnTo>
                    <a:pt x="1338635" y="349131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940946" y="3116555"/>
              <a:ext cx="661035" cy="553085"/>
            </a:xfrm>
            <a:custGeom>
              <a:avLst/>
              <a:gdLst/>
              <a:ahLst/>
              <a:cxnLst/>
              <a:rect l="l" t="t" r="r" b="b"/>
              <a:pathLst>
                <a:path w="661034" h="553085">
                  <a:moveTo>
                    <a:pt x="0" y="0"/>
                  </a:moveTo>
                  <a:lnTo>
                    <a:pt x="0" y="552552"/>
                  </a:lnTo>
                </a:path>
                <a:path w="661034" h="553085">
                  <a:moveTo>
                    <a:pt x="660722" y="0"/>
                  </a:moveTo>
                  <a:lnTo>
                    <a:pt x="660722" y="344657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940946" y="3525084"/>
              <a:ext cx="661035" cy="76835"/>
            </a:xfrm>
            <a:custGeom>
              <a:avLst/>
              <a:gdLst/>
              <a:ahLst/>
              <a:cxnLst/>
              <a:rect l="l" t="t" r="r" b="b"/>
              <a:pathLst>
                <a:path w="661034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3"/>
                  </a:lnTo>
                  <a:lnTo>
                    <a:pt x="80146" y="33903"/>
                  </a:lnTo>
                  <a:lnTo>
                    <a:pt x="80347" y="31203"/>
                  </a:lnTo>
                  <a:lnTo>
                    <a:pt x="88447" y="2400"/>
                  </a:lnTo>
                  <a:lnTo>
                    <a:pt x="89611" y="0"/>
                  </a:lnTo>
                  <a:close/>
                </a:path>
                <a:path w="661034" h="76835">
                  <a:moveTo>
                    <a:pt x="571193" y="0"/>
                  </a:moveTo>
                  <a:lnTo>
                    <a:pt x="580758" y="40805"/>
                  </a:lnTo>
                  <a:lnTo>
                    <a:pt x="580644" y="43206"/>
                  </a:lnTo>
                  <a:lnTo>
                    <a:pt x="571193" y="76809"/>
                  </a:lnTo>
                  <a:lnTo>
                    <a:pt x="650306" y="42904"/>
                  </a:lnTo>
                  <a:lnTo>
                    <a:pt x="615768" y="42904"/>
                  </a:lnTo>
                  <a:lnTo>
                    <a:pt x="615768" y="33903"/>
                  </a:lnTo>
                  <a:lnTo>
                    <a:pt x="650303" y="33903"/>
                  </a:lnTo>
                  <a:lnTo>
                    <a:pt x="571193" y="0"/>
                  </a:lnTo>
                  <a:close/>
                </a:path>
                <a:path w="661034" h="76835">
                  <a:moveTo>
                    <a:pt x="80146" y="33903"/>
                  </a:moveTo>
                  <a:lnTo>
                    <a:pt x="45035" y="33903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661034" h="76835">
                  <a:moveTo>
                    <a:pt x="580658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580658" y="42904"/>
                  </a:lnTo>
                  <a:lnTo>
                    <a:pt x="580758" y="40805"/>
                  </a:lnTo>
                  <a:lnTo>
                    <a:pt x="580658" y="33903"/>
                  </a:lnTo>
                  <a:close/>
                </a:path>
                <a:path w="661034" h="76835">
                  <a:moveTo>
                    <a:pt x="650303" y="33903"/>
                  </a:moveTo>
                  <a:lnTo>
                    <a:pt x="615768" y="33903"/>
                  </a:lnTo>
                  <a:lnTo>
                    <a:pt x="615768" y="42904"/>
                  </a:lnTo>
                  <a:lnTo>
                    <a:pt x="650306" y="42904"/>
                  </a:lnTo>
                  <a:lnTo>
                    <a:pt x="660805" y="38404"/>
                  </a:lnTo>
                  <a:lnTo>
                    <a:pt x="650303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932352" y="3116551"/>
              <a:ext cx="824865" cy="0"/>
            </a:xfrm>
            <a:custGeom>
              <a:avLst/>
              <a:gdLst/>
              <a:ahLst/>
              <a:cxnLst/>
              <a:rect l="l" t="t" r="r" b="b"/>
              <a:pathLst>
                <a:path w="824865" h="0">
                  <a:moveTo>
                    <a:pt x="0" y="0"/>
                  </a:moveTo>
                  <a:lnTo>
                    <a:pt x="824238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9679846" y="2767423"/>
              <a:ext cx="76835" cy="349250"/>
            </a:xfrm>
            <a:custGeom>
              <a:avLst/>
              <a:gdLst/>
              <a:ahLst/>
              <a:cxnLst/>
              <a:rect l="l" t="t" r="r" b="b"/>
              <a:pathLst>
                <a:path w="76834" h="349250">
                  <a:moveTo>
                    <a:pt x="0" y="259520"/>
                  </a:moveTo>
                  <a:lnTo>
                    <a:pt x="38404" y="349131"/>
                  </a:lnTo>
                  <a:lnTo>
                    <a:pt x="57705" y="304096"/>
                  </a:lnTo>
                  <a:lnTo>
                    <a:pt x="33903" y="304096"/>
                  </a:lnTo>
                  <a:lnTo>
                    <a:pt x="33900" y="268985"/>
                  </a:lnTo>
                  <a:lnTo>
                    <a:pt x="2400" y="260684"/>
                  </a:lnTo>
                  <a:lnTo>
                    <a:pt x="0" y="259520"/>
                  </a:lnTo>
                  <a:close/>
                </a:path>
                <a:path w="76834" h="349250">
                  <a:moveTo>
                    <a:pt x="33903" y="268985"/>
                  </a:moveTo>
                  <a:lnTo>
                    <a:pt x="33903" y="304096"/>
                  </a:lnTo>
                  <a:lnTo>
                    <a:pt x="42904" y="304096"/>
                  </a:lnTo>
                  <a:lnTo>
                    <a:pt x="42904" y="269121"/>
                  </a:lnTo>
                  <a:lnTo>
                    <a:pt x="38404" y="269121"/>
                  </a:lnTo>
                  <a:lnTo>
                    <a:pt x="36003" y="269086"/>
                  </a:lnTo>
                  <a:lnTo>
                    <a:pt x="33903" y="268985"/>
                  </a:lnTo>
                  <a:close/>
                </a:path>
                <a:path w="76834" h="349250">
                  <a:moveTo>
                    <a:pt x="76809" y="259520"/>
                  </a:moveTo>
                  <a:lnTo>
                    <a:pt x="42904" y="268985"/>
                  </a:lnTo>
                  <a:lnTo>
                    <a:pt x="42904" y="304096"/>
                  </a:lnTo>
                  <a:lnTo>
                    <a:pt x="57705" y="304096"/>
                  </a:lnTo>
                  <a:lnTo>
                    <a:pt x="76809" y="259520"/>
                  </a:lnTo>
                  <a:close/>
                </a:path>
                <a:path w="76834" h="349250">
                  <a:moveTo>
                    <a:pt x="38404" y="80010"/>
                  </a:moveTo>
                  <a:lnTo>
                    <a:pt x="36003" y="80046"/>
                  </a:lnTo>
                  <a:lnTo>
                    <a:pt x="33903" y="80146"/>
                  </a:lnTo>
                  <a:lnTo>
                    <a:pt x="33903" y="268985"/>
                  </a:lnTo>
                  <a:lnTo>
                    <a:pt x="36003" y="269086"/>
                  </a:lnTo>
                  <a:lnTo>
                    <a:pt x="38404" y="269121"/>
                  </a:lnTo>
                  <a:lnTo>
                    <a:pt x="40805" y="269086"/>
                  </a:lnTo>
                  <a:lnTo>
                    <a:pt x="42901" y="268985"/>
                  </a:lnTo>
                  <a:lnTo>
                    <a:pt x="42901" y="80146"/>
                  </a:lnTo>
                  <a:lnTo>
                    <a:pt x="40805" y="80046"/>
                  </a:lnTo>
                  <a:lnTo>
                    <a:pt x="38404" y="80010"/>
                  </a:lnTo>
                  <a:close/>
                </a:path>
                <a:path w="76834" h="349250">
                  <a:moveTo>
                    <a:pt x="42904" y="268985"/>
                  </a:moveTo>
                  <a:lnTo>
                    <a:pt x="40805" y="269086"/>
                  </a:lnTo>
                  <a:lnTo>
                    <a:pt x="38404" y="269121"/>
                  </a:lnTo>
                  <a:lnTo>
                    <a:pt x="42904" y="269121"/>
                  </a:lnTo>
                  <a:lnTo>
                    <a:pt x="42904" y="268985"/>
                  </a:lnTo>
                  <a:close/>
                </a:path>
                <a:path w="76834" h="349250">
                  <a:moveTo>
                    <a:pt x="38404" y="0"/>
                  </a:moveTo>
                  <a:lnTo>
                    <a:pt x="0" y="89611"/>
                  </a:lnTo>
                  <a:lnTo>
                    <a:pt x="2400" y="88449"/>
                  </a:lnTo>
                  <a:lnTo>
                    <a:pt x="4798" y="87362"/>
                  </a:lnTo>
                  <a:lnTo>
                    <a:pt x="33900" y="80146"/>
                  </a:lnTo>
                  <a:lnTo>
                    <a:pt x="33903" y="45036"/>
                  </a:lnTo>
                  <a:lnTo>
                    <a:pt x="57706" y="45036"/>
                  </a:lnTo>
                  <a:lnTo>
                    <a:pt x="38404" y="0"/>
                  </a:lnTo>
                  <a:close/>
                </a:path>
                <a:path w="76834" h="349250">
                  <a:moveTo>
                    <a:pt x="57706" y="45036"/>
                  </a:moveTo>
                  <a:lnTo>
                    <a:pt x="42904" y="45036"/>
                  </a:lnTo>
                  <a:lnTo>
                    <a:pt x="42904" y="80146"/>
                  </a:lnTo>
                  <a:lnTo>
                    <a:pt x="45604" y="80349"/>
                  </a:lnTo>
                  <a:lnTo>
                    <a:pt x="48006" y="80611"/>
                  </a:lnTo>
                  <a:lnTo>
                    <a:pt x="76809" y="89611"/>
                  </a:lnTo>
                  <a:lnTo>
                    <a:pt x="57706" y="45036"/>
                  </a:lnTo>
                  <a:close/>
                </a:path>
                <a:path w="76834" h="349250">
                  <a:moveTo>
                    <a:pt x="42904" y="80010"/>
                  </a:moveTo>
                  <a:lnTo>
                    <a:pt x="38404" y="80010"/>
                  </a:lnTo>
                  <a:lnTo>
                    <a:pt x="40805" y="80046"/>
                  </a:lnTo>
                  <a:lnTo>
                    <a:pt x="42904" y="80146"/>
                  </a:lnTo>
                  <a:lnTo>
                    <a:pt x="42904" y="80010"/>
                  </a:lnTo>
                  <a:close/>
                </a:path>
                <a:path w="76834" h="349250">
                  <a:moveTo>
                    <a:pt x="42904" y="45036"/>
                  </a:moveTo>
                  <a:lnTo>
                    <a:pt x="33903" y="45036"/>
                  </a:lnTo>
                  <a:lnTo>
                    <a:pt x="33903" y="80146"/>
                  </a:lnTo>
                  <a:lnTo>
                    <a:pt x="36003" y="80046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8940946" y="2767423"/>
              <a:ext cx="661035" cy="349250"/>
            </a:xfrm>
            <a:custGeom>
              <a:avLst/>
              <a:gdLst/>
              <a:ahLst/>
              <a:cxnLst/>
              <a:rect l="l" t="t" r="r" b="b"/>
              <a:pathLst>
                <a:path w="661034" h="349250">
                  <a:moveTo>
                    <a:pt x="0" y="349131"/>
                  </a:moveTo>
                  <a:lnTo>
                    <a:pt x="0" y="0"/>
                  </a:lnTo>
                </a:path>
                <a:path w="661034" h="349250">
                  <a:moveTo>
                    <a:pt x="0" y="349131"/>
                  </a:moveTo>
                  <a:lnTo>
                    <a:pt x="660722" y="349128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" name="object 39"/>
          <p:cNvGrpSpPr/>
          <p:nvPr/>
        </p:nvGrpSpPr>
        <p:grpSpPr>
          <a:xfrm>
            <a:off x="8263032" y="3734740"/>
            <a:ext cx="1502410" cy="1155700"/>
            <a:chOff x="8263032" y="3734740"/>
            <a:chExt cx="1502410" cy="1155700"/>
          </a:xfrm>
        </p:grpSpPr>
        <p:sp>
          <p:nvSpPr>
            <p:cNvPr id="40" name="object 40"/>
            <p:cNvSpPr/>
            <p:nvPr/>
          </p:nvSpPr>
          <p:spPr>
            <a:xfrm>
              <a:off x="8592181" y="3744108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346064" y="0"/>
                  </a:moveTo>
                  <a:lnTo>
                    <a:pt x="299274" y="3479"/>
                  </a:lnTo>
                  <a:lnTo>
                    <a:pt x="254403" y="12911"/>
                  </a:lnTo>
                  <a:lnTo>
                    <a:pt x="211856" y="27892"/>
                  </a:lnTo>
                  <a:lnTo>
                    <a:pt x="172036" y="48019"/>
                  </a:lnTo>
                  <a:lnTo>
                    <a:pt x="135345" y="72890"/>
                  </a:lnTo>
                  <a:lnTo>
                    <a:pt x="102186" y="102101"/>
                  </a:lnTo>
                  <a:lnTo>
                    <a:pt x="72964" y="135250"/>
                  </a:lnTo>
                  <a:lnTo>
                    <a:pt x="48081" y="171933"/>
                  </a:lnTo>
                  <a:lnTo>
                    <a:pt x="27939" y="211747"/>
                  </a:lnTo>
                  <a:lnTo>
                    <a:pt x="12943" y="254290"/>
                  </a:lnTo>
                  <a:lnTo>
                    <a:pt x="3496" y="299158"/>
                  </a:lnTo>
                  <a:lnTo>
                    <a:pt x="0" y="345949"/>
                  </a:lnTo>
                  <a:lnTo>
                    <a:pt x="348764" y="348763"/>
                  </a:lnTo>
                  <a:lnTo>
                    <a:pt x="346064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564385" y="3739573"/>
              <a:ext cx="381635" cy="358140"/>
            </a:xfrm>
            <a:custGeom>
              <a:avLst/>
              <a:gdLst/>
              <a:ahLst/>
              <a:cxnLst/>
              <a:rect l="l" t="t" r="r" b="b"/>
              <a:pathLst>
                <a:path w="381634" h="358139">
                  <a:moveTo>
                    <a:pt x="27749" y="354990"/>
                  </a:moveTo>
                  <a:lnTo>
                    <a:pt x="23291" y="350456"/>
                  </a:lnTo>
                  <a:lnTo>
                    <a:pt x="23253" y="354952"/>
                  </a:lnTo>
                  <a:lnTo>
                    <a:pt x="27749" y="354990"/>
                  </a:lnTo>
                  <a:close/>
                </a:path>
                <a:path w="381634" h="358139">
                  <a:moveTo>
                    <a:pt x="381088" y="357835"/>
                  </a:moveTo>
                  <a:lnTo>
                    <a:pt x="381050" y="353263"/>
                  </a:lnTo>
                  <a:lnTo>
                    <a:pt x="380898" y="332486"/>
                  </a:lnTo>
                  <a:lnTo>
                    <a:pt x="378358" y="4508"/>
                  </a:lnTo>
                  <a:lnTo>
                    <a:pt x="378320" y="0"/>
                  </a:lnTo>
                  <a:lnTo>
                    <a:pt x="373824" y="38"/>
                  </a:lnTo>
                  <a:lnTo>
                    <a:pt x="372021" y="101"/>
                  </a:lnTo>
                  <a:lnTo>
                    <a:pt x="372021" y="348767"/>
                  </a:lnTo>
                  <a:lnTo>
                    <a:pt x="32435" y="346024"/>
                  </a:lnTo>
                  <a:lnTo>
                    <a:pt x="32816" y="334225"/>
                  </a:lnTo>
                  <a:lnTo>
                    <a:pt x="51917" y="303161"/>
                  </a:lnTo>
                  <a:lnTo>
                    <a:pt x="73088" y="268719"/>
                  </a:lnTo>
                  <a:lnTo>
                    <a:pt x="75996" y="263994"/>
                  </a:lnTo>
                  <a:lnTo>
                    <a:pt x="73444" y="264795"/>
                  </a:lnTo>
                  <a:lnTo>
                    <a:pt x="70916" y="265518"/>
                  </a:lnTo>
                  <a:lnTo>
                    <a:pt x="48602" y="268719"/>
                  </a:lnTo>
                  <a:lnTo>
                    <a:pt x="46177" y="268706"/>
                  </a:lnTo>
                  <a:lnTo>
                    <a:pt x="43776" y="268617"/>
                  </a:lnTo>
                  <a:lnTo>
                    <a:pt x="42926" y="268554"/>
                  </a:lnTo>
                  <a:lnTo>
                    <a:pt x="45402" y="259219"/>
                  </a:lnTo>
                  <a:lnTo>
                    <a:pt x="61150" y="215239"/>
                  </a:lnTo>
                  <a:lnTo>
                    <a:pt x="80543" y="177546"/>
                  </a:lnTo>
                  <a:lnTo>
                    <a:pt x="103632" y="143548"/>
                  </a:lnTo>
                  <a:lnTo>
                    <a:pt x="131394" y="111671"/>
                  </a:lnTo>
                  <a:lnTo>
                    <a:pt x="159854" y="85852"/>
                  </a:lnTo>
                  <a:lnTo>
                    <a:pt x="198818" y="58445"/>
                  </a:lnTo>
                  <a:lnTo>
                    <a:pt x="199974" y="57785"/>
                  </a:lnTo>
                  <a:lnTo>
                    <a:pt x="211912" y="50914"/>
                  </a:lnTo>
                  <a:lnTo>
                    <a:pt x="225272" y="44005"/>
                  </a:lnTo>
                  <a:lnTo>
                    <a:pt x="264033" y="27952"/>
                  </a:lnTo>
                  <a:lnTo>
                    <a:pt x="308800" y="15786"/>
                  </a:lnTo>
                  <a:lnTo>
                    <a:pt x="350583" y="10096"/>
                  </a:lnTo>
                  <a:lnTo>
                    <a:pt x="369392" y="9194"/>
                  </a:lnTo>
                  <a:lnTo>
                    <a:pt x="372021" y="348767"/>
                  </a:lnTo>
                  <a:lnTo>
                    <a:pt x="372021" y="101"/>
                  </a:lnTo>
                  <a:lnTo>
                    <a:pt x="357581" y="533"/>
                  </a:lnTo>
                  <a:lnTo>
                    <a:pt x="356539" y="622"/>
                  </a:lnTo>
                  <a:lnTo>
                    <a:pt x="355854" y="635"/>
                  </a:lnTo>
                  <a:lnTo>
                    <a:pt x="351777" y="977"/>
                  </a:lnTo>
                  <a:lnTo>
                    <a:pt x="341503" y="1752"/>
                  </a:lnTo>
                  <a:lnTo>
                    <a:pt x="339610" y="1993"/>
                  </a:lnTo>
                  <a:lnTo>
                    <a:pt x="338112" y="2108"/>
                  </a:lnTo>
                  <a:lnTo>
                    <a:pt x="332498" y="2857"/>
                  </a:lnTo>
                  <a:lnTo>
                    <a:pt x="325628" y="3695"/>
                  </a:lnTo>
                  <a:lnTo>
                    <a:pt x="323532" y="4051"/>
                  </a:lnTo>
                  <a:lnTo>
                    <a:pt x="320636" y="4432"/>
                  </a:lnTo>
                  <a:lnTo>
                    <a:pt x="314921" y="5499"/>
                  </a:lnTo>
                  <a:lnTo>
                    <a:pt x="309956" y="6324"/>
                  </a:lnTo>
                  <a:lnTo>
                    <a:pt x="306959" y="6972"/>
                  </a:lnTo>
                  <a:lnTo>
                    <a:pt x="303441" y="7620"/>
                  </a:lnTo>
                  <a:lnTo>
                    <a:pt x="298627" y="8763"/>
                  </a:lnTo>
                  <a:lnTo>
                    <a:pt x="294513" y="9639"/>
                  </a:lnTo>
                  <a:lnTo>
                    <a:pt x="291134" y="10528"/>
                  </a:lnTo>
                  <a:lnTo>
                    <a:pt x="286550" y="11607"/>
                  </a:lnTo>
                  <a:lnTo>
                    <a:pt x="282079" y="12903"/>
                  </a:lnTo>
                  <a:lnTo>
                    <a:pt x="279311" y="13627"/>
                  </a:lnTo>
                  <a:lnTo>
                    <a:pt x="275742" y="14744"/>
                  </a:lnTo>
                  <a:lnTo>
                    <a:pt x="269913" y="16421"/>
                  </a:lnTo>
                  <a:lnTo>
                    <a:pt x="266166" y="17703"/>
                  </a:lnTo>
                  <a:lnTo>
                    <a:pt x="264375" y="18262"/>
                  </a:lnTo>
                  <a:lnTo>
                    <a:pt x="260743" y="19570"/>
                  </a:lnTo>
                  <a:lnTo>
                    <a:pt x="253746" y="21971"/>
                  </a:lnTo>
                  <a:lnTo>
                    <a:pt x="250812" y="23139"/>
                  </a:lnTo>
                  <a:lnTo>
                    <a:pt x="249720" y="23533"/>
                  </a:lnTo>
                  <a:lnTo>
                    <a:pt x="245973" y="25069"/>
                  </a:lnTo>
                  <a:lnTo>
                    <a:pt x="237883" y="28295"/>
                  </a:lnTo>
                  <a:lnTo>
                    <a:pt x="235839" y="29235"/>
                  </a:lnTo>
                  <a:lnTo>
                    <a:pt x="235356" y="29425"/>
                  </a:lnTo>
                  <a:lnTo>
                    <a:pt x="232054" y="30949"/>
                  </a:lnTo>
                  <a:lnTo>
                    <a:pt x="222402" y="35356"/>
                  </a:lnTo>
                  <a:lnTo>
                    <a:pt x="221310" y="35928"/>
                  </a:lnTo>
                  <a:lnTo>
                    <a:pt x="207352" y="43116"/>
                  </a:lnTo>
                  <a:lnTo>
                    <a:pt x="196240" y="49542"/>
                  </a:lnTo>
                  <a:lnTo>
                    <a:pt x="194246" y="50685"/>
                  </a:lnTo>
                  <a:lnTo>
                    <a:pt x="194094" y="50787"/>
                  </a:lnTo>
                  <a:lnTo>
                    <a:pt x="192722" y="51574"/>
                  </a:lnTo>
                  <a:lnTo>
                    <a:pt x="185788" y="56045"/>
                  </a:lnTo>
                  <a:lnTo>
                    <a:pt x="181241" y="58915"/>
                  </a:lnTo>
                  <a:lnTo>
                    <a:pt x="180289" y="59575"/>
                  </a:lnTo>
                  <a:lnTo>
                    <a:pt x="178536" y="60706"/>
                  </a:lnTo>
                  <a:lnTo>
                    <a:pt x="173075" y="64592"/>
                  </a:lnTo>
                  <a:lnTo>
                    <a:pt x="168630" y="67691"/>
                  </a:lnTo>
                  <a:lnTo>
                    <a:pt x="167132" y="68834"/>
                  </a:lnTo>
                  <a:lnTo>
                    <a:pt x="164833" y="70472"/>
                  </a:lnTo>
                  <a:lnTo>
                    <a:pt x="160312" y="74028"/>
                  </a:lnTo>
                  <a:lnTo>
                    <a:pt x="156425" y="77000"/>
                  </a:lnTo>
                  <a:lnTo>
                    <a:pt x="154152" y="78892"/>
                  </a:lnTo>
                  <a:lnTo>
                    <a:pt x="151638" y="80873"/>
                  </a:lnTo>
                  <a:lnTo>
                    <a:pt x="148463" y="83629"/>
                  </a:lnTo>
                  <a:lnTo>
                    <a:pt x="144627" y="86817"/>
                  </a:lnTo>
                  <a:lnTo>
                    <a:pt x="141478" y="89674"/>
                  </a:lnTo>
                  <a:lnTo>
                    <a:pt x="138950" y="91871"/>
                  </a:lnTo>
                  <a:lnTo>
                    <a:pt x="136525" y="94183"/>
                  </a:lnTo>
                  <a:lnTo>
                    <a:pt x="133273" y="97142"/>
                  </a:lnTo>
                  <a:lnTo>
                    <a:pt x="129425" y="100965"/>
                  </a:lnTo>
                  <a:lnTo>
                    <a:pt x="126796" y="103466"/>
                  </a:lnTo>
                  <a:lnTo>
                    <a:pt x="124993" y="105359"/>
                  </a:lnTo>
                  <a:lnTo>
                    <a:pt x="122364" y="107962"/>
                  </a:lnTo>
                  <a:lnTo>
                    <a:pt x="118148" y="112522"/>
                  </a:lnTo>
                  <a:lnTo>
                    <a:pt x="115201" y="115608"/>
                  </a:lnTo>
                  <a:lnTo>
                    <a:pt x="113753" y="117271"/>
                  </a:lnTo>
                  <a:lnTo>
                    <a:pt x="111937" y="119240"/>
                  </a:lnTo>
                  <a:lnTo>
                    <a:pt x="107264" y="124764"/>
                  </a:lnTo>
                  <a:lnTo>
                    <a:pt x="104203" y="128282"/>
                  </a:lnTo>
                  <a:lnTo>
                    <a:pt x="103251" y="129489"/>
                  </a:lnTo>
                  <a:lnTo>
                    <a:pt x="101993" y="130975"/>
                  </a:lnTo>
                  <a:lnTo>
                    <a:pt x="96545" y="138010"/>
                  </a:lnTo>
                  <a:lnTo>
                    <a:pt x="93802" y="141490"/>
                  </a:lnTo>
                  <a:lnTo>
                    <a:pt x="93281" y="142227"/>
                  </a:lnTo>
                  <a:lnTo>
                    <a:pt x="92557" y="143154"/>
                  </a:lnTo>
                  <a:lnTo>
                    <a:pt x="85750" y="152781"/>
                  </a:lnTo>
                  <a:lnTo>
                    <a:pt x="84023" y="155194"/>
                  </a:lnTo>
                  <a:lnTo>
                    <a:pt x="83870" y="155422"/>
                  </a:lnTo>
                  <a:lnTo>
                    <a:pt x="71462" y="175285"/>
                  </a:lnTo>
                  <a:lnTo>
                    <a:pt x="67449" y="182168"/>
                  </a:lnTo>
                  <a:lnTo>
                    <a:pt x="67208" y="182613"/>
                  </a:lnTo>
                  <a:lnTo>
                    <a:pt x="66421" y="183984"/>
                  </a:lnTo>
                  <a:lnTo>
                    <a:pt x="62826" y="190957"/>
                  </a:lnTo>
                  <a:lnTo>
                    <a:pt x="60198" y="195961"/>
                  </a:lnTo>
                  <a:lnTo>
                    <a:pt x="59639" y="197154"/>
                  </a:lnTo>
                  <a:lnTo>
                    <a:pt x="58661" y="199047"/>
                  </a:lnTo>
                  <a:lnTo>
                    <a:pt x="55854" y="205181"/>
                  </a:lnTo>
                  <a:lnTo>
                    <a:pt x="53543" y="210108"/>
                  </a:lnTo>
                  <a:lnTo>
                    <a:pt x="52844" y="211797"/>
                  </a:lnTo>
                  <a:lnTo>
                    <a:pt x="51600" y="214515"/>
                  </a:lnTo>
                  <a:lnTo>
                    <a:pt x="48818" y="221475"/>
                  </a:lnTo>
                  <a:lnTo>
                    <a:pt x="47510" y="224624"/>
                  </a:lnTo>
                  <a:lnTo>
                    <a:pt x="46964" y="226123"/>
                  </a:lnTo>
                  <a:lnTo>
                    <a:pt x="45262" y="230378"/>
                  </a:lnTo>
                  <a:lnTo>
                    <a:pt x="43002" y="236931"/>
                  </a:lnTo>
                  <a:lnTo>
                    <a:pt x="42087" y="239458"/>
                  </a:lnTo>
                  <a:lnTo>
                    <a:pt x="41478" y="241376"/>
                  </a:lnTo>
                  <a:lnTo>
                    <a:pt x="39687" y="246608"/>
                  </a:lnTo>
                  <a:lnTo>
                    <a:pt x="37871" y="252857"/>
                  </a:lnTo>
                  <a:lnTo>
                    <a:pt x="37325" y="254609"/>
                  </a:lnTo>
                  <a:lnTo>
                    <a:pt x="36842" y="256413"/>
                  </a:lnTo>
                  <a:lnTo>
                    <a:pt x="34886" y="263169"/>
                  </a:lnTo>
                  <a:lnTo>
                    <a:pt x="33870" y="267449"/>
                  </a:lnTo>
                  <a:lnTo>
                    <a:pt x="31864" y="267055"/>
                  </a:lnTo>
                  <a:lnTo>
                    <a:pt x="0" y="252806"/>
                  </a:lnTo>
                  <a:lnTo>
                    <a:pt x="23571" y="341896"/>
                  </a:lnTo>
                  <a:lnTo>
                    <a:pt x="23291" y="350456"/>
                  </a:lnTo>
                  <a:lnTo>
                    <a:pt x="32296" y="350520"/>
                  </a:lnTo>
                  <a:lnTo>
                    <a:pt x="372033" y="350456"/>
                  </a:lnTo>
                  <a:lnTo>
                    <a:pt x="32296" y="350520"/>
                  </a:lnTo>
                  <a:lnTo>
                    <a:pt x="23368" y="350520"/>
                  </a:lnTo>
                  <a:lnTo>
                    <a:pt x="27749" y="354990"/>
                  </a:lnTo>
                  <a:lnTo>
                    <a:pt x="376516" y="357809"/>
                  </a:lnTo>
                  <a:lnTo>
                    <a:pt x="381088" y="35783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940946" y="4092872"/>
              <a:ext cx="0" cy="562610"/>
            </a:xfrm>
            <a:custGeom>
              <a:avLst/>
              <a:gdLst/>
              <a:ahLst/>
              <a:cxnLst/>
              <a:rect l="l" t="t" r="r" b="b"/>
              <a:pathLst>
                <a:path w="0" h="562610">
                  <a:moveTo>
                    <a:pt x="0" y="0"/>
                  </a:moveTo>
                  <a:lnTo>
                    <a:pt x="0" y="56233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10967" y="3962886"/>
              <a:ext cx="134481" cy="13545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263032" y="3743740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3" y="698256"/>
                  </a:moveTo>
                  <a:lnTo>
                    <a:pt x="17024" y="349131"/>
                  </a:lnTo>
                  <a:lnTo>
                    <a:pt x="677913" y="0"/>
                  </a:lnTo>
                  <a:lnTo>
                    <a:pt x="1338635" y="349128"/>
                  </a:lnTo>
                  <a:lnTo>
                    <a:pt x="677913" y="698256"/>
                  </a:lnTo>
                  <a:close/>
                </a:path>
                <a:path w="1339215" h="698500">
                  <a:moveTo>
                    <a:pt x="0" y="349131"/>
                  </a:moveTo>
                  <a:lnTo>
                    <a:pt x="1338635" y="349131"/>
                  </a:lnTo>
                </a:path>
              </a:pathLst>
            </a:custGeom>
            <a:ln w="17999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8592181" y="4090057"/>
              <a:ext cx="1009650" cy="800100"/>
            </a:xfrm>
            <a:custGeom>
              <a:avLst/>
              <a:gdLst/>
              <a:ahLst/>
              <a:cxnLst/>
              <a:rect l="l" t="t" r="r" b="b"/>
              <a:pathLst>
                <a:path w="1009650" h="800100">
                  <a:moveTo>
                    <a:pt x="0" y="0"/>
                  </a:moveTo>
                  <a:lnTo>
                    <a:pt x="0" y="789219"/>
                  </a:lnTo>
                </a:path>
                <a:path w="1009650" h="800100">
                  <a:moveTo>
                    <a:pt x="1009489" y="2814"/>
                  </a:moveTo>
                  <a:lnTo>
                    <a:pt x="1009489" y="79985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8592172" y="4532700"/>
              <a:ext cx="1017905" cy="288290"/>
            </a:xfrm>
            <a:custGeom>
              <a:avLst/>
              <a:gdLst/>
              <a:ahLst/>
              <a:cxnLst/>
              <a:rect l="l" t="t" r="r" b="b"/>
              <a:pathLst>
                <a:path w="1017904" h="288289">
                  <a:moveTo>
                    <a:pt x="1009573" y="38404"/>
                  </a:moveTo>
                  <a:lnTo>
                    <a:pt x="999070" y="33896"/>
                  </a:lnTo>
                  <a:lnTo>
                    <a:pt x="919962" y="0"/>
                  </a:lnTo>
                  <a:lnTo>
                    <a:pt x="921118" y="2400"/>
                  </a:lnTo>
                  <a:lnTo>
                    <a:pt x="922210" y="4800"/>
                  </a:lnTo>
                  <a:lnTo>
                    <a:pt x="929411" y="33604"/>
                  </a:lnTo>
                  <a:lnTo>
                    <a:pt x="929411" y="33896"/>
                  </a:lnTo>
                  <a:lnTo>
                    <a:pt x="428917" y="33896"/>
                  </a:lnTo>
                  <a:lnTo>
                    <a:pt x="429120" y="31203"/>
                  </a:lnTo>
                  <a:lnTo>
                    <a:pt x="438378" y="0"/>
                  </a:lnTo>
                  <a:lnTo>
                    <a:pt x="348767" y="38404"/>
                  </a:lnTo>
                  <a:lnTo>
                    <a:pt x="438378" y="76809"/>
                  </a:lnTo>
                  <a:lnTo>
                    <a:pt x="437210" y="74409"/>
                  </a:lnTo>
                  <a:lnTo>
                    <a:pt x="436130" y="72009"/>
                  </a:lnTo>
                  <a:lnTo>
                    <a:pt x="428917" y="42900"/>
                  </a:lnTo>
                  <a:lnTo>
                    <a:pt x="929424" y="42900"/>
                  </a:lnTo>
                  <a:lnTo>
                    <a:pt x="919962" y="76809"/>
                  </a:lnTo>
                  <a:lnTo>
                    <a:pt x="999070" y="42900"/>
                  </a:lnTo>
                  <a:lnTo>
                    <a:pt x="1009573" y="38404"/>
                  </a:lnTo>
                  <a:close/>
                </a:path>
                <a:path w="1017904" h="288289">
                  <a:moveTo>
                    <a:pt x="1017701" y="249491"/>
                  </a:moveTo>
                  <a:lnTo>
                    <a:pt x="1007198" y="244995"/>
                  </a:lnTo>
                  <a:lnTo>
                    <a:pt x="928090" y="211086"/>
                  </a:lnTo>
                  <a:lnTo>
                    <a:pt x="929246" y="213487"/>
                  </a:lnTo>
                  <a:lnTo>
                    <a:pt x="937539" y="244690"/>
                  </a:lnTo>
                  <a:lnTo>
                    <a:pt x="937539" y="244995"/>
                  </a:lnTo>
                  <a:lnTo>
                    <a:pt x="80149" y="244995"/>
                  </a:lnTo>
                  <a:lnTo>
                    <a:pt x="80352" y="242290"/>
                  </a:lnTo>
                  <a:lnTo>
                    <a:pt x="89611" y="211086"/>
                  </a:lnTo>
                  <a:lnTo>
                    <a:pt x="0" y="249491"/>
                  </a:lnTo>
                  <a:lnTo>
                    <a:pt x="89611" y="287896"/>
                  </a:lnTo>
                  <a:lnTo>
                    <a:pt x="88455" y="285496"/>
                  </a:lnTo>
                  <a:lnTo>
                    <a:pt x="87363" y="283095"/>
                  </a:lnTo>
                  <a:lnTo>
                    <a:pt x="80149" y="254000"/>
                  </a:lnTo>
                  <a:lnTo>
                    <a:pt x="937552" y="254000"/>
                  </a:lnTo>
                  <a:lnTo>
                    <a:pt x="928090" y="287896"/>
                  </a:lnTo>
                  <a:lnTo>
                    <a:pt x="1007198" y="254000"/>
                  </a:lnTo>
                  <a:lnTo>
                    <a:pt x="1017701" y="249491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932352" y="3743740"/>
              <a:ext cx="833119" cy="349250"/>
            </a:xfrm>
            <a:custGeom>
              <a:avLst/>
              <a:gdLst/>
              <a:ahLst/>
              <a:cxnLst/>
              <a:rect l="l" t="t" r="r" b="b"/>
              <a:pathLst>
                <a:path w="833120" h="349250">
                  <a:moveTo>
                    <a:pt x="8594" y="0"/>
                  </a:moveTo>
                  <a:lnTo>
                    <a:pt x="832835" y="0"/>
                  </a:lnTo>
                </a:path>
                <a:path w="833120" h="349250">
                  <a:moveTo>
                    <a:pt x="0" y="349128"/>
                  </a:moveTo>
                  <a:lnTo>
                    <a:pt x="824238" y="34912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9679842" y="3743740"/>
              <a:ext cx="76835" cy="349250"/>
            </a:xfrm>
            <a:custGeom>
              <a:avLst/>
              <a:gdLst/>
              <a:ahLst/>
              <a:cxnLst/>
              <a:rect l="l" t="t" r="r" b="b"/>
              <a:pathLst>
                <a:path w="76834" h="349250">
                  <a:moveTo>
                    <a:pt x="0" y="259520"/>
                  </a:moveTo>
                  <a:lnTo>
                    <a:pt x="38404" y="349131"/>
                  </a:lnTo>
                  <a:lnTo>
                    <a:pt x="57705" y="304096"/>
                  </a:lnTo>
                  <a:lnTo>
                    <a:pt x="33905" y="304096"/>
                  </a:lnTo>
                  <a:lnTo>
                    <a:pt x="33900" y="268985"/>
                  </a:lnTo>
                  <a:lnTo>
                    <a:pt x="2401" y="260684"/>
                  </a:lnTo>
                  <a:lnTo>
                    <a:pt x="0" y="259520"/>
                  </a:lnTo>
                  <a:close/>
                </a:path>
                <a:path w="76834" h="349250">
                  <a:moveTo>
                    <a:pt x="33905" y="268985"/>
                  </a:moveTo>
                  <a:lnTo>
                    <a:pt x="33905" y="304096"/>
                  </a:lnTo>
                  <a:lnTo>
                    <a:pt x="42904" y="304096"/>
                  </a:lnTo>
                  <a:lnTo>
                    <a:pt x="42904" y="269121"/>
                  </a:lnTo>
                  <a:lnTo>
                    <a:pt x="38404" y="269121"/>
                  </a:lnTo>
                  <a:lnTo>
                    <a:pt x="36003" y="269086"/>
                  </a:lnTo>
                  <a:lnTo>
                    <a:pt x="33905" y="268985"/>
                  </a:lnTo>
                  <a:close/>
                </a:path>
                <a:path w="76834" h="349250">
                  <a:moveTo>
                    <a:pt x="76809" y="259520"/>
                  </a:moveTo>
                  <a:lnTo>
                    <a:pt x="42904" y="268985"/>
                  </a:lnTo>
                  <a:lnTo>
                    <a:pt x="42904" y="304096"/>
                  </a:lnTo>
                  <a:lnTo>
                    <a:pt x="57705" y="304096"/>
                  </a:lnTo>
                  <a:lnTo>
                    <a:pt x="76809" y="259520"/>
                  </a:lnTo>
                  <a:close/>
                </a:path>
                <a:path w="76834" h="349250">
                  <a:moveTo>
                    <a:pt x="38404" y="80010"/>
                  </a:moveTo>
                  <a:lnTo>
                    <a:pt x="36003" y="80046"/>
                  </a:lnTo>
                  <a:lnTo>
                    <a:pt x="33905" y="80147"/>
                  </a:lnTo>
                  <a:lnTo>
                    <a:pt x="33905" y="268985"/>
                  </a:lnTo>
                  <a:lnTo>
                    <a:pt x="36003" y="269086"/>
                  </a:lnTo>
                  <a:lnTo>
                    <a:pt x="38404" y="269121"/>
                  </a:lnTo>
                  <a:lnTo>
                    <a:pt x="40806" y="269086"/>
                  </a:lnTo>
                  <a:lnTo>
                    <a:pt x="42899" y="268985"/>
                  </a:lnTo>
                  <a:lnTo>
                    <a:pt x="42899" y="80147"/>
                  </a:lnTo>
                  <a:lnTo>
                    <a:pt x="40806" y="80046"/>
                  </a:lnTo>
                  <a:lnTo>
                    <a:pt x="38404" y="80010"/>
                  </a:lnTo>
                  <a:close/>
                </a:path>
                <a:path w="76834" h="349250">
                  <a:moveTo>
                    <a:pt x="42904" y="268985"/>
                  </a:moveTo>
                  <a:lnTo>
                    <a:pt x="40806" y="269086"/>
                  </a:lnTo>
                  <a:lnTo>
                    <a:pt x="38404" y="269121"/>
                  </a:lnTo>
                  <a:lnTo>
                    <a:pt x="42904" y="269121"/>
                  </a:lnTo>
                  <a:lnTo>
                    <a:pt x="42904" y="268985"/>
                  </a:lnTo>
                  <a:close/>
                </a:path>
                <a:path w="76834" h="349250">
                  <a:moveTo>
                    <a:pt x="38404" y="0"/>
                  </a:moveTo>
                  <a:lnTo>
                    <a:pt x="0" y="89611"/>
                  </a:lnTo>
                  <a:lnTo>
                    <a:pt x="2401" y="88449"/>
                  </a:lnTo>
                  <a:lnTo>
                    <a:pt x="4798" y="87362"/>
                  </a:lnTo>
                  <a:lnTo>
                    <a:pt x="33900" y="80148"/>
                  </a:lnTo>
                  <a:lnTo>
                    <a:pt x="33905" y="45036"/>
                  </a:lnTo>
                  <a:lnTo>
                    <a:pt x="57706" y="45036"/>
                  </a:lnTo>
                  <a:lnTo>
                    <a:pt x="38404" y="0"/>
                  </a:lnTo>
                  <a:close/>
                </a:path>
                <a:path w="76834" h="349250">
                  <a:moveTo>
                    <a:pt x="57706" y="45036"/>
                  </a:moveTo>
                  <a:lnTo>
                    <a:pt x="42904" y="45036"/>
                  </a:lnTo>
                  <a:lnTo>
                    <a:pt x="42904" y="80148"/>
                  </a:lnTo>
                  <a:lnTo>
                    <a:pt x="45604" y="80349"/>
                  </a:lnTo>
                  <a:lnTo>
                    <a:pt x="48005" y="80611"/>
                  </a:lnTo>
                  <a:lnTo>
                    <a:pt x="76809" y="89611"/>
                  </a:lnTo>
                  <a:lnTo>
                    <a:pt x="57706" y="45036"/>
                  </a:lnTo>
                  <a:close/>
                </a:path>
                <a:path w="76834" h="349250">
                  <a:moveTo>
                    <a:pt x="42904" y="80010"/>
                  </a:moveTo>
                  <a:lnTo>
                    <a:pt x="38404" y="80010"/>
                  </a:lnTo>
                  <a:lnTo>
                    <a:pt x="40806" y="80046"/>
                  </a:lnTo>
                  <a:lnTo>
                    <a:pt x="42904" y="80148"/>
                  </a:lnTo>
                  <a:lnTo>
                    <a:pt x="42904" y="80010"/>
                  </a:lnTo>
                  <a:close/>
                </a:path>
                <a:path w="76834" h="349250">
                  <a:moveTo>
                    <a:pt x="42904" y="45036"/>
                  </a:moveTo>
                  <a:lnTo>
                    <a:pt x="33905" y="45036"/>
                  </a:lnTo>
                  <a:lnTo>
                    <a:pt x="33905" y="80147"/>
                  </a:lnTo>
                  <a:lnTo>
                    <a:pt x="36003" y="80046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8591828" y="3743740"/>
              <a:ext cx="1010285" cy="349250"/>
            </a:xfrm>
            <a:custGeom>
              <a:avLst/>
              <a:gdLst/>
              <a:ahLst/>
              <a:cxnLst/>
              <a:rect l="l" t="t" r="r" b="b"/>
              <a:pathLst>
                <a:path w="1010284" h="349250">
                  <a:moveTo>
                    <a:pt x="349117" y="349131"/>
                  </a:moveTo>
                  <a:lnTo>
                    <a:pt x="349117" y="0"/>
                  </a:lnTo>
                </a:path>
                <a:path w="1010284" h="349250">
                  <a:moveTo>
                    <a:pt x="349117" y="349131"/>
                  </a:moveTo>
                  <a:lnTo>
                    <a:pt x="1009840" y="349128"/>
                  </a:lnTo>
                </a:path>
                <a:path w="1010284" h="349250">
                  <a:moveTo>
                    <a:pt x="349117" y="349131"/>
                  </a:moveTo>
                  <a:lnTo>
                    <a:pt x="0" y="346309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/>
          <p:cNvGrpSpPr/>
          <p:nvPr/>
        </p:nvGrpSpPr>
        <p:grpSpPr>
          <a:xfrm>
            <a:off x="8265718" y="5265590"/>
            <a:ext cx="1502410" cy="1155700"/>
            <a:chOff x="8265718" y="5265590"/>
            <a:chExt cx="1502410" cy="1155700"/>
          </a:xfrm>
        </p:grpSpPr>
        <p:sp>
          <p:nvSpPr>
            <p:cNvPr id="51" name="object 51"/>
            <p:cNvSpPr/>
            <p:nvPr/>
          </p:nvSpPr>
          <p:spPr>
            <a:xfrm>
              <a:off x="8943634" y="5623724"/>
              <a:ext cx="0" cy="562610"/>
            </a:xfrm>
            <a:custGeom>
              <a:avLst/>
              <a:gdLst/>
              <a:ahLst/>
              <a:cxnLst/>
              <a:rect l="l" t="t" r="r" b="b"/>
              <a:pathLst>
                <a:path w="0" h="562610">
                  <a:moveTo>
                    <a:pt x="0" y="0"/>
                  </a:moveTo>
                  <a:lnTo>
                    <a:pt x="0" y="562331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13653" y="5493739"/>
              <a:ext cx="134481" cy="13545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594869" y="5274961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346061" y="0"/>
                  </a:moveTo>
                  <a:lnTo>
                    <a:pt x="299270" y="3479"/>
                  </a:lnTo>
                  <a:lnTo>
                    <a:pt x="254400" y="12911"/>
                  </a:lnTo>
                  <a:lnTo>
                    <a:pt x="211853" y="27892"/>
                  </a:lnTo>
                  <a:lnTo>
                    <a:pt x="172033" y="48019"/>
                  </a:lnTo>
                  <a:lnTo>
                    <a:pt x="135342" y="72890"/>
                  </a:lnTo>
                  <a:lnTo>
                    <a:pt x="102184" y="102101"/>
                  </a:lnTo>
                  <a:lnTo>
                    <a:pt x="72962" y="135249"/>
                  </a:lnTo>
                  <a:lnTo>
                    <a:pt x="48079" y="171932"/>
                  </a:lnTo>
                  <a:lnTo>
                    <a:pt x="27938" y="211746"/>
                  </a:lnTo>
                  <a:lnTo>
                    <a:pt x="12942" y="254288"/>
                  </a:lnTo>
                  <a:lnTo>
                    <a:pt x="3495" y="299155"/>
                  </a:lnTo>
                  <a:lnTo>
                    <a:pt x="0" y="345945"/>
                  </a:lnTo>
                  <a:lnTo>
                    <a:pt x="348764" y="348761"/>
                  </a:lnTo>
                  <a:lnTo>
                    <a:pt x="346061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8590334" y="5270424"/>
              <a:ext cx="358140" cy="358140"/>
            </a:xfrm>
            <a:custGeom>
              <a:avLst/>
              <a:gdLst/>
              <a:ahLst/>
              <a:cxnLst/>
              <a:rect l="l" t="t" r="r" b="b"/>
              <a:pathLst>
                <a:path w="358140" h="358139">
                  <a:moveTo>
                    <a:pt x="357799" y="353260"/>
                  </a:moveTo>
                  <a:lnTo>
                    <a:pt x="353264" y="357797"/>
                  </a:lnTo>
                  <a:lnTo>
                    <a:pt x="357836" y="357832"/>
                  </a:lnTo>
                  <a:lnTo>
                    <a:pt x="357799" y="353260"/>
                  </a:lnTo>
                  <a:close/>
                </a:path>
                <a:path w="358140" h="358139">
                  <a:moveTo>
                    <a:pt x="9184" y="346019"/>
                  </a:moveTo>
                  <a:lnTo>
                    <a:pt x="9036" y="350517"/>
                  </a:lnTo>
                  <a:lnTo>
                    <a:pt x="105" y="350517"/>
                  </a:lnTo>
                  <a:lnTo>
                    <a:pt x="4499" y="354981"/>
                  </a:lnTo>
                  <a:lnTo>
                    <a:pt x="353264" y="357797"/>
                  </a:lnTo>
                  <a:lnTo>
                    <a:pt x="348800" y="353333"/>
                  </a:lnTo>
                  <a:lnTo>
                    <a:pt x="348778" y="350517"/>
                  </a:lnTo>
                  <a:lnTo>
                    <a:pt x="9036" y="350517"/>
                  </a:lnTo>
                  <a:lnTo>
                    <a:pt x="348778" y="350446"/>
                  </a:lnTo>
                  <a:lnTo>
                    <a:pt x="348764" y="348759"/>
                  </a:lnTo>
                  <a:lnTo>
                    <a:pt x="9184" y="346019"/>
                  </a:lnTo>
                  <a:close/>
                </a:path>
                <a:path w="358140" h="358139">
                  <a:moveTo>
                    <a:pt x="348764" y="348759"/>
                  </a:moveTo>
                  <a:lnTo>
                    <a:pt x="348800" y="353333"/>
                  </a:lnTo>
                  <a:lnTo>
                    <a:pt x="353264" y="357797"/>
                  </a:lnTo>
                  <a:lnTo>
                    <a:pt x="353335" y="348796"/>
                  </a:lnTo>
                  <a:lnTo>
                    <a:pt x="348764" y="348759"/>
                  </a:lnTo>
                  <a:close/>
                </a:path>
                <a:path w="358140" h="358139">
                  <a:moveTo>
                    <a:pt x="355097" y="4500"/>
                  </a:moveTo>
                  <a:lnTo>
                    <a:pt x="346096" y="4571"/>
                  </a:lnTo>
                  <a:lnTo>
                    <a:pt x="350633" y="9036"/>
                  </a:lnTo>
                  <a:lnTo>
                    <a:pt x="346132" y="9184"/>
                  </a:lnTo>
                  <a:lnTo>
                    <a:pt x="348764" y="348759"/>
                  </a:lnTo>
                  <a:lnTo>
                    <a:pt x="353335" y="348796"/>
                  </a:lnTo>
                  <a:lnTo>
                    <a:pt x="353264" y="357797"/>
                  </a:lnTo>
                  <a:lnTo>
                    <a:pt x="357727" y="353333"/>
                  </a:lnTo>
                  <a:lnTo>
                    <a:pt x="357638" y="332478"/>
                  </a:lnTo>
                  <a:lnTo>
                    <a:pt x="355097" y="4500"/>
                  </a:lnTo>
                  <a:close/>
                </a:path>
                <a:path w="358140" h="358139">
                  <a:moveTo>
                    <a:pt x="35" y="350446"/>
                  </a:moveTo>
                  <a:lnTo>
                    <a:pt x="0" y="354945"/>
                  </a:lnTo>
                  <a:lnTo>
                    <a:pt x="4499" y="354981"/>
                  </a:lnTo>
                  <a:lnTo>
                    <a:pt x="35" y="350446"/>
                  </a:lnTo>
                  <a:close/>
                </a:path>
                <a:path w="358140" h="358139">
                  <a:moveTo>
                    <a:pt x="4572" y="345982"/>
                  </a:moveTo>
                  <a:lnTo>
                    <a:pt x="35" y="350446"/>
                  </a:lnTo>
                  <a:lnTo>
                    <a:pt x="9036" y="350517"/>
                  </a:lnTo>
                  <a:lnTo>
                    <a:pt x="9184" y="346019"/>
                  </a:lnTo>
                  <a:lnTo>
                    <a:pt x="4572" y="345982"/>
                  </a:lnTo>
                  <a:close/>
                </a:path>
                <a:path w="358140" h="358139">
                  <a:moveTo>
                    <a:pt x="350560" y="36"/>
                  </a:moveTo>
                  <a:lnTo>
                    <a:pt x="297378" y="4432"/>
                  </a:lnTo>
                  <a:lnTo>
                    <a:pt x="246655" y="16416"/>
                  </a:lnTo>
                  <a:lnTo>
                    <a:pt x="199148" y="35349"/>
                  </a:lnTo>
                  <a:lnTo>
                    <a:pt x="155281" y="60695"/>
                  </a:lnTo>
                  <a:lnTo>
                    <a:pt x="115685" y="91871"/>
                  </a:lnTo>
                  <a:lnTo>
                    <a:pt x="80945" y="128282"/>
                  </a:lnTo>
                  <a:lnTo>
                    <a:pt x="51630" y="169358"/>
                  </a:lnTo>
                  <a:lnTo>
                    <a:pt x="28338" y="214516"/>
                  </a:lnTo>
                  <a:lnTo>
                    <a:pt x="11634" y="263170"/>
                  </a:lnTo>
                  <a:lnTo>
                    <a:pt x="2109" y="314737"/>
                  </a:lnTo>
                  <a:lnTo>
                    <a:pt x="35" y="350446"/>
                  </a:lnTo>
                  <a:lnTo>
                    <a:pt x="4572" y="345982"/>
                  </a:lnTo>
                  <a:lnTo>
                    <a:pt x="9185" y="345982"/>
                  </a:lnTo>
                  <a:lnTo>
                    <a:pt x="13337" y="298681"/>
                  </a:lnTo>
                  <a:lnTo>
                    <a:pt x="25012" y="249314"/>
                  </a:lnTo>
                  <a:lnTo>
                    <a:pt x="43491" y="202975"/>
                  </a:lnTo>
                  <a:lnTo>
                    <a:pt x="68209" y="160239"/>
                  </a:lnTo>
                  <a:lnTo>
                    <a:pt x="98607" y="121654"/>
                  </a:lnTo>
                  <a:lnTo>
                    <a:pt x="134106" y="87807"/>
                  </a:lnTo>
                  <a:lnTo>
                    <a:pt x="174146" y="59255"/>
                  </a:lnTo>
                  <a:lnTo>
                    <a:pt x="218156" y="36569"/>
                  </a:lnTo>
                  <a:lnTo>
                    <a:pt x="265568" y="20307"/>
                  </a:lnTo>
                  <a:lnTo>
                    <a:pt x="315821" y="11049"/>
                  </a:lnTo>
                  <a:lnTo>
                    <a:pt x="346132" y="9184"/>
                  </a:lnTo>
                  <a:lnTo>
                    <a:pt x="346096" y="4571"/>
                  </a:lnTo>
                  <a:lnTo>
                    <a:pt x="355097" y="4500"/>
                  </a:lnTo>
                  <a:lnTo>
                    <a:pt x="350560" y="36"/>
                  </a:lnTo>
                  <a:close/>
                </a:path>
                <a:path w="358140" h="358139">
                  <a:moveTo>
                    <a:pt x="9185" y="345982"/>
                  </a:moveTo>
                  <a:lnTo>
                    <a:pt x="4572" y="345982"/>
                  </a:lnTo>
                  <a:lnTo>
                    <a:pt x="9184" y="346019"/>
                  </a:lnTo>
                  <a:close/>
                </a:path>
                <a:path w="358140" h="358139">
                  <a:moveTo>
                    <a:pt x="346096" y="4571"/>
                  </a:moveTo>
                  <a:lnTo>
                    <a:pt x="346132" y="9184"/>
                  </a:lnTo>
                  <a:lnTo>
                    <a:pt x="350633" y="9036"/>
                  </a:lnTo>
                  <a:lnTo>
                    <a:pt x="346096" y="4571"/>
                  </a:lnTo>
                  <a:close/>
                </a:path>
                <a:path w="358140" h="358139">
                  <a:moveTo>
                    <a:pt x="355060" y="0"/>
                  </a:moveTo>
                  <a:lnTo>
                    <a:pt x="350560" y="36"/>
                  </a:lnTo>
                  <a:lnTo>
                    <a:pt x="355097" y="4500"/>
                  </a:lnTo>
                  <a:lnTo>
                    <a:pt x="3550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8265718" y="5274590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5" y="698259"/>
                  </a:moveTo>
                  <a:lnTo>
                    <a:pt x="17028" y="349131"/>
                  </a:lnTo>
                  <a:lnTo>
                    <a:pt x="677915" y="0"/>
                  </a:lnTo>
                  <a:lnTo>
                    <a:pt x="1338638" y="349131"/>
                  </a:lnTo>
                  <a:lnTo>
                    <a:pt x="677915" y="698259"/>
                  </a:lnTo>
                  <a:close/>
                </a:path>
                <a:path w="1339215" h="698500">
                  <a:moveTo>
                    <a:pt x="0" y="349134"/>
                  </a:moveTo>
                  <a:lnTo>
                    <a:pt x="1338638" y="349134"/>
                  </a:lnTo>
                </a:path>
              </a:pathLst>
            </a:custGeom>
            <a:ln w="17999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8594869" y="5620910"/>
              <a:ext cx="1009650" cy="800100"/>
            </a:xfrm>
            <a:custGeom>
              <a:avLst/>
              <a:gdLst/>
              <a:ahLst/>
              <a:cxnLst/>
              <a:rect l="l" t="t" r="r" b="b"/>
              <a:pathLst>
                <a:path w="1009650" h="800100">
                  <a:moveTo>
                    <a:pt x="0" y="0"/>
                  </a:moveTo>
                  <a:lnTo>
                    <a:pt x="0" y="789219"/>
                  </a:lnTo>
                </a:path>
                <a:path w="1009650" h="800100">
                  <a:moveTo>
                    <a:pt x="1009487" y="2814"/>
                  </a:moveTo>
                  <a:lnTo>
                    <a:pt x="1009487" y="79985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8594865" y="6063546"/>
              <a:ext cx="1017905" cy="288290"/>
            </a:xfrm>
            <a:custGeom>
              <a:avLst/>
              <a:gdLst/>
              <a:ahLst/>
              <a:cxnLst/>
              <a:rect l="l" t="t" r="r" b="b"/>
              <a:pathLst>
                <a:path w="1017904" h="288289">
                  <a:moveTo>
                    <a:pt x="1009573" y="38404"/>
                  </a:moveTo>
                  <a:lnTo>
                    <a:pt x="999070" y="33909"/>
                  </a:lnTo>
                  <a:lnTo>
                    <a:pt x="919962" y="0"/>
                  </a:lnTo>
                  <a:lnTo>
                    <a:pt x="921118" y="2400"/>
                  </a:lnTo>
                  <a:lnTo>
                    <a:pt x="929411" y="33604"/>
                  </a:lnTo>
                  <a:lnTo>
                    <a:pt x="929411" y="33909"/>
                  </a:lnTo>
                  <a:lnTo>
                    <a:pt x="428904" y="33909"/>
                  </a:lnTo>
                  <a:lnTo>
                    <a:pt x="429107" y="31203"/>
                  </a:lnTo>
                  <a:lnTo>
                    <a:pt x="438378" y="0"/>
                  </a:lnTo>
                  <a:lnTo>
                    <a:pt x="348767" y="38404"/>
                  </a:lnTo>
                  <a:lnTo>
                    <a:pt x="438378" y="76809"/>
                  </a:lnTo>
                  <a:lnTo>
                    <a:pt x="437210" y="74409"/>
                  </a:lnTo>
                  <a:lnTo>
                    <a:pt x="436130" y="72009"/>
                  </a:lnTo>
                  <a:lnTo>
                    <a:pt x="428904" y="42913"/>
                  </a:lnTo>
                  <a:lnTo>
                    <a:pt x="929424" y="42913"/>
                  </a:lnTo>
                  <a:lnTo>
                    <a:pt x="919962" y="76809"/>
                  </a:lnTo>
                  <a:lnTo>
                    <a:pt x="999070" y="42913"/>
                  </a:lnTo>
                  <a:lnTo>
                    <a:pt x="1009573" y="38404"/>
                  </a:lnTo>
                  <a:close/>
                </a:path>
                <a:path w="1017904" h="288289">
                  <a:moveTo>
                    <a:pt x="1017689" y="249504"/>
                  </a:moveTo>
                  <a:lnTo>
                    <a:pt x="1007198" y="245008"/>
                  </a:lnTo>
                  <a:lnTo>
                    <a:pt x="928077" y="211099"/>
                  </a:lnTo>
                  <a:lnTo>
                    <a:pt x="929246" y="213499"/>
                  </a:lnTo>
                  <a:lnTo>
                    <a:pt x="937539" y="244703"/>
                  </a:lnTo>
                  <a:lnTo>
                    <a:pt x="937539" y="245008"/>
                  </a:lnTo>
                  <a:lnTo>
                    <a:pt x="80149" y="245008"/>
                  </a:lnTo>
                  <a:lnTo>
                    <a:pt x="80352" y="242303"/>
                  </a:lnTo>
                  <a:lnTo>
                    <a:pt x="89611" y="211099"/>
                  </a:lnTo>
                  <a:lnTo>
                    <a:pt x="0" y="249504"/>
                  </a:lnTo>
                  <a:lnTo>
                    <a:pt x="89611" y="287909"/>
                  </a:lnTo>
                  <a:lnTo>
                    <a:pt x="88442" y="285508"/>
                  </a:lnTo>
                  <a:lnTo>
                    <a:pt x="87363" y="283108"/>
                  </a:lnTo>
                  <a:lnTo>
                    <a:pt x="80149" y="254000"/>
                  </a:lnTo>
                  <a:lnTo>
                    <a:pt x="937552" y="254000"/>
                  </a:lnTo>
                  <a:lnTo>
                    <a:pt x="928077" y="287909"/>
                  </a:lnTo>
                  <a:lnTo>
                    <a:pt x="1007198" y="254000"/>
                  </a:lnTo>
                  <a:lnTo>
                    <a:pt x="1017689" y="24950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8935037" y="5274594"/>
              <a:ext cx="833119" cy="349250"/>
            </a:xfrm>
            <a:custGeom>
              <a:avLst/>
              <a:gdLst/>
              <a:ahLst/>
              <a:cxnLst/>
              <a:rect l="l" t="t" r="r" b="b"/>
              <a:pathLst>
                <a:path w="833120" h="349250">
                  <a:moveTo>
                    <a:pt x="8596" y="0"/>
                  </a:moveTo>
                  <a:lnTo>
                    <a:pt x="832838" y="0"/>
                  </a:lnTo>
                </a:path>
                <a:path w="833120" h="349250">
                  <a:moveTo>
                    <a:pt x="0" y="349128"/>
                  </a:moveTo>
                  <a:lnTo>
                    <a:pt x="824241" y="34912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9682530" y="5274594"/>
              <a:ext cx="76835" cy="349250"/>
            </a:xfrm>
            <a:custGeom>
              <a:avLst/>
              <a:gdLst/>
              <a:ahLst/>
              <a:cxnLst/>
              <a:rect l="l" t="t" r="r" b="b"/>
              <a:pathLst>
                <a:path w="76834" h="349250">
                  <a:moveTo>
                    <a:pt x="0" y="259516"/>
                  </a:moveTo>
                  <a:lnTo>
                    <a:pt x="38404" y="349128"/>
                  </a:lnTo>
                  <a:lnTo>
                    <a:pt x="57706" y="304091"/>
                  </a:lnTo>
                  <a:lnTo>
                    <a:pt x="33905" y="304091"/>
                  </a:lnTo>
                  <a:lnTo>
                    <a:pt x="33901" y="268981"/>
                  </a:lnTo>
                  <a:lnTo>
                    <a:pt x="2401" y="260678"/>
                  </a:lnTo>
                  <a:lnTo>
                    <a:pt x="0" y="259516"/>
                  </a:lnTo>
                  <a:close/>
                </a:path>
                <a:path w="76834" h="349250">
                  <a:moveTo>
                    <a:pt x="33905" y="268981"/>
                  </a:moveTo>
                  <a:lnTo>
                    <a:pt x="33905" y="304091"/>
                  </a:lnTo>
                  <a:lnTo>
                    <a:pt x="42905" y="304091"/>
                  </a:lnTo>
                  <a:lnTo>
                    <a:pt x="42905" y="269118"/>
                  </a:lnTo>
                  <a:lnTo>
                    <a:pt x="38404" y="269118"/>
                  </a:lnTo>
                  <a:lnTo>
                    <a:pt x="36004" y="269081"/>
                  </a:lnTo>
                  <a:lnTo>
                    <a:pt x="33905" y="268981"/>
                  </a:lnTo>
                  <a:close/>
                </a:path>
                <a:path w="76834" h="349250">
                  <a:moveTo>
                    <a:pt x="76809" y="259516"/>
                  </a:moveTo>
                  <a:lnTo>
                    <a:pt x="42905" y="268981"/>
                  </a:lnTo>
                  <a:lnTo>
                    <a:pt x="42905" y="304091"/>
                  </a:lnTo>
                  <a:lnTo>
                    <a:pt x="57706" y="304091"/>
                  </a:lnTo>
                  <a:lnTo>
                    <a:pt x="76809" y="259516"/>
                  </a:lnTo>
                  <a:close/>
                </a:path>
                <a:path w="76834" h="349250">
                  <a:moveTo>
                    <a:pt x="38404" y="80010"/>
                  </a:moveTo>
                  <a:lnTo>
                    <a:pt x="36004" y="80045"/>
                  </a:lnTo>
                  <a:lnTo>
                    <a:pt x="33905" y="80146"/>
                  </a:lnTo>
                  <a:lnTo>
                    <a:pt x="33905" y="268981"/>
                  </a:lnTo>
                  <a:lnTo>
                    <a:pt x="36004" y="269081"/>
                  </a:lnTo>
                  <a:lnTo>
                    <a:pt x="38404" y="269118"/>
                  </a:lnTo>
                  <a:lnTo>
                    <a:pt x="40806" y="269081"/>
                  </a:lnTo>
                  <a:lnTo>
                    <a:pt x="42902" y="268981"/>
                  </a:lnTo>
                  <a:lnTo>
                    <a:pt x="42902" y="80146"/>
                  </a:lnTo>
                  <a:lnTo>
                    <a:pt x="40806" y="80045"/>
                  </a:lnTo>
                  <a:lnTo>
                    <a:pt x="38404" y="80010"/>
                  </a:lnTo>
                  <a:close/>
                </a:path>
                <a:path w="76834" h="349250">
                  <a:moveTo>
                    <a:pt x="42905" y="268981"/>
                  </a:moveTo>
                  <a:lnTo>
                    <a:pt x="40806" y="269081"/>
                  </a:lnTo>
                  <a:lnTo>
                    <a:pt x="38404" y="269118"/>
                  </a:lnTo>
                  <a:lnTo>
                    <a:pt x="42905" y="269118"/>
                  </a:lnTo>
                  <a:lnTo>
                    <a:pt x="42905" y="268981"/>
                  </a:lnTo>
                  <a:close/>
                </a:path>
                <a:path w="76834" h="349250">
                  <a:moveTo>
                    <a:pt x="38404" y="0"/>
                  </a:moveTo>
                  <a:lnTo>
                    <a:pt x="0" y="89611"/>
                  </a:lnTo>
                  <a:lnTo>
                    <a:pt x="2401" y="88447"/>
                  </a:lnTo>
                  <a:lnTo>
                    <a:pt x="4799" y="87360"/>
                  </a:lnTo>
                  <a:lnTo>
                    <a:pt x="33901" y="80146"/>
                  </a:lnTo>
                  <a:lnTo>
                    <a:pt x="33905" y="45035"/>
                  </a:lnTo>
                  <a:lnTo>
                    <a:pt x="57705" y="45035"/>
                  </a:lnTo>
                  <a:lnTo>
                    <a:pt x="38404" y="0"/>
                  </a:lnTo>
                  <a:close/>
                </a:path>
                <a:path w="76834" h="349250">
                  <a:moveTo>
                    <a:pt x="57705" y="45035"/>
                  </a:moveTo>
                  <a:lnTo>
                    <a:pt x="42905" y="45035"/>
                  </a:lnTo>
                  <a:lnTo>
                    <a:pt x="42905" y="80146"/>
                  </a:lnTo>
                  <a:lnTo>
                    <a:pt x="45605" y="80347"/>
                  </a:lnTo>
                  <a:lnTo>
                    <a:pt x="48005" y="80610"/>
                  </a:lnTo>
                  <a:lnTo>
                    <a:pt x="76809" y="89611"/>
                  </a:lnTo>
                  <a:lnTo>
                    <a:pt x="57705" y="45035"/>
                  </a:lnTo>
                  <a:close/>
                </a:path>
                <a:path w="76834" h="349250">
                  <a:moveTo>
                    <a:pt x="42905" y="80010"/>
                  </a:moveTo>
                  <a:lnTo>
                    <a:pt x="38404" y="80010"/>
                  </a:lnTo>
                  <a:lnTo>
                    <a:pt x="40806" y="80045"/>
                  </a:lnTo>
                  <a:lnTo>
                    <a:pt x="42905" y="80146"/>
                  </a:lnTo>
                  <a:lnTo>
                    <a:pt x="42905" y="80010"/>
                  </a:lnTo>
                  <a:close/>
                </a:path>
                <a:path w="76834" h="349250">
                  <a:moveTo>
                    <a:pt x="42905" y="45035"/>
                  </a:moveTo>
                  <a:lnTo>
                    <a:pt x="33905" y="45035"/>
                  </a:lnTo>
                  <a:lnTo>
                    <a:pt x="33905" y="80146"/>
                  </a:lnTo>
                  <a:lnTo>
                    <a:pt x="36004" y="80045"/>
                  </a:lnTo>
                  <a:lnTo>
                    <a:pt x="38404" y="80010"/>
                  </a:lnTo>
                  <a:lnTo>
                    <a:pt x="42905" y="80010"/>
                  </a:lnTo>
                  <a:lnTo>
                    <a:pt x="42905" y="4503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8943634" y="5274594"/>
              <a:ext cx="661035" cy="349250"/>
            </a:xfrm>
            <a:custGeom>
              <a:avLst/>
              <a:gdLst/>
              <a:ahLst/>
              <a:cxnLst/>
              <a:rect l="l" t="t" r="r" b="b"/>
              <a:pathLst>
                <a:path w="661034" h="349250">
                  <a:moveTo>
                    <a:pt x="0" y="349128"/>
                  </a:moveTo>
                  <a:lnTo>
                    <a:pt x="0" y="0"/>
                  </a:lnTo>
                </a:path>
                <a:path w="661034" h="349250">
                  <a:moveTo>
                    <a:pt x="0" y="349128"/>
                  </a:moveTo>
                  <a:lnTo>
                    <a:pt x="660722" y="349128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90369" y="5452375"/>
              <a:ext cx="245370" cy="18109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8594517" y="5620899"/>
              <a:ext cx="349250" cy="3175"/>
            </a:xfrm>
            <a:custGeom>
              <a:avLst/>
              <a:gdLst/>
              <a:ahLst/>
              <a:cxnLst/>
              <a:rect l="l" t="t" r="r" b="b"/>
              <a:pathLst>
                <a:path w="349250" h="3175">
                  <a:moveTo>
                    <a:pt x="349116" y="2823"/>
                  </a:moveTo>
                  <a:lnTo>
                    <a:pt x="0" y="0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8567074" y="5270461"/>
              <a:ext cx="374015" cy="347345"/>
            </a:xfrm>
            <a:custGeom>
              <a:avLst/>
              <a:gdLst/>
              <a:ahLst/>
              <a:cxnLst/>
              <a:rect l="l" t="t" r="r" b="b"/>
              <a:pathLst>
                <a:path w="374015" h="347345">
                  <a:moveTo>
                    <a:pt x="0" y="252766"/>
                  </a:moveTo>
                  <a:lnTo>
                    <a:pt x="24944" y="347014"/>
                  </a:lnTo>
                  <a:lnTo>
                    <a:pt x="51923" y="303115"/>
                  </a:lnTo>
                  <a:lnTo>
                    <a:pt x="35957" y="303115"/>
                  </a:lnTo>
                  <a:lnTo>
                    <a:pt x="27050" y="301805"/>
                  </a:lnTo>
                  <a:lnTo>
                    <a:pt x="29782" y="285781"/>
                  </a:lnTo>
                  <a:lnTo>
                    <a:pt x="33214" y="270031"/>
                  </a:lnTo>
                  <a:lnTo>
                    <a:pt x="33910" y="267409"/>
                  </a:lnTo>
                  <a:lnTo>
                    <a:pt x="31870" y="267011"/>
                  </a:lnTo>
                  <a:lnTo>
                    <a:pt x="2207" y="254264"/>
                  </a:lnTo>
                  <a:lnTo>
                    <a:pt x="0" y="252766"/>
                  </a:lnTo>
                  <a:close/>
                </a:path>
                <a:path w="374015" h="347345">
                  <a:moveTo>
                    <a:pt x="33910" y="267409"/>
                  </a:moveTo>
                  <a:lnTo>
                    <a:pt x="33214" y="270031"/>
                  </a:lnTo>
                  <a:lnTo>
                    <a:pt x="29782" y="285781"/>
                  </a:lnTo>
                  <a:lnTo>
                    <a:pt x="27050" y="301805"/>
                  </a:lnTo>
                  <a:lnTo>
                    <a:pt x="35957" y="303115"/>
                  </a:lnTo>
                  <a:lnTo>
                    <a:pt x="38616" y="287494"/>
                  </a:lnTo>
                  <a:lnTo>
                    <a:pt x="41962" y="272148"/>
                  </a:lnTo>
                  <a:lnTo>
                    <a:pt x="42928" y="268515"/>
                  </a:lnTo>
                  <a:lnTo>
                    <a:pt x="41367" y="268408"/>
                  </a:lnTo>
                  <a:lnTo>
                    <a:pt x="38977" y="268170"/>
                  </a:lnTo>
                  <a:lnTo>
                    <a:pt x="36597" y="267856"/>
                  </a:lnTo>
                  <a:lnTo>
                    <a:pt x="33910" y="267409"/>
                  </a:lnTo>
                  <a:close/>
                </a:path>
                <a:path w="374015" h="347345">
                  <a:moveTo>
                    <a:pt x="42928" y="268515"/>
                  </a:moveTo>
                  <a:lnTo>
                    <a:pt x="41962" y="272148"/>
                  </a:lnTo>
                  <a:lnTo>
                    <a:pt x="38616" y="287494"/>
                  </a:lnTo>
                  <a:lnTo>
                    <a:pt x="35957" y="303115"/>
                  </a:lnTo>
                  <a:lnTo>
                    <a:pt x="51923" y="303115"/>
                  </a:lnTo>
                  <a:lnTo>
                    <a:pt x="73087" y="268678"/>
                  </a:lnTo>
                  <a:lnTo>
                    <a:pt x="48607" y="268678"/>
                  </a:lnTo>
                  <a:lnTo>
                    <a:pt x="46184" y="268663"/>
                  </a:lnTo>
                  <a:lnTo>
                    <a:pt x="43773" y="268573"/>
                  </a:lnTo>
                  <a:lnTo>
                    <a:pt x="42928" y="268515"/>
                  </a:lnTo>
                  <a:close/>
                </a:path>
                <a:path w="374015" h="347345">
                  <a:moveTo>
                    <a:pt x="75992" y="263951"/>
                  </a:moveTo>
                  <a:lnTo>
                    <a:pt x="48607" y="268678"/>
                  </a:lnTo>
                  <a:lnTo>
                    <a:pt x="73087" y="268678"/>
                  </a:lnTo>
                  <a:lnTo>
                    <a:pt x="75992" y="263951"/>
                  </a:lnTo>
                  <a:close/>
                </a:path>
                <a:path w="374015" h="347345">
                  <a:moveTo>
                    <a:pt x="373820" y="0"/>
                  </a:moveTo>
                  <a:lnTo>
                    <a:pt x="325624" y="3653"/>
                  </a:lnTo>
                  <a:lnTo>
                    <a:pt x="279313" y="13585"/>
                  </a:lnTo>
                  <a:lnTo>
                    <a:pt x="235361" y="29382"/>
                  </a:lnTo>
                  <a:lnTo>
                    <a:pt x="194241" y="50647"/>
                  </a:lnTo>
                  <a:lnTo>
                    <a:pt x="156423" y="76956"/>
                  </a:lnTo>
                  <a:lnTo>
                    <a:pt x="122370" y="107916"/>
                  </a:lnTo>
                  <a:lnTo>
                    <a:pt x="92556" y="143109"/>
                  </a:lnTo>
                  <a:lnTo>
                    <a:pt x="67445" y="182130"/>
                  </a:lnTo>
                  <a:lnTo>
                    <a:pt x="47509" y="224577"/>
                  </a:lnTo>
                  <a:lnTo>
                    <a:pt x="33910" y="267409"/>
                  </a:lnTo>
                  <a:lnTo>
                    <a:pt x="36597" y="267856"/>
                  </a:lnTo>
                  <a:lnTo>
                    <a:pt x="38977" y="268170"/>
                  </a:lnTo>
                  <a:lnTo>
                    <a:pt x="41367" y="268408"/>
                  </a:lnTo>
                  <a:lnTo>
                    <a:pt x="42928" y="268515"/>
                  </a:lnTo>
                  <a:lnTo>
                    <a:pt x="45980" y="257042"/>
                  </a:lnTo>
                  <a:lnTo>
                    <a:pt x="50615" y="242308"/>
                  </a:lnTo>
                  <a:lnTo>
                    <a:pt x="68256" y="199928"/>
                  </a:lnTo>
                  <a:lnTo>
                    <a:pt x="91098" y="160746"/>
                  </a:lnTo>
                  <a:lnTo>
                    <a:pt x="118677" y="125164"/>
                  </a:lnTo>
                  <a:lnTo>
                    <a:pt x="150541" y="93571"/>
                  </a:lnTo>
                  <a:lnTo>
                    <a:pt x="186227" y="66372"/>
                  </a:lnTo>
                  <a:lnTo>
                    <a:pt x="225277" y="43969"/>
                  </a:lnTo>
                  <a:lnTo>
                    <a:pt x="267235" y="26755"/>
                  </a:lnTo>
                  <a:lnTo>
                    <a:pt x="311645" y="15126"/>
                  </a:lnTo>
                  <a:lnTo>
                    <a:pt x="358052" y="9481"/>
                  </a:lnTo>
                  <a:lnTo>
                    <a:pt x="373893" y="8999"/>
                  </a:lnTo>
                  <a:lnTo>
                    <a:pt x="3738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8594517" y="5274594"/>
              <a:ext cx="349250" cy="346710"/>
            </a:xfrm>
            <a:custGeom>
              <a:avLst/>
              <a:gdLst/>
              <a:ahLst/>
              <a:cxnLst/>
              <a:rect l="l" t="t" r="r" b="b"/>
              <a:pathLst>
                <a:path w="349250" h="346710">
                  <a:moveTo>
                    <a:pt x="0" y="346304"/>
                  </a:moveTo>
                  <a:lnTo>
                    <a:pt x="349116" y="0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/>
          <p:cNvSpPr txBox="1"/>
          <p:nvPr/>
        </p:nvSpPr>
        <p:spPr>
          <a:xfrm>
            <a:off x="8087489" y="1424397"/>
            <a:ext cx="2000250" cy="5467350"/>
          </a:xfrm>
          <a:prstGeom prst="rect">
            <a:avLst/>
          </a:prstGeom>
          <a:ln w="9000">
            <a:solidFill>
              <a:srgbClr val="231F2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1677035">
              <a:lnSpc>
                <a:spcPct val="100000"/>
              </a:lnSpc>
            </a:pPr>
            <a:r>
              <a:rPr dirty="0" sz="1100" spc="5">
                <a:solidFill>
                  <a:srgbClr val="00A650"/>
                </a:solidFill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algn="ctr" marR="295910">
              <a:lnSpc>
                <a:spcPct val="100000"/>
              </a:lnSpc>
              <a:spcBef>
                <a:spcPts val="1145"/>
              </a:spcBef>
            </a:pPr>
            <a:r>
              <a:rPr dirty="0" sz="1100" spc="5">
                <a:solidFill>
                  <a:srgbClr val="00A650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"/>
              <a:cs typeface="Arial"/>
            </a:endParaRPr>
          </a:p>
          <a:p>
            <a:pPr marL="1661795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b/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Arial"/>
              <a:cs typeface="Arial"/>
            </a:endParaRPr>
          </a:p>
          <a:p>
            <a:pPr algn="r" marR="707390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a/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661795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b/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Arial"/>
              <a:cs typeface="Arial"/>
            </a:endParaRPr>
          </a:p>
          <a:p>
            <a:pPr algn="r" marR="707390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a/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algn="r" marR="704215">
              <a:lnSpc>
                <a:spcPct val="100000"/>
              </a:lnSpc>
              <a:spcBef>
                <a:spcPts val="465"/>
              </a:spcBef>
            </a:pP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a/</a:t>
            </a:r>
            <a:r>
              <a:rPr dirty="0" sz="900" spc="5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+b/</a:t>
            </a:r>
            <a:r>
              <a:rPr dirty="0" sz="700" spc="5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marL="614680" marR="668655" indent="-3810">
              <a:lnSpc>
                <a:spcPts val="1010"/>
              </a:lnSpc>
              <a:spcBef>
                <a:spcPts val="935"/>
              </a:spcBef>
            </a:pP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Si a+b = 100, </a:t>
            </a:r>
            <a:r>
              <a:rPr dirty="0" sz="900" spc="-2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a/2</a:t>
            </a:r>
            <a:r>
              <a:rPr dirty="0" sz="9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+</a:t>
            </a:r>
            <a:r>
              <a:rPr dirty="0" sz="9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b/2</a:t>
            </a:r>
            <a:r>
              <a:rPr dirty="0" sz="9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9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Arial"/>
              <a:cs typeface="Arial"/>
            </a:endParaRPr>
          </a:p>
          <a:p>
            <a:pPr marL="1664335">
              <a:lnSpc>
                <a:spcPct val="100000"/>
              </a:lnSpc>
              <a:spcBef>
                <a:spcPts val="5"/>
              </a:spcBef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b/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marL="586740">
              <a:lnSpc>
                <a:spcPct val="100000"/>
              </a:lnSpc>
              <a:spcBef>
                <a:spcPts val="25"/>
              </a:spcBef>
            </a:pPr>
            <a:r>
              <a:rPr dirty="0" sz="650" spc="10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6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924329" y="5916808"/>
            <a:ext cx="467359" cy="4521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55"/>
              </a:spcBef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a/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65"/>
              </a:spcBef>
            </a:pP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a/</a:t>
            </a:r>
            <a:r>
              <a:rPr dirty="0" sz="900" spc="-5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+b</a:t>
            </a:r>
            <a:r>
              <a:rPr dirty="0" sz="1100" spc="-5" b="1">
                <a:solidFill>
                  <a:srgbClr val="ED1C24"/>
                </a:solidFill>
                <a:latin typeface="Arial"/>
                <a:cs typeface="Arial"/>
              </a:rPr>
              <a:t>/</a:t>
            </a:r>
            <a:r>
              <a:rPr dirty="0" sz="700" spc="20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1546" y="2982077"/>
            <a:ext cx="0" cy="2489835"/>
          </a:xfrm>
          <a:custGeom>
            <a:avLst/>
            <a:gdLst/>
            <a:ahLst/>
            <a:cxnLst/>
            <a:rect l="l" t="t" r="r" b="b"/>
            <a:pathLst>
              <a:path w="0" h="2489835">
                <a:moveTo>
                  <a:pt x="0" y="0"/>
                </a:moveTo>
                <a:lnTo>
                  <a:pt x="0" y="2489212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5108" y="962717"/>
            <a:ext cx="82835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372" y="1407285"/>
            <a:ext cx="305308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suman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100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29845" y="2136059"/>
            <a:ext cx="3651885" cy="2138045"/>
            <a:chOff x="4129845" y="2136059"/>
            <a:chExt cx="3651885" cy="2138045"/>
          </a:xfrm>
        </p:grpSpPr>
        <p:sp>
          <p:nvSpPr>
            <p:cNvPr id="8" name="object 8"/>
            <p:cNvSpPr/>
            <p:nvPr/>
          </p:nvSpPr>
          <p:spPr>
            <a:xfrm>
              <a:off x="4176943" y="3824254"/>
              <a:ext cx="569595" cy="402590"/>
            </a:xfrm>
            <a:custGeom>
              <a:avLst/>
              <a:gdLst/>
              <a:ahLst/>
              <a:cxnLst/>
              <a:rect l="l" t="t" r="r" b="b"/>
              <a:pathLst>
                <a:path w="569595" h="402589">
                  <a:moveTo>
                    <a:pt x="402432" y="0"/>
                  </a:moveTo>
                  <a:lnTo>
                    <a:pt x="0" y="402433"/>
                  </a:lnTo>
                  <a:lnTo>
                    <a:pt x="569123" y="402433"/>
                  </a:lnTo>
                  <a:lnTo>
                    <a:pt x="566921" y="352392"/>
                  </a:lnTo>
                  <a:lnTo>
                    <a:pt x="560385" y="303071"/>
                  </a:lnTo>
                  <a:lnTo>
                    <a:pt x="549625" y="254732"/>
                  </a:lnTo>
                  <a:lnTo>
                    <a:pt x="534749" y="207638"/>
                  </a:lnTo>
                  <a:lnTo>
                    <a:pt x="515866" y="162049"/>
                  </a:lnTo>
                  <a:lnTo>
                    <a:pt x="493084" y="118229"/>
                  </a:lnTo>
                  <a:lnTo>
                    <a:pt x="466512" y="76439"/>
                  </a:lnTo>
                  <a:lnTo>
                    <a:pt x="436258" y="36942"/>
                  </a:lnTo>
                  <a:lnTo>
                    <a:pt x="402432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176943" y="3824254"/>
              <a:ext cx="569595" cy="402590"/>
            </a:xfrm>
            <a:custGeom>
              <a:avLst/>
              <a:gdLst/>
              <a:ahLst/>
              <a:cxnLst/>
              <a:rect l="l" t="t" r="r" b="b"/>
              <a:pathLst>
                <a:path w="569595" h="402589">
                  <a:moveTo>
                    <a:pt x="0" y="402433"/>
                  </a:moveTo>
                  <a:lnTo>
                    <a:pt x="402432" y="0"/>
                  </a:lnTo>
                  <a:lnTo>
                    <a:pt x="436258" y="36942"/>
                  </a:lnTo>
                  <a:lnTo>
                    <a:pt x="466512" y="76439"/>
                  </a:lnTo>
                  <a:lnTo>
                    <a:pt x="493084" y="118229"/>
                  </a:lnTo>
                  <a:lnTo>
                    <a:pt x="515866" y="162049"/>
                  </a:lnTo>
                  <a:lnTo>
                    <a:pt x="534749" y="207638"/>
                  </a:lnTo>
                  <a:lnTo>
                    <a:pt x="549625" y="254732"/>
                  </a:lnTo>
                  <a:lnTo>
                    <a:pt x="560385" y="303071"/>
                  </a:lnTo>
                  <a:lnTo>
                    <a:pt x="566921" y="352392"/>
                  </a:lnTo>
                  <a:lnTo>
                    <a:pt x="569123" y="402433"/>
                  </a:lnTo>
                  <a:lnTo>
                    <a:pt x="0" y="402433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76943" y="2140822"/>
              <a:ext cx="3600450" cy="2085975"/>
            </a:xfrm>
            <a:custGeom>
              <a:avLst/>
              <a:gdLst/>
              <a:ahLst/>
              <a:cxnLst/>
              <a:rect l="l" t="t" r="r" b="b"/>
              <a:pathLst>
                <a:path w="3600450" h="2085975">
                  <a:moveTo>
                    <a:pt x="0" y="2085865"/>
                  </a:moveTo>
                  <a:lnTo>
                    <a:pt x="3599999" y="2085865"/>
                  </a:lnTo>
                </a:path>
                <a:path w="3600450" h="2085975">
                  <a:moveTo>
                    <a:pt x="0" y="2085865"/>
                  </a:moveTo>
                  <a:lnTo>
                    <a:pt x="2085864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9845" y="4179589"/>
              <a:ext cx="94197" cy="9419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407387" y="3985885"/>
            <a:ext cx="2324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72180" y="4260020"/>
            <a:ext cx="3609975" cy="1198245"/>
            <a:chOff x="4172180" y="4260020"/>
            <a:chExt cx="3609975" cy="1198245"/>
          </a:xfrm>
        </p:grpSpPr>
        <p:sp>
          <p:nvSpPr>
            <p:cNvPr id="14" name="object 14"/>
            <p:cNvSpPr/>
            <p:nvPr/>
          </p:nvSpPr>
          <p:spPr>
            <a:xfrm>
              <a:off x="4176943" y="4264782"/>
              <a:ext cx="3600450" cy="1188720"/>
            </a:xfrm>
            <a:custGeom>
              <a:avLst/>
              <a:gdLst/>
              <a:ahLst/>
              <a:cxnLst/>
              <a:rect l="l" t="t" r="r" b="b"/>
              <a:pathLst>
                <a:path w="3600450" h="1188720">
                  <a:moveTo>
                    <a:pt x="0" y="0"/>
                  </a:moveTo>
                  <a:lnTo>
                    <a:pt x="0" y="1188680"/>
                  </a:lnTo>
                </a:path>
                <a:path w="3600450" h="1188720">
                  <a:moveTo>
                    <a:pt x="3599999" y="0"/>
                  </a:moveTo>
                  <a:lnTo>
                    <a:pt x="3599999" y="118868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176943" y="5129316"/>
              <a:ext cx="3600450" cy="76835"/>
            </a:xfrm>
            <a:custGeom>
              <a:avLst/>
              <a:gdLst/>
              <a:ahLst/>
              <a:cxnLst/>
              <a:rect l="l" t="t" r="r" b="b"/>
              <a:pathLst>
                <a:path w="360045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3"/>
                  </a:lnTo>
                  <a:lnTo>
                    <a:pt x="80146" y="33903"/>
                  </a:lnTo>
                  <a:lnTo>
                    <a:pt x="80347" y="31203"/>
                  </a:lnTo>
                  <a:lnTo>
                    <a:pt x="88447" y="2400"/>
                  </a:lnTo>
                  <a:lnTo>
                    <a:pt x="89611" y="0"/>
                  </a:lnTo>
                  <a:close/>
                </a:path>
                <a:path w="3600450" h="76835">
                  <a:moveTo>
                    <a:pt x="3510387" y="0"/>
                  </a:moveTo>
                  <a:lnTo>
                    <a:pt x="3519953" y="40805"/>
                  </a:lnTo>
                  <a:lnTo>
                    <a:pt x="3519838" y="43206"/>
                  </a:lnTo>
                  <a:lnTo>
                    <a:pt x="3510387" y="76809"/>
                  </a:lnTo>
                  <a:lnTo>
                    <a:pt x="3589500" y="42904"/>
                  </a:lnTo>
                  <a:lnTo>
                    <a:pt x="3554963" y="42904"/>
                  </a:lnTo>
                  <a:lnTo>
                    <a:pt x="3554963" y="33903"/>
                  </a:lnTo>
                  <a:lnTo>
                    <a:pt x="3589497" y="33903"/>
                  </a:lnTo>
                  <a:lnTo>
                    <a:pt x="3510387" y="0"/>
                  </a:lnTo>
                  <a:close/>
                </a:path>
                <a:path w="3600450" h="76835">
                  <a:moveTo>
                    <a:pt x="80146" y="33903"/>
                  </a:moveTo>
                  <a:lnTo>
                    <a:pt x="45035" y="33903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3600450" h="76835">
                  <a:moveTo>
                    <a:pt x="3519852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3519852" y="42904"/>
                  </a:lnTo>
                  <a:lnTo>
                    <a:pt x="3519953" y="40805"/>
                  </a:lnTo>
                  <a:lnTo>
                    <a:pt x="3519852" y="33903"/>
                  </a:lnTo>
                  <a:close/>
                </a:path>
                <a:path w="3600450" h="76835">
                  <a:moveTo>
                    <a:pt x="3589497" y="33903"/>
                  </a:moveTo>
                  <a:lnTo>
                    <a:pt x="3554963" y="33903"/>
                  </a:lnTo>
                  <a:lnTo>
                    <a:pt x="3554963" y="42904"/>
                  </a:lnTo>
                  <a:lnTo>
                    <a:pt x="3589500" y="42904"/>
                  </a:lnTo>
                  <a:lnTo>
                    <a:pt x="3599999" y="38404"/>
                  </a:lnTo>
                  <a:lnTo>
                    <a:pt x="3589497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554084" y="4828617"/>
            <a:ext cx="75819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0">
                <a:solidFill>
                  <a:srgbClr val="00A650"/>
                </a:solidFill>
                <a:latin typeface="Arial"/>
                <a:cs typeface="Arial"/>
              </a:rPr>
              <a:t>50</a:t>
            </a:r>
            <a:r>
              <a:rPr dirty="0" sz="1850" spc="-7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850" spc="3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sz="1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8360000">
            <a:off x="6907096" y="4746145"/>
            <a:ext cx="67110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90"/>
              </a:lnSpc>
            </a:pPr>
            <a:r>
              <a:rPr dirty="0" sz="1600" spc="15">
                <a:solidFill>
                  <a:srgbClr val="00A650"/>
                </a:solidFill>
                <a:latin typeface="Arial"/>
                <a:cs typeface="Arial"/>
              </a:rPr>
              <a:t>37</a:t>
            </a:r>
            <a:r>
              <a:rPr dirty="0" sz="1600" spc="-2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736" sz="2400" spc="37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736"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32337" y="4078082"/>
            <a:ext cx="198755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52519" y="2657562"/>
            <a:ext cx="198755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95241" y="3852955"/>
            <a:ext cx="15875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108443" y="2366560"/>
            <a:ext cx="2715895" cy="4140835"/>
            <a:chOff x="5108443" y="2366560"/>
            <a:chExt cx="2715895" cy="4140835"/>
          </a:xfrm>
        </p:grpSpPr>
        <p:sp>
          <p:nvSpPr>
            <p:cNvPr id="22" name="object 22"/>
            <p:cNvSpPr/>
            <p:nvPr/>
          </p:nvSpPr>
          <p:spPr>
            <a:xfrm>
              <a:off x="5112943" y="2371060"/>
              <a:ext cx="1279525" cy="4131945"/>
            </a:xfrm>
            <a:custGeom>
              <a:avLst/>
              <a:gdLst/>
              <a:ahLst/>
              <a:cxnLst/>
              <a:rect l="l" t="t" r="r" b="b"/>
              <a:pathLst>
                <a:path w="1279525" h="4131945">
                  <a:moveTo>
                    <a:pt x="1279126" y="4131374"/>
                  </a:moveTo>
                  <a:lnTo>
                    <a:pt x="1236870" y="4105119"/>
                  </a:lnTo>
                  <a:lnTo>
                    <a:pt x="1195213" y="4078148"/>
                  </a:lnTo>
                  <a:lnTo>
                    <a:pt x="1154160" y="4050473"/>
                  </a:lnTo>
                  <a:lnTo>
                    <a:pt x="1113717" y="4022105"/>
                  </a:lnTo>
                  <a:lnTo>
                    <a:pt x="1073890" y="3993054"/>
                  </a:lnTo>
                  <a:lnTo>
                    <a:pt x="1034685" y="3963331"/>
                  </a:lnTo>
                  <a:lnTo>
                    <a:pt x="996108" y="3932946"/>
                  </a:lnTo>
                  <a:lnTo>
                    <a:pt x="958165" y="3901911"/>
                  </a:lnTo>
                  <a:lnTo>
                    <a:pt x="920863" y="3870235"/>
                  </a:lnTo>
                  <a:lnTo>
                    <a:pt x="884206" y="3837929"/>
                  </a:lnTo>
                  <a:lnTo>
                    <a:pt x="848202" y="3805005"/>
                  </a:lnTo>
                  <a:lnTo>
                    <a:pt x="812855" y="3771472"/>
                  </a:lnTo>
                  <a:lnTo>
                    <a:pt x="778173" y="3737342"/>
                  </a:lnTo>
                  <a:lnTo>
                    <a:pt x="744161" y="3702625"/>
                  </a:lnTo>
                  <a:lnTo>
                    <a:pt x="710824" y="3667332"/>
                  </a:lnTo>
                  <a:lnTo>
                    <a:pt x="678170" y="3631472"/>
                  </a:lnTo>
                  <a:lnTo>
                    <a:pt x="646204" y="3595058"/>
                  </a:lnTo>
                  <a:lnTo>
                    <a:pt x="614931" y="3558100"/>
                  </a:lnTo>
                  <a:lnTo>
                    <a:pt x="584359" y="3520608"/>
                  </a:lnTo>
                  <a:lnTo>
                    <a:pt x="554492" y="3482593"/>
                  </a:lnTo>
                  <a:lnTo>
                    <a:pt x="525338" y="3444066"/>
                  </a:lnTo>
                  <a:lnTo>
                    <a:pt x="496901" y="3405037"/>
                  </a:lnTo>
                  <a:lnTo>
                    <a:pt x="469189" y="3365517"/>
                  </a:lnTo>
                  <a:lnTo>
                    <a:pt x="442206" y="3325516"/>
                  </a:lnTo>
                  <a:lnTo>
                    <a:pt x="415959" y="3285046"/>
                  </a:lnTo>
                  <a:lnTo>
                    <a:pt x="390454" y="3244117"/>
                  </a:lnTo>
                  <a:lnTo>
                    <a:pt x="365698" y="3202739"/>
                  </a:lnTo>
                  <a:lnTo>
                    <a:pt x="341694" y="3160923"/>
                  </a:lnTo>
                  <a:lnTo>
                    <a:pt x="318451" y="3118681"/>
                  </a:lnTo>
                  <a:lnTo>
                    <a:pt x="295974" y="3076022"/>
                  </a:lnTo>
                  <a:lnTo>
                    <a:pt x="274268" y="3032957"/>
                  </a:lnTo>
                  <a:lnTo>
                    <a:pt x="253341" y="2989497"/>
                  </a:lnTo>
                  <a:lnTo>
                    <a:pt x="233197" y="2945653"/>
                  </a:lnTo>
                  <a:lnTo>
                    <a:pt x="213843" y="2901435"/>
                  </a:lnTo>
                  <a:lnTo>
                    <a:pt x="195284" y="2856853"/>
                  </a:lnTo>
                  <a:lnTo>
                    <a:pt x="177528" y="2811920"/>
                  </a:lnTo>
                  <a:lnTo>
                    <a:pt x="160579" y="2766644"/>
                  </a:lnTo>
                  <a:lnTo>
                    <a:pt x="144444" y="2721037"/>
                  </a:lnTo>
                  <a:lnTo>
                    <a:pt x="129129" y="2675109"/>
                  </a:lnTo>
                  <a:lnTo>
                    <a:pt x="114640" y="2628872"/>
                  </a:lnTo>
                  <a:lnTo>
                    <a:pt x="100982" y="2582336"/>
                  </a:lnTo>
                  <a:lnTo>
                    <a:pt x="88162" y="2535511"/>
                  </a:lnTo>
                  <a:lnTo>
                    <a:pt x="76186" y="2488408"/>
                  </a:lnTo>
                  <a:lnTo>
                    <a:pt x="65060" y="2441037"/>
                  </a:lnTo>
                  <a:lnTo>
                    <a:pt x="54789" y="2393410"/>
                  </a:lnTo>
                  <a:lnTo>
                    <a:pt x="45380" y="2345538"/>
                  </a:lnTo>
                  <a:lnTo>
                    <a:pt x="36838" y="2297429"/>
                  </a:lnTo>
                  <a:lnTo>
                    <a:pt x="29171" y="2249097"/>
                  </a:lnTo>
                  <a:lnTo>
                    <a:pt x="22383" y="2200550"/>
                  </a:lnTo>
                  <a:lnTo>
                    <a:pt x="16480" y="2151800"/>
                  </a:lnTo>
                  <a:lnTo>
                    <a:pt x="11469" y="2102857"/>
                  </a:lnTo>
                  <a:lnTo>
                    <a:pt x="7356" y="2053733"/>
                  </a:lnTo>
                  <a:lnTo>
                    <a:pt x="4147" y="2004437"/>
                  </a:lnTo>
                  <a:lnTo>
                    <a:pt x="1847" y="1954980"/>
                  </a:lnTo>
                  <a:lnTo>
                    <a:pt x="462" y="1905373"/>
                  </a:lnTo>
                  <a:lnTo>
                    <a:pt x="0" y="1855627"/>
                  </a:lnTo>
                  <a:lnTo>
                    <a:pt x="480" y="1804980"/>
                  </a:lnTo>
                  <a:lnTo>
                    <a:pt x="1920" y="1754442"/>
                  </a:lnTo>
                  <a:lnTo>
                    <a:pt x="4313" y="1704026"/>
                  </a:lnTo>
                  <a:lnTo>
                    <a:pt x="7655" y="1653744"/>
                  </a:lnTo>
                  <a:lnTo>
                    <a:pt x="11940" y="1603609"/>
                  </a:lnTo>
                  <a:lnTo>
                    <a:pt x="17164" y="1553632"/>
                  </a:lnTo>
                  <a:lnTo>
                    <a:pt x="23321" y="1503827"/>
                  </a:lnTo>
                  <a:lnTo>
                    <a:pt x="30407" y="1454205"/>
                  </a:lnTo>
                  <a:lnTo>
                    <a:pt x="38417" y="1404778"/>
                  </a:lnTo>
                  <a:lnTo>
                    <a:pt x="47345" y="1355560"/>
                  </a:lnTo>
                  <a:lnTo>
                    <a:pt x="57187" y="1306562"/>
                  </a:lnTo>
                  <a:lnTo>
                    <a:pt x="67938" y="1257796"/>
                  </a:lnTo>
                  <a:lnTo>
                    <a:pt x="79592" y="1209275"/>
                  </a:lnTo>
                  <a:lnTo>
                    <a:pt x="92145" y="1161011"/>
                  </a:lnTo>
                  <a:lnTo>
                    <a:pt x="105592" y="1113017"/>
                  </a:lnTo>
                  <a:lnTo>
                    <a:pt x="119928" y="1065304"/>
                  </a:lnTo>
                  <a:lnTo>
                    <a:pt x="135147" y="1017885"/>
                  </a:lnTo>
                  <a:lnTo>
                    <a:pt x="151245" y="970773"/>
                  </a:lnTo>
                  <a:lnTo>
                    <a:pt x="168217" y="923979"/>
                  </a:lnTo>
                  <a:lnTo>
                    <a:pt x="186058" y="877516"/>
                  </a:lnTo>
                  <a:lnTo>
                    <a:pt x="204762" y="831396"/>
                  </a:lnTo>
                  <a:lnTo>
                    <a:pt x="224325" y="785632"/>
                  </a:lnTo>
                  <a:lnTo>
                    <a:pt x="244743" y="740236"/>
                  </a:lnTo>
                  <a:lnTo>
                    <a:pt x="266009" y="695219"/>
                  </a:lnTo>
                  <a:lnTo>
                    <a:pt x="288118" y="650595"/>
                  </a:lnTo>
                  <a:lnTo>
                    <a:pt x="311067" y="606375"/>
                  </a:lnTo>
                  <a:lnTo>
                    <a:pt x="334850" y="562573"/>
                  </a:lnTo>
                  <a:lnTo>
                    <a:pt x="359462" y="519200"/>
                  </a:lnTo>
                  <a:lnTo>
                    <a:pt x="384897" y="476268"/>
                  </a:lnTo>
                  <a:lnTo>
                    <a:pt x="411152" y="433790"/>
                  </a:lnTo>
                  <a:lnTo>
                    <a:pt x="438220" y="391778"/>
                  </a:lnTo>
                  <a:lnTo>
                    <a:pt x="466097" y="350244"/>
                  </a:lnTo>
                  <a:lnTo>
                    <a:pt x="494779" y="309202"/>
                  </a:lnTo>
                  <a:lnTo>
                    <a:pt x="524259" y="268662"/>
                  </a:lnTo>
                  <a:lnTo>
                    <a:pt x="554533" y="228637"/>
                  </a:lnTo>
                  <a:lnTo>
                    <a:pt x="585597" y="189140"/>
                  </a:lnTo>
                  <a:lnTo>
                    <a:pt x="617444" y="150183"/>
                  </a:lnTo>
                  <a:lnTo>
                    <a:pt x="650071" y="111778"/>
                  </a:lnTo>
                  <a:lnTo>
                    <a:pt x="683471" y="73938"/>
                  </a:lnTo>
                  <a:lnTo>
                    <a:pt x="717641" y="36674"/>
                  </a:lnTo>
                  <a:lnTo>
                    <a:pt x="752575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229811" y="4224074"/>
              <a:ext cx="1551305" cy="2171700"/>
            </a:xfrm>
            <a:custGeom>
              <a:avLst/>
              <a:gdLst/>
              <a:ahLst/>
              <a:cxnLst/>
              <a:rect l="l" t="t" r="r" b="b"/>
              <a:pathLst>
                <a:path w="1551304" h="2171700">
                  <a:moveTo>
                    <a:pt x="20775" y="2076084"/>
                  </a:moveTo>
                  <a:lnTo>
                    <a:pt x="0" y="2171339"/>
                  </a:lnTo>
                  <a:lnTo>
                    <a:pt x="56004" y="2137290"/>
                  </a:lnTo>
                  <a:lnTo>
                    <a:pt x="29818" y="2137290"/>
                  </a:lnTo>
                  <a:lnTo>
                    <a:pt x="22489" y="2132063"/>
                  </a:lnTo>
                  <a:lnTo>
                    <a:pt x="42879" y="2103480"/>
                  </a:lnTo>
                  <a:lnTo>
                    <a:pt x="40798" y="2101748"/>
                  </a:lnTo>
                  <a:lnTo>
                    <a:pt x="38999" y="2100139"/>
                  </a:lnTo>
                  <a:lnTo>
                    <a:pt x="22057" y="2078427"/>
                  </a:lnTo>
                  <a:lnTo>
                    <a:pt x="20775" y="2076084"/>
                  </a:lnTo>
                  <a:close/>
                </a:path>
                <a:path w="1551304" h="2171700">
                  <a:moveTo>
                    <a:pt x="42879" y="2103480"/>
                  </a:moveTo>
                  <a:lnTo>
                    <a:pt x="22489" y="2132063"/>
                  </a:lnTo>
                  <a:lnTo>
                    <a:pt x="29818" y="2137290"/>
                  </a:lnTo>
                  <a:lnTo>
                    <a:pt x="50207" y="2108709"/>
                  </a:lnTo>
                  <a:lnTo>
                    <a:pt x="48441" y="2107570"/>
                  </a:lnTo>
                  <a:lnTo>
                    <a:pt x="46465" y="2106204"/>
                  </a:lnTo>
                  <a:lnTo>
                    <a:pt x="44531" y="2104779"/>
                  </a:lnTo>
                  <a:lnTo>
                    <a:pt x="42879" y="2103480"/>
                  </a:lnTo>
                  <a:close/>
                </a:path>
                <a:path w="1551304" h="2171700">
                  <a:moveTo>
                    <a:pt x="50207" y="2108709"/>
                  </a:moveTo>
                  <a:lnTo>
                    <a:pt x="29818" y="2137290"/>
                  </a:lnTo>
                  <a:lnTo>
                    <a:pt x="56004" y="2137290"/>
                  </a:lnTo>
                  <a:lnTo>
                    <a:pt x="83306" y="2120691"/>
                  </a:lnTo>
                  <a:lnTo>
                    <a:pt x="80675" y="2120244"/>
                  </a:lnTo>
                  <a:lnTo>
                    <a:pt x="78091" y="2119737"/>
                  </a:lnTo>
                  <a:lnTo>
                    <a:pt x="52523" y="2110111"/>
                  </a:lnTo>
                  <a:lnTo>
                    <a:pt x="50207" y="2108709"/>
                  </a:lnTo>
                  <a:close/>
                </a:path>
                <a:path w="1551304" h="2171700">
                  <a:moveTo>
                    <a:pt x="1543467" y="0"/>
                  </a:moveTo>
                  <a:lnTo>
                    <a:pt x="42879" y="2103480"/>
                  </a:lnTo>
                  <a:lnTo>
                    <a:pt x="44531" y="2104779"/>
                  </a:lnTo>
                  <a:lnTo>
                    <a:pt x="46465" y="2106204"/>
                  </a:lnTo>
                  <a:lnTo>
                    <a:pt x="48441" y="2107570"/>
                  </a:lnTo>
                  <a:lnTo>
                    <a:pt x="50207" y="2108709"/>
                  </a:lnTo>
                  <a:lnTo>
                    <a:pt x="1550797" y="5227"/>
                  </a:lnTo>
                  <a:lnTo>
                    <a:pt x="1543467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9844" y="4179589"/>
              <a:ext cx="94197" cy="941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4453" y="2934979"/>
              <a:ext cx="94198" cy="9419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4453" y="5424191"/>
              <a:ext cx="94198" cy="94197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8263032" y="1652770"/>
            <a:ext cx="1502410" cy="1047750"/>
            <a:chOff x="8263032" y="1652770"/>
            <a:chExt cx="1502410" cy="1047750"/>
          </a:xfrm>
        </p:grpSpPr>
        <p:sp>
          <p:nvSpPr>
            <p:cNvPr id="28" name="object 28"/>
            <p:cNvSpPr/>
            <p:nvPr/>
          </p:nvSpPr>
          <p:spPr>
            <a:xfrm>
              <a:off x="8263032" y="1661770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5" y="698259"/>
                  </a:moveTo>
                  <a:lnTo>
                    <a:pt x="17024" y="349131"/>
                  </a:lnTo>
                  <a:lnTo>
                    <a:pt x="677915" y="0"/>
                  </a:lnTo>
                  <a:lnTo>
                    <a:pt x="1338635" y="349131"/>
                  </a:lnTo>
                  <a:lnTo>
                    <a:pt x="677915" y="698259"/>
                  </a:lnTo>
                  <a:close/>
                </a:path>
                <a:path w="1339215" h="698500">
                  <a:moveTo>
                    <a:pt x="677913" y="0"/>
                  </a:moveTo>
                  <a:lnTo>
                    <a:pt x="677913" y="698259"/>
                  </a:lnTo>
                </a:path>
                <a:path w="1339215" h="698500">
                  <a:moveTo>
                    <a:pt x="0" y="349131"/>
                  </a:moveTo>
                  <a:lnTo>
                    <a:pt x="1338635" y="349131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280057" y="2010902"/>
              <a:ext cx="1322070" cy="689610"/>
            </a:xfrm>
            <a:custGeom>
              <a:avLst/>
              <a:gdLst/>
              <a:ahLst/>
              <a:cxnLst/>
              <a:rect l="l" t="t" r="r" b="b"/>
              <a:pathLst>
                <a:path w="1322070" h="689610">
                  <a:moveTo>
                    <a:pt x="0" y="0"/>
                  </a:moveTo>
                  <a:lnTo>
                    <a:pt x="0" y="689312"/>
                  </a:lnTo>
                </a:path>
                <a:path w="1322070" h="689610">
                  <a:moveTo>
                    <a:pt x="1321614" y="0"/>
                  </a:moveTo>
                  <a:lnTo>
                    <a:pt x="1321614" y="68931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280061" y="2575748"/>
              <a:ext cx="1322070" cy="76835"/>
            </a:xfrm>
            <a:custGeom>
              <a:avLst/>
              <a:gdLst/>
              <a:ahLst/>
              <a:cxnLst/>
              <a:rect l="l" t="t" r="r" b="b"/>
              <a:pathLst>
                <a:path w="132207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9" y="74409"/>
                  </a:lnTo>
                  <a:lnTo>
                    <a:pt x="87362" y="72007"/>
                  </a:lnTo>
                  <a:lnTo>
                    <a:pt x="80146" y="42905"/>
                  </a:lnTo>
                  <a:lnTo>
                    <a:pt x="45036" y="42905"/>
                  </a:lnTo>
                  <a:lnTo>
                    <a:pt x="45036" y="33905"/>
                  </a:lnTo>
                  <a:lnTo>
                    <a:pt x="80146" y="33905"/>
                  </a:lnTo>
                  <a:lnTo>
                    <a:pt x="80349" y="31205"/>
                  </a:lnTo>
                  <a:lnTo>
                    <a:pt x="88449" y="2401"/>
                  </a:lnTo>
                  <a:lnTo>
                    <a:pt x="89611" y="0"/>
                  </a:lnTo>
                  <a:close/>
                </a:path>
                <a:path w="1322070" h="76835">
                  <a:moveTo>
                    <a:pt x="1231996" y="0"/>
                  </a:moveTo>
                  <a:lnTo>
                    <a:pt x="1241560" y="40806"/>
                  </a:lnTo>
                  <a:lnTo>
                    <a:pt x="1241445" y="43207"/>
                  </a:lnTo>
                  <a:lnTo>
                    <a:pt x="1231996" y="76809"/>
                  </a:lnTo>
                  <a:lnTo>
                    <a:pt x="1311105" y="42905"/>
                  </a:lnTo>
                  <a:lnTo>
                    <a:pt x="1276570" y="42905"/>
                  </a:lnTo>
                  <a:lnTo>
                    <a:pt x="1276570" y="33905"/>
                  </a:lnTo>
                  <a:lnTo>
                    <a:pt x="1311108" y="33905"/>
                  </a:lnTo>
                  <a:lnTo>
                    <a:pt x="1231996" y="0"/>
                  </a:lnTo>
                  <a:close/>
                </a:path>
                <a:path w="1322070" h="76835">
                  <a:moveTo>
                    <a:pt x="80146" y="33905"/>
                  </a:moveTo>
                  <a:lnTo>
                    <a:pt x="45036" y="33905"/>
                  </a:lnTo>
                  <a:lnTo>
                    <a:pt x="45036" y="42905"/>
                  </a:lnTo>
                  <a:lnTo>
                    <a:pt x="80146" y="42905"/>
                  </a:lnTo>
                  <a:lnTo>
                    <a:pt x="80046" y="40806"/>
                  </a:lnTo>
                  <a:lnTo>
                    <a:pt x="80146" y="33905"/>
                  </a:lnTo>
                  <a:close/>
                </a:path>
                <a:path w="1322070" h="76835">
                  <a:moveTo>
                    <a:pt x="1241459" y="33905"/>
                  </a:moveTo>
                  <a:lnTo>
                    <a:pt x="80146" y="33905"/>
                  </a:lnTo>
                  <a:lnTo>
                    <a:pt x="80046" y="40806"/>
                  </a:lnTo>
                  <a:lnTo>
                    <a:pt x="80146" y="42905"/>
                  </a:lnTo>
                  <a:lnTo>
                    <a:pt x="1241459" y="42905"/>
                  </a:lnTo>
                  <a:lnTo>
                    <a:pt x="1241560" y="40806"/>
                  </a:lnTo>
                  <a:lnTo>
                    <a:pt x="1241459" y="33905"/>
                  </a:lnTo>
                  <a:close/>
                </a:path>
                <a:path w="1322070" h="76835">
                  <a:moveTo>
                    <a:pt x="1311108" y="33905"/>
                  </a:moveTo>
                  <a:lnTo>
                    <a:pt x="1276570" y="33905"/>
                  </a:lnTo>
                  <a:lnTo>
                    <a:pt x="1276570" y="42905"/>
                  </a:lnTo>
                  <a:lnTo>
                    <a:pt x="1311105" y="42905"/>
                  </a:lnTo>
                  <a:lnTo>
                    <a:pt x="1321607" y="38404"/>
                  </a:lnTo>
                  <a:lnTo>
                    <a:pt x="1311108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940946" y="1661770"/>
              <a:ext cx="824865" cy="698500"/>
            </a:xfrm>
            <a:custGeom>
              <a:avLst/>
              <a:gdLst/>
              <a:ahLst/>
              <a:cxnLst/>
              <a:rect l="l" t="t" r="r" b="b"/>
              <a:pathLst>
                <a:path w="824865" h="698500">
                  <a:moveTo>
                    <a:pt x="0" y="0"/>
                  </a:moveTo>
                  <a:lnTo>
                    <a:pt x="824241" y="0"/>
                  </a:lnTo>
                </a:path>
                <a:path w="824865" h="698500">
                  <a:moveTo>
                    <a:pt x="0" y="698259"/>
                  </a:moveTo>
                  <a:lnTo>
                    <a:pt x="824241" y="69825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679846" y="1661774"/>
              <a:ext cx="76835" cy="698500"/>
            </a:xfrm>
            <a:custGeom>
              <a:avLst/>
              <a:gdLst/>
              <a:ahLst/>
              <a:cxnLst/>
              <a:rect l="l" t="t" r="r" b="b"/>
              <a:pathLst>
                <a:path w="76834" h="698500">
                  <a:moveTo>
                    <a:pt x="0" y="608644"/>
                  </a:moveTo>
                  <a:lnTo>
                    <a:pt x="38404" y="698256"/>
                  </a:lnTo>
                  <a:lnTo>
                    <a:pt x="57706" y="653219"/>
                  </a:lnTo>
                  <a:lnTo>
                    <a:pt x="33903" y="653219"/>
                  </a:lnTo>
                  <a:lnTo>
                    <a:pt x="33900" y="618109"/>
                  </a:lnTo>
                  <a:lnTo>
                    <a:pt x="2400" y="609807"/>
                  </a:lnTo>
                  <a:lnTo>
                    <a:pt x="0" y="608644"/>
                  </a:lnTo>
                  <a:close/>
                </a:path>
                <a:path w="76834" h="698500">
                  <a:moveTo>
                    <a:pt x="33903" y="618109"/>
                  </a:moveTo>
                  <a:lnTo>
                    <a:pt x="33903" y="653219"/>
                  </a:lnTo>
                  <a:lnTo>
                    <a:pt x="42904" y="653219"/>
                  </a:lnTo>
                  <a:lnTo>
                    <a:pt x="42904" y="618246"/>
                  </a:lnTo>
                  <a:lnTo>
                    <a:pt x="38404" y="618246"/>
                  </a:lnTo>
                  <a:lnTo>
                    <a:pt x="36003" y="618209"/>
                  </a:lnTo>
                  <a:lnTo>
                    <a:pt x="33903" y="618109"/>
                  </a:lnTo>
                  <a:close/>
                </a:path>
                <a:path w="76834" h="698500">
                  <a:moveTo>
                    <a:pt x="76809" y="608644"/>
                  </a:moveTo>
                  <a:lnTo>
                    <a:pt x="42904" y="618109"/>
                  </a:lnTo>
                  <a:lnTo>
                    <a:pt x="42904" y="653219"/>
                  </a:lnTo>
                  <a:lnTo>
                    <a:pt x="57706" y="653219"/>
                  </a:lnTo>
                  <a:lnTo>
                    <a:pt x="76809" y="608644"/>
                  </a:lnTo>
                  <a:close/>
                </a:path>
                <a:path w="76834" h="698500">
                  <a:moveTo>
                    <a:pt x="38404" y="80010"/>
                  </a:moveTo>
                  <a:lnTo>
                    <a:pt x="36003" y="80045"/>
                  </a:lnTo>
                  <a:lnTo>
                    <a:pt x="33903" y="80146"/>
                  </a:lnTo>
                  <a:lnTo>
                    <a:pt x="33903" y="618109"/>
                  </a:lnTo>
                  <a:lnTo>
                    <a:pt x="36003" y="618209"/>
                  </a:lnTo>
                  <a:lnTo>
                    <a:pt x="38404" y="618246"/>
                  </a:lnTo>
                  <a:lnTo>
                    <a:pt x="40805" y="618209"/>
                  </a:lnTo>
                  <a:lnTo>
                    <a:pt x="42901" y="618109"/>
                  </a:lnTo>
                  <a:lnTo>
                    <a:pt x="42901" y="80146"/>
                  </a:lnTo>
                  <a:lnTo>
                    <a:pt x="40805" y="80045"/>
                  </a:lnTo>
                  <a:lnTo>
                    <a:pt x="38404" y="80010"/>
                  </a:lnTo>
                  <a:close/>
                </a:path>
                <a:path w="76834" h="698500">
                  <a:moveTo>
                    <a:pt x="42904" y="618109"/>
                  </a:moveTo>
                  <a:lnTo>
                    <a:pt x="40805" y="618209"/>
                  </a:lnTo>
                  <a:lnTo>
                    <a:pt x="38404" y="618246"/>
                  </a:lnTo>
                  <a:lnTo>
                    <a:pt x="42904" y="618246"/>
                  </a:lnTo>
                  <a:lnTo>
                    <a:pt x="42904" y="618109"/>
                  </a:lnTo>
                  <a:close/>
                </a:path>
                <a:path w="76834" h="698500">
                  <a:moveTo>
                    <a:pt x="38404" y="0"/>
                  </a:moveTo>
                  <a:lnTo>
                    <a:pt x="0" y="89611"/>
                  </a:lnTo>
                  <a:lnTo>
                    <a:pt x="2400" y="88447"/>
                  </a:lnTo>
                  <a:lnTo>
                    <a:pt x="4798" y="87360"/>
                  </a:lnTo>
                  <a:lnTo>
                    <a:pt x="33900" y="80146"/>
                  </a:lnTo>
                  <a:lnTo>
                    <a:pt x="33903" y="45035"/>
                  </a:lnTo>
                  <a:lnTo>
                    <a:pt x="57705" y="45035"/>
                  </a:lnTo>
                  <a:lnTo>
                    <a:pt x="38404" y="0"/>
                  </a:lnTo>
                  <a:close/>
                </a:path>
                <a:path w="76834" h="698500">
                  <a:moveTo>
                    <a:pt x="57705" y="45035"/>
                  </a:moveTo>
                  <a:lnTo>
                    <a:pt x="42904" y="45035"/>
                  </a:lnTo>
                  <a:lnTo>
                    <a:pt x="42904" y="80146"/>
                  </a:lnTo>
                  <a:lnTo>
                    <a:pt x="45604" y="80347"/>
                  </a:lnTo>
                  <a:lnTo>
                    <a:pt x="48006" y="80610"/>
                  </a:lnTo>
                  <a:lnTo>
                    <a:pt x="76809" y="89611"/>
                  </a:lnTo>
                  <a:lnTo>
                    <a:pt x="57705" y="45035"/>
                  </a:lnTo>
                  <a:close/>
                </a:path>
                <a:path w="76834" h="698500">
                  <a:moveTo>
                    <a:pt x="42904" y="80010"/>
                  </a:moveTo>
                  <a:lnTo>
                    <a:pt x="38404" y="80010"/>
                  </a:lnTo>
                  <a:lnTo>
                    <a:pt x="40805" y="80045"/>
                  </a:lnTo>
                  <a:lnTo>
                    <a:pt x="42904" y="80146"/>
                  </a:lnTo>
                  <a:lnTo>
                    <a:pt x="42904" y="80010"/>
                  </a:lnTo>
                  <a:close/>
                </a:path>
                <a:path w="76834" h="698500">
                  <a:moveTo>
                    <a:pt x="42904" y="45035"/>
                  </a:moveTo>
                  <a:lnTo>
                    <a:pt x="33903" y="45035"/>
                  </a:lnTo>
                  <a:lnTo>
                    <a:pt x="33903" y="80146"/>
                  </a:lnTo>
                  <a:lnTo>
                    <a:pt x="36003" y="80045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8263032" y="2758423"/>
            <a:ext cx="1502410" cy="911225"/>
            <a:chOff x="8263032" y="2758423"/>
            <a:chExt cx="1502410" cy="911225"/>
          </a:xfrm>
        </p:grpSpPr>
        <p:sp>
          <p:nvSpPr>
            <p:cNvPr id="34" name="object 34"/>
            <p:cNvSpPr/>
            <p:nvPr/>
          </p:nvSpPr>
          <p:spPr>
            <a:xfrm>
              <a:off x="8940948" y="2767423"/>
              <a:ext cx="824865" cy="0"/>
            </a:xfrm>
            <a:custGeom>
              <a:avLst/>
              <a:gdLst/>
              <a:ahLst/>
              <a:cxnLst/>
              <a:rect l="l" t="t" r="r" b="b"/>
              <a:pathLst>
                <a:path w="824865" h="0">
                  <a:moveTo>
                    <a:pt x="0" y="0"/>
                  </a:moveTo>
                  <a:lnTo>
                    <a:pt x="824242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263032" y="2767423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5" y="698259"/>
                  </a:moveTo>
                  <a:lnTo>
                    <a:pt x="17024" y="349131"/>
                  </a:lnTo>
                  <a:lnTo>
                    <a:pt x="677915" y="0"/>
                  </a:lnTo>
                  <a:lnTo>
                    <a:pt x="1338635" y="349128"/>
                  </a:lnTo>
                  <a:lnTo>
                    <a:pt x="677915" y="698259"/>
                  </a:lnTo>
                  <a:close/>
                </a:path>
                <a:path w="1339215" h="698500">
                  <a:moveTo>
                    <a:pt x="677915" y="0"/>
                  </a:moveTo>
                  <a:lnTo>
                    <a:pt x="677915" y="698259"/>
                  </a:lnTo>
                </a:path>
                <a:path w="1339215" h="698500">
                  <a:moveTo>
                    <a:pt x="0" y="349131"/>
                  </a:moveTo>
                  <a:lnTo>
                    <a:pt x="1338635" y="349131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940946" y="3116555"/>
              <a:ext cx="661035" cy="553085"/>
            </a:xfrm>
            <a:custGeom>
              <a:avLst/>
              <a:gdLst/>
              <a:ahLst/>
              <a:cxnLst/>
              <a:rect l="l" t="t" r="r" b="b"/>
              <a:pathLst>
                <a:path w="661034" h="553085">
                  <a:moveTo>
                    <a:pt x="0" y="0"/>
                  </a:moveTo>
                  <a:lnTo>
                    <a:pt x="0" y="552552"/>
                  </a:lnTo>
                </a:path>
                <a:path w="661034" h="553085">
                  <a:moveTo>
                    <a:pt x="660722" y="0"/>
                  </a:moveTo>
                  <a:lnTo>
                    <a:pt x="660722" y="344657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940946" y="3525084"/>
              <a:ext cx="661035" cy="76835"/>
            </a:xfrm>
            <a:custGeom>
              <a:avLst/>
              <a:gdLst/>
              <a:ahLst/>
              <a:cxnLst/>
              <a:rect l="l" t="t" r="r" b="b"/>
              <a:pathLst>
                <a:path w="661034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3"/>
                  </a:lnTo>
                  <a:lnTo>
                    <a:pt x="80146" y="33903"/>
                  </a:lnTo>
                  <a:lnTo>
                    <a:pt x="80347" y="31203"/>
                  </a:lnTo>
                  <a:lnTo>
                    <a:pt x="88447" y="2400"/>
                  </a:lnTo>
                  <a:lnTo>
                    <a:pt x="89611" y="0"/>
                  </a:lnTo>
                  <a:close/>
                </a:path>
                <a:path w="661034" h="76835">
                  <a:moveTo>
                    <a:pt x="571193" y="0"/>
                  </a:moveTo>
                  <a:lnTo>
                    <a:pt x="580758" y="40805"/>
                  </a:lnTo>
                  <a:lnTo>
                    <a:pt x="580644" y="43206"/>
                  </a:lnTo>
                  <a:lnTo>
                    <a:pt x="571193" y="76809"/>
                  </a:lnTo>
                  <a:lnTo>
                    <a:pt x="650306" y="42904"/>
                  </a:lnTo>
                  <a:lnTo>
                    <a:pt x="615768" y="42904"/>
                  </a:lnTo>
                  <a:lnTo>
                    <a:pt x="615768" y="33903"/>
                  </a:lnTo>
                  <a:lnTo>
                    <a:pt x="650303" y="33903"/>
                  </a:lnTo>
                  <a:lnTo>
                    <a:pt x="571193" y="0"/>
                  </a:lnTo>
                  <a:close/>
                </a:path>
                <a:path w="661034" h="76835">
                  <a:moveTo>
                    <a:pt x="80146" y="33903"/>
                  </a:moveTo>
                  <a:lnTo>
                    <a:pt x="45035" y="33903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661034" h="76835">
                  <a:moveTo>
                    <a:pt x="580658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580658" y="42904"/>
                  </a:lnTo>
                  <a:lnTo>
                    <a:pt x="580758" y="40805"/>
                  </a:lnTo>
                  <a:lnTo>
                    <a:pt x="580658" y="33903"/>
                  </a:lnTo>
                  <a:close/>
                </a:path>
                <a:path w="661034" h="76835">
                  <a:moveTo>
                    <a:pt x="650303" y="33903"/>
                  </a:moveTo>
                  <a:lnTo>
                    <a:pt x="615768" y="33903"/>
                  </a:lnTo>
                  <a:lnTo>
                    <a:pt x="615768" y="42904"/>
                  </a:lnTo>
                  <a:lnTo>
                    <a:pt x="650306" y="42904"/>
                  </a:lnTo>
                  <a:lnTo>
                    <a:pt x="660805" y="38404"/>
                  </a:lnTo>
                  <a:lnTo>
                    <a:pt x="650303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8932352" y="3116551"/>
              <a:ext cx="824865" cy="0"/>
            </a:xfrm>
            <a:custGeom>
              <a:avLst/>
              <a:gdLst/>
              <a:ahLst/>
              <a:cxnLst/>
              <a:rect l="l" t="t" r="r" b="b"/>
              <a:pathLst>
                <a:path w="824865" h="0">
                  <a:moveTo>
                    <a:pt x="0" y="0"/>
                  </a:moveTo>
                  <a:lnTo>
                    <a:pt x="824238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679846" y="2767423"/>
              <a:ext cx="76835" cy="349250"/>
            </a:xfrm>
            <a:custGeom>
              <a:avLst/>
              <a:gdLst/>
              <a:ahLst/>
              <a:cxnLst/>
              <a:rect l="l" t="t" r="r" b="b"/>
              <a:pathLst>
                <a:path w="76834" h="349250">
                  <a:moveTo>
                    <a:pt x="0" y="259520"/>
                  </a:moveTo>
                  <a:lnTo>
                    <a:pt x="38404" y="349131"/>
                  </a:lnTo>
                  <a:lnTo>
                    <a:pt x="57705" y="304096"/>
                  </a:lnTo>
                  <a:lnTo>
                    <a:pt x="33903" y="304096"/>
                  </a:lnTo>
                  <a:lnTo>
                    <a:pt x="33900" y="268985"/>
                  </a:lnTo>
                  <a:lnTo>
                    <a:pt x="2400" y="260684"/>
                  </a:lnTo>
                  <a:lnTo>
                    <a:pt x="0" y="259520"/>
                  </a:lnTo>
                  <a:close/>
                </a:path>
                <a:path w="76834" h="349250">
                  <a:moveTo>
                    <a:pt x="33903" y="268985"/>
                  </a:moveTo>
                  <a:lnTo>
                    <a:pt x="33903" y="304096"/>
                  </a:lnTo>
                  <a:lnTo>
                    <a:pt x="42904" y="304096"/>
                  </a:lnTo>
                  <a:lnTo>
                    <a:pt x="42904" y="269121"/>
                  </a:lnTo>
                  <a:lnTo>
                    <a:pt x="38404" y="269121"/>
                  </a:lnTo>
                  <a:lnTo>
                    <a:pt x="36003" y="269086"/>
                  </a:lnTo>
                  <a:lnTo>
                    <a:pt x="33903" y="268985"/>
                  </a:lnTo>
                  <a:close/>
                </a:path>
                <a:path w="76834" h="349250">
                  <a:moveTo>
                    <a:pt x="76809" y="259520"/>
                  </a:moveTo>
                  <a:lnTo>
                    <a:pt x="42904" y="268985"/>
                  </a:lnTo>
                  <a:lnTo>
                    <a:pt x="42904" y="304096"/>
                  </a:lnTo>
                  <a:lnTo>
                    <a:pt x="57705" y="304096"/>
                  </a:lnTo>
                  <a:lnTo>
                    <a:pt x="76809" y="259520"/>
                  </a:lnTo>
                  <a:close/>
                </a:path>
                <a:path w="76834" h="349250">
                  <a:moveTo>
                    <a:pt x="38404" y="80010"/>
                  </a:moveTo>
                  <a:lnTo>
                    <a:pt x="36003" y="80046"/>
                  </a:lnTo>
                  <a:lnTo>
                    <a:pt x="33903" y="80146"/>
                  </a:lnTo>
                  <a:lnTo>
                    <a:pt x="33903" y="268985"/>
                  </a:lnTo>
                  <a:lnTo>
                    <a:pt x="36003" y="269086"/>
                  </a:lnTo>
                  <a:lnTo>
                    <a:pt x="38404" y="269121"/>
                  </a:lnTo>
                  <a:lnTo>
                    <a:pt x="40805" y="269086"/>
                  </a:lnTo>
                  <a:lnTo>
                    <a:pt x="42901" y="268985"/>
                  </a:lnTo>
                  <a:lnTo>
                    <a:pt x="42901" y="80146"/>
                  </a:lnTo>
                  <a:lnTo>
                    <a:pt x="40805" y="80046"/>
                  </a:lnTo>
                  <a:lnTo>
                    <a:pt x="38404" y="80010"/>
                  </a:lnTo>
                  <a:close/>
                </a:path>
                <a:path w="76834" h="349250">
                  <a:moveTo>
                    <a:pt x="42904" y="268985"/>
                  </a:moveTo>
                  <a:lnTo>
                    <a:pt x="40805" y="269086"/>
                  </a:lnTo>
                  <a:lnTo>
                    <a:pt x="38404" y="269121"/>
                  </a:lnTo>
                  <a:lnTo>
                    <a:pt x="42904" y="269121"/>
                  </a:lnTo>
                  <a:lnTo>
                    <a:pt x="42904" y="268985"/>
                  </a:lnTo>
                  <a:close/>
                </a:path>
                <a:path w="76834" h="349250">
                  <a:moveTo>
                    <a:pt x="38404" y="0"/>
                  </a:moveTo>
                  <a:lnTo>
                    <a:pt x="0" y="89611"/>
                  </a:lnTo>
                  <a:lnTo>
                    <a:pt x="2400" y="88449"/>
                  </a:lnTo>
                  <a:lnTo>
                    <a:pt x="4798" y="87362"/>
                  </a:lnTo>
                  <a:lnTo>
                    <a:pt x="33900" y="80146"/>
                  </a:lnTo>
                  <a:lnTo>
                    <a:pt x="33903" y="45036"/>
                  </a:lnTo>
                  <a:lnTo>
                    <a:pt x="57706" y="45036"/>
                  </a:lnTo>
                  <a:lnTo>
                    <a:pt x="38404" y="0"/>
                  </a:lnTo>
                  <a:close/>
                </a:path>
                <a:path w="76834" h="349250">
                  <a:moveTo>
                    <a:pt x="57706" y="45036"/>
                  </a:moveTo>
                  <a:lnTo>
                    <a:pt x="42904" y="45036"/>
                  </a:lnTo>
                  <a:lnTo>
                    <a:pt x="42904" y="80146"/>
                  </a:lnTo>
                  <a:lnTo>
                    <a:pt x="45604" y="80349"/>
                  </a:lnTo>
                  <a:lnTo>
                    <a:pt x="48006" y="80611"/>
                  </a:lnTo>
                  <a:lnTo>
                    <a:pt x="76809" y="89611"/>
                  </a:lnTo>
                  <a:lnTo>
                    <a:pt x="57706" y="45036"/>
                  </a:lnTo>
                  <a:close/>
                </a:path>
                <a:path w="76834" h="349250">
                  <a:moveTo>
                    <a:pt x="42904" y="80010"/>
                  </a:moveTo>
                  <a:lnTo>
                    <a:pt x="38404" y="80010"/>
                  </a:lnTo>
                  <a:lnTo>
                    <a:pt x="40805" y="80046"/>
                  </a:lnTo>
                  <a:lnTo>
                    <a:pt x="42904" y="80146"/>
                  </a:lnTo>
                  <a:lnTo>
                    <a:pt x="42904" y="80010"/>
                  </a:lnTo>
                  <a:close/>
                </a:path>
                <a:path w="76834" h="349250">
                  <a:moveTo>
                    <a:pt x="42904" y="45036"/>
                  </a:moveTo>
                  <a:lnTo>
                    <a:pt x="33903" y="45036"/>
                  </a:lnTo>
                  <a:lnTo>
                    <a:pt x="33903" y="80146"/>
                  </a:lnTo>
                  <a:lnTo>
                    <a:pt x="36003" y="80046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940946" y="2767423"/>
              <a:ext cx="661035" cy="349250"/>
            </a:xfrm>
            <a:custGeom>
              <a:avLst/>
              <a:gdLst/>
              <a:ahLst/>
              <a:cxnLst/>
              <a:rect l="l" t="t" r="r" b="b"/>
              <a:pathLst>
                <a:path w="661034" h="349250">
                  <a:moveTo>
                    <a:pt x="0" y="349131"/>
                  </a:moveTo>
                  <a:lnTo>
                    <a:pt x="0" y="0"/>
                  </a:lnTo>
                </a:path>
                <a:path w="661034" h="349250">
                  <a:moveTo>
                    <a:pt x="0" y="349131"/>
                  </a:moveTo>
                  <a:lnTo>
                    <a:pt x="660722" y="349128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" name="object 41"/>
          <p:cNvGrpSpPr/>
          <p:nvPr/>
        </p:nvGrpSpPr>
        <p:grpSpPr>
          <a:xfrm>
            <a:off x="8263032" y="3734740"/>
            <a:ext cx="1502410" cy="1155700"/>
            <a:chOff x="8263032" y="3734740"/>
            <a:chExt cx="1502410" cy="1155700"/>
          </a:xfrm>
        </p:grpSpPr>
        <p:sp>
          <p:nvSpPr>
            <p:cNvPr id="42" name="object 42"/>
            <p:cNvSpPr/>
            <p:nvPr/>
          </p:nvSpPr>
          <p:spPr>
            <a:xfrm>
              <a:off x="8592181" y="3744108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346064" y="0"/>
                  </a:moveTo>
                  <a:lnTo>
                    <a:pt x="299274" y="3479"/>
                  </a:lnTo>
                  <a:lnTo>
                    <a:pt x="254403" y="12911"/>
                  </a:lnTo>
                  <a:lnTo>
                    <a:pt x="211856" y="27892"/>
                  </a:lnTo>
                  <a:lnTo>
                    <a:pt x="172036" y="48019"/>
                  </a:lnTo>
                  <a:lnTo>
                    <a:pt x="135345" y="72890"/>
                  </a:lnTo>
                  <a:lnTo>
                    <a:pt x="102186" y="102101"/>
                  </a:lnTo>
                  <a:lnTo>
                    <a:pt x="72964" y="135250"/>
                  </a:lnTo>
                  <a:lnTo>
                    <a:pt x="48081" y="171933"/>
                  </a:lnTo>
                  <a:lnTo>
                    <a:pt x="27939" y="211747"/>
                  </a:lnTo>
                  <a:lnTo>
                    <a:pt x="12943" y="254290"/>
                  </a:lnTo>
                  <a:lnTo>
                    <a:pt x="3496" y="299158"/>
                  </a:lnTo>
                  <a:lnTo>
                    <a:pt x="0" y="345949"/>
                  </a:lnTo>
                  <a:lnTo>
                    <a:pt x="348764" y="348763"/>
                  </a:lnTo>
                  <a:lnTo>
                    <a:pt x="346064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564385" y="3739573"/>
              <a:ext cx="381635" cy="358140"/>
            </a:xfrm>
            <a:custGeom>
              <a:avLst/>
              <a:gdLst/>
              <a:ahLst/>
              <a:cxnLst/>
              <a:rect l="l" t="t" r="r" b="b"/>
              <a:pathLst>
                <a:path w="381634" h="358139">
                  <a:moveTo>
                    <a:pt x="27749" y="354990"/>
                  </a:moveTo>
                  <a:lnTo>
                    <a:pt x="23291" y="350456"/>
                  </a:lnTo>
                  <a:lnTo>
                    <a:pt x="23253" y="354952"/>
                  </a:lnTo>
                  <a:lnTo>
                    <a:pt x="27749" y="354990"/>
                  </a:lnTo>
                  <a:close/>
                </a:path>
                <a:path w="381634" h="358139">
                  <a:moveTo>
                    <a:pt x="381088" y="357835"/>
                  </a:moveTo>
                  <a:lnTo>
                    <a:pt x="381050" y="353263"/>
                  </a:lnTo>
                  <a:lnTo>
                    <a:pt x="380898" y="332486"/>
                  </a:lnTo>
                  <a:lnTo>
                    <a:pt x="378358" y="4508"/>
                  </a:lnTo>
                  <a:lnTo>
                    <a:pt x="378320" y="0"/>
                  </a:lnTo>
                  <a:lnTo>
                    <a:pt x="373824" y="38"/>
                  </a:lnTo>
                  <a:lnTo>
                    <a:pt x="372021" y="101"/>
                  </a:lnTo>
                  <a:lnTo>
                    <a:pt x="372021" y="348767"/>
                  </a:lnTo>
                  <a:lnTo>
                    <a:pt x="32435" y="346024"/>
                  </a:lnTo>
                  <a:lnTo>
                    <a:pt x="32816" y="334225"/>
                  </a:lnTo>
                  <a:lnTo>
                    <a:pt x="51917" y="303161"/>
                  </a:lnTo>
                  <a:lnTo>
                    <a:pt x="73088" y="268719"/>
                  </a:lnTo>
                  <a:lnTo>
                    <a:pt x="75996" y="263994"/>
                  </a:lnTo>
                  <a:lnTo>
                    <a:pt x="73444" y="264795"/>
                  </a:lnTo>
                  <a:lnTo>
                    <a:pt x="70916" y="265518"/>
                  </a:lnTo>
                  <a:lnTo>
                    <a:pt x="48602" y="268719"/>
                  </a:lnTo>
                  <a:lnTo>
                    <a:pt x="46177" y="268706"/>
                  </a:lnTo>
                  <a:lnTo>
                    <a:pt x="43776" y="268617"/>
                  </a:lnTo>
                  <a:lnTo>
                    <a:pt x="42926" y="268554"/>
                  </a:lnTo>
                  <a:lnTo>
                    <a:pt x="45402" y="259219"/>
                  </a:lnTo>
                  <a:lnTo>
                    <a:pt x="61150" y="215239"/>
                  </a:lnTo>
                  <a:lnTo>
                    <a:pt x="80543" y="177546"/>
                  </a:lnTo>
                  <a:lnTo>
                    <a:pt x="103632" y="143548"/>
                  </a:lnTo>
                  <a:lnTo>
                    <a:pt x="131394" y="111671"/>
                  </a:lnTo>
                  <a:lnTo>
                    <a:pt x="159854" y="85852"/>
                  </a:lnTo>
                  <a:lnTo>
                    <a:pt x="198818" y="58445"/>
                  </a:lnTo>
                  <a:lnTo>
                    <a:pt x="199974" y="57785"/>
                  </a:lnTo>
                  <a:lnTo>
                    <a:pt x="211912" y="50914"/>
                  </a:lnTo>
                  <a:lnTo>
                    <a:pt x="225272" y="44005"/>
                  </a:lnTo>
                  <a:lnTo>
                    <a:pt x="264033" y="27952"/>
                  </a:lnTo>
                  <a:lnTo>
                    <a:pt x="308800" y="15786"/>
                  </a:lnTo>
                  <a:lnTo>
                    <a:pt x="350583" y="10096"/>
                  </a:lnTo>
                  <a:lnTo>
                    <a:pt x="369392" y="9194"/>
                  </a:lnTo>
                  <a:lnTo>
                    <a:pt x="372021" y="348767"/>
                  </a:lnTo>
                  <a:lnTo>
                    <a:pt x="372021" y="101"/>
                  </a:lnTo>
                  <a:lnTo>
                    <a:pt x="357581" y="533"/>
                  </a:lnTo>
                  <a:lnTo>
                    <a:pt x="356539" y="622"/>
                  </a:lnTo>
                  <a:lnTo>
                    <a:pt x="355854" y="635"/>
                  </a:lnTo>
                  <a:lnTo>
                    <a:pt x="351777" y="977"/>
                  </a:lnTo>
                  <a:lnTo>
                    <a:pt x="341503" y="1752"/>
                  </a:lnTo>
                  <a:lnTo>
                    <a:pt x="339610" y="1993"/>
                  </a:lnTo>
                  <a:lnTo>
                    <a:pt x="338112" y="2108"/>
                  </a:lnTo>
                  <a:lnTo>
                    <a:pt x="332498" y="2857"/>
                  </a:lnTo>
                  <a:lnTo>
                    <a:pt x="325628" y="3695"/>
                  </a:lnTo>
                  <a:lnTo>
                    <a:pt x="323532" y="4051"/>
                  </a:lnTo>
                  <a:lnTo>
                    <a:pt x="320636" y="4432"/>
                  </a:lnTo>
                  <a:lnTo>
                    <a:pt x="314921" y="5499"/>
                  </a:lnTo>
                  <a:lnTo>
                    <a:pt x="309956" y="6324"/>
                  </a:lnTo>
                  <a:lnTo>
                    <a:pt x="306959" y="6972"/>
                  </a:lnTo>
                  <a:lnTo>
                    <a:pt x="303441" y="7620"/>
                  </a:lnTo>
                  <a:lnTo>
                    <a:pt x="298627" y="8763"/>
                  </a:lnTo>
                  <a:lnTo>
                    <a:pt x="294513" y="9639"/>
                  </a:lnTo>
                  <a:lnTo>
                    <a:pt x="291134" y="10528"/>
                  </a:lnTo>
                  <a:lnTo>
                    <a:pt x="286550" y="11607"/>
                  </a:lnTo>
                  <a:lnTo>
                    <a:pt x="282079" y="12903"/>
                  </a:lnTo>
                  <a:lnTo>
                    <a:pt x="279311" y="13627"/>
                  </a:lnTo>
                  <a:lnTo>
                    <a:pt x="275742" y="14744"/>
                  </a:lnTo>
                  <a:lnTo>
                    <a:pt x="269913" y="16421"/>
                  </a:lnTo>
                  <a:lnTo>
                    <a:pt x="266166" y="17703"/>
                  </a:lnTo>
                  <a:lnTo>
                    <a:pt x="264375" y="18262"/>
                  </a:lnTo>
                  <a:lnTo>
                    <a:pt x="260743" y="19570"/>
                  </a:lnTo>
                  <a:lnTo>
                    <a:pt x="253746" y="21971"/>
                  </a:lnTo>
                  <a:lnTo>
                    <a:pt x="250812" y="23139"/>
                  </a:lnTo>
                  <a:lnTo>
                    <a:pt x="249720" y="23533"/>
                  </a:lnTo>
                  <a:lnTo>
                    <a:pt x="245973" y="25069"/>
                  </a:lnTo>
                  <a:lnTo>
                    <a:pt x="237883" y="28295"/>
                  </a:lnTo>
                  <a:lnTo>
                    <a:pt x="235839" y="29235"/>
                  </a:lnTo>
                  <a:lnTo>
                    <a:pt x="235356" y="29425"/>
                  </a:lnTo>
                  <a:lnTo>
                    <a:pt x="232054" y="30949"/>
                  </a:lnTo>
                  <a:lnTo>
                    <a:pt x="222402" y="35356"/>
                  </a:lnTo>
                  <a:lnTo>
                    <a:pt x="221310" y="35928"/>
                  </a:lnTo>
                  <a:lnTo>
                    <a:pt x="207352" y="43116"/>
                  </a:lnTo>
                  <a:lnTo>
                    <a:pt x="196240" y="49542"/>
                  </a:lnTo>
                  <a:lnTo>
                    <a:pt x="194246" y="50685"/>
                  </a:lnTo>
                  <a:lnTo>
                    <a:pt x="194094" y="50787"/>
                  </a:lnTo>
                  <a:lnTo>
                    <a:pt x="192722" y="51574"/>
                  </a:lnTo>
                  <a:lnTo>
                    <a:pt x="185788" y="56045"/>
                  </a:lnTo>
                  <a:lnTo>
                    <a:pt x="181241" y="58915"/>
                  </a:lnTo>
                  <a:lnTo>
                    <a:pt x="180289" y="59575"/>
                  </a:lnTo>
                  <a:lnTo>
                    <a:pt x="178536" y="60706"/>
                  </a:lnTo>
                  <a:lnTo>
                    <a:pt x="173075" y="64592"/>
                  </a:lnTo>
                  <a:lnTo>
                    <a:pt x="168630" y="67691"/>
                  </a:lnTo>
                  <a:lnTo>
                    <a:pt x="167132" y="68834"/>
                  </a:lnTo>
                  <a:lnTo>
                    <a:pt x="164833" y="70472"/>
                  </a:lnTo>
                  <a:lnTo>
                    <a:pt x="160312" y="74028"/>
                  </a:lnTo>
                  <a:lnTo>
                    <a:pt x="156425" y="77000"/>
                  </a:lnTo>
                  <a:lnTo>
                    <a:pt x="154152" y="78892"/>
                  </a:lnTo>
                  <a:lnTo>
                    <a:pt x="151638" y="80873"/>
                  </a:lnTo>
                  <a:lnTo>
                    <a:pt x="148463" y="83629"/>
                  </a:lnTo>
                  <a:lnTo>
                    <a:pt x="144627" y="86817"/>
                  </a:lnTo>
                  <a:lnTo>
                    <a:pt x="141478" y="89674"/>
                  </a:lnTo>
                  <a:lnTo>
                    <a:pt x="138950" y="91871"/>
                  </a:lnTo>
                  <a:lnTo>
                    <a:pt x="136525" y="94183"/>
                  </a:lnTo>
                  <a:lnTo>
                    <a:pt x="133273" y="97142"/>
                  </a:lnTo>
                  <a:lnTo>
                    <a:pt x="129425" y="100965"/>
                  </a:lnTo>
                  <a:lnTo>
                    <a:pt x="126796" y="103466"/>
                  </a:lnTo>
                  <a:lnTo>
                    <a:pt x="124993" y="105359"/>
                  </a:lnTo>
                  <a:lnTo>
                    <a:pt x="122364" y="107962"/>
                  </a:lnTo>
                  <a:lnTo>
                    <a:pt x="118148" y="112522"/>
                  </a:lnTo>
                  <a:lnTo>
                    <a:pt x="115201" y="115608"/>
                  </a:lnTo>
                  <a:lnTo>
                    <a:pt x="113753" y="117271"/>
                  </a:lnTo>
                  <a:lnTo>
                    <a:pt x="111937" y="119240"/>
                  </a:lnTo>
                  <a:lnTo>
                    <a:pt x="107264" y="124764"/>
                  </a:lnTo>
                  <a:lnTo>
                    <a:pt x="104203" y="128282"/>
                  </a:lnTo>
                  <a:lnTo>
                    <a:pt x="103251" y="129489"/>
                  </a:lnTo>
                  <a:lnTo>
                    <a:pt x="101993" y="130975"/>
                  </a:lnTo>
                  <a:lnTo>
                    <a:pt x="96545" y="138010"/>
                  </a:lnTo>
                  <a:lnTo>
                    <a:pt x="93802" y="141490"/>
                  </a:lnTo>
                  <a:lnTo>
                    <a:pt x="93281" y="142227"/>
                  </a:lnTo>
                  <a:lnTo>
                    <a:pt x="92557" y="143154"/>
                  </a:lnTo>
                  <a:lnTo>
                    <a:pt x="85750" y="152781"/>
                  </a:lnTo>
                  <a:lnTo>
                    <a:pt x="84023" y="155194"/>
                  </a:lnTo>
                  <a:lnTo>
                    <a:pt x="83870" y="155422"/>
                  </a:lnTo>
                  <a:lnTo>
                    <a:pt x="71462" y="175285"/>
                  </a:lnTo>
                  <a:lnTo>
                    <a:pt x="67449" y="182168"/>
                  </a:lnTo>
                  <a:lnTo>
                    <a:pt x="67208" y="182613"/>
                  </a:lnTo>
                  <a:lnTo>
                    <a:pt x="66421" y="183984"/>
                  </a:lnTo>
                  <a:lnTo>
                    <a:pt x="62826" y="190957"/>
                  </a:lnTo>
                  <a:lnTo>
                    <a:pt x="60198" y="195961"/>
                  </a:lnTo>
                  <a:lnTo>
                    <a:pt x="59639" y="197154"/>
                  </a:lnTo>
                  <a:lnTo>
                    <a:pt x="58661" y="199047"/>
                  </a:lnTo>
                  <a:lnTo>
                    <a:pt x="55854" y="205181"/>
                  </a:lnTo>
                  <a:lnTo>
                    <a:pt x="53543" y="210108"/>
                  </a:lnTo>
                  <a:lnTo>
                    <a:pt x="52844" y="211797"/>
                  </a:lnTo>
                  <a:lnTo>
                    <a:pt x="51600" y="214515"/>
                  </a:lnTo>
                  <a:lnTo>
                    <a:pt x="48818" y="221475"/>
                  </a:lnTo>
                  <a:lnTo>
                    <a:pt x="47510" y="224624"/>
                  </a:lnTo>
                  <a:lnTo>
                    <a:pt x="46964" y="226123"/>
                  </a:lnTo>
                  <a:lnTo>
                    <a:pt x="45262" y="230378"/>
                  </a:lnTo>
                  <a:lnTo>
                    <a:pt x="43002" y="236931"/>
                  </a:lnTo>
                  <a:lnTo>
                    <a:pt x="42087" y="239458"/>
                  </a:lnTo>
                  <a:lnTo>
                    <a:pt x="41478" y="241376"/>
                  </a:lnTo>
                  <a:lnTo>
                    <a:pt x="39687" y="246608"/>
                  </a:lnTo>
                  <a:lnTo>
                    <a:pt x="37871" y="252857"/>
                  </a:lnTo>
                  <a:lnTo>
                    <a:pt x="37325" y="254609"/>
                  </a:lnTo>
                  <a:lnTo>
                    <a:pt x="36842" y="256413"/>
                  </a:lnTo>
                  <a:lnTo>
                    <a:pt x="34886" y="263169"/>
                  </a:lnTo>
                  <a:lnTo>
                    <a:pt x="33870" y="267449"/>
                  </a:lnTo>
                  <a:lnTo>
                    <a:pt x="31864" y="267055"/>
                  </a:lnTo>
                  <a:lnTo>
                    <a:pt x="0" y="252806"/>
                  </a:lnTo>
                  <a:lnTo>
                    <a:pt x="23571" y="341896"/>
                  </a:lnTo>
                  <a:lnTo>
                    <a:pt x="23291" y="350456"/>
                  </a:lnTo>
                  <a:lnTo>
                    <a:pt x="32296" y="350520"/>
                  </a:lnTo>
                  <a:lnTo>
                    <a:pt x="372033" y="350456"/>
                  </a:lnTo>
                  <a:lnTo>
                    <a:pt x="32296" y="350520"/>
                  </a:lnTo>
                  <a:lnTo>
                    <a:pt x="23368" y="350520"/>
                  </a:lnTo>
                  <a:lnTo>
                    <a:pt x="27749" y="354990"/>
                  </a:lnTo>
                  <a:lnTo>
                    <a:pt x="376516" y="357809"/>
                  </a:lnTo>
                  <a:lnTo>
                    <a:pt x="381088" y="35783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940946" y="4092872"/>
              <a:ext cx="0" cy="562610"/>
            </a:xfrm>
            <a:custGeom>
              <a:avLst/>
              <a:gdLst/>
              <a:ahLst/>
              <a:cxnLst/>
              <a:rect l="l" t="t" r="r" b="b"/>
              <a:pathLst>
                <a:path w="0" h="562610">
                  <a:moveTo>
                    <a:pt x="0" y="0"/>
                  </a:moveTo>
                  <a:lnTo>
                    <a:pt x="0" y="56233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10967" y="3962886"/>
              <a:ext cx="134481" cy="13545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8263032" y="3743740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3" y="698256"/>
                  </a:moveTo>
                  <a:lnTo>
                    <a:pt x="17024" y="349131"/>
                  </a:lnTo>
                  <a:lnTo>
                    <a:pt x="677913" y="0"/>
                  </a:lnTo>
                  <a:lnTo>
                    <a:pt x="1338635" y="349128"/>
                  </a:lnTo>
                  <a:lnTo>
                    <a:pt x="677913" y="698256"/>
                  </a:lnTo>
                  <a:close/>
                </a:path>
                <a:path w="1339215" h="698500">
                  <a:moveTo>
                    <a:pt x="0" y="349131"/>
                  </a:moveTo>
                  <a:lnTo>
                    <a:pt x="1338635" y="349131"/>
                  </a:lnTo>
                </a:path>
              </a:pathLst>
            </a:custGeom>
            <a:ln w="17999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592181" y="4090057"/>
              <a:ext cx="1009650" cy="800100"/>
            </a:xfrm>
            <a:custGeom>
              <a:avLst/>
              <a:gdLst/>
              <a:ahLst/>
              <a:cxnLst/>
              <a:rect l="l" t="t" r="r" b="b"/>
              <a:pathLst>
                <a:path w="1009650" h="800100">
                  <a:moveTo>
                    <a:pt x="0" y="0"/>
                  </a:moveTo>
                  <a:lnTo>
                    <a:pt x="0" y="789219"/>
                  </a:lnTo>
                </a:path>
                <a:path w="1009650" h="800100">
                  <a:moveTo>
                    <a:pt x="1009489" y="2814"/>
                  </a:moveTo>
                  <a:lnTo>
                    <a:pt x="1009489" y="79985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592172" y="4532700"/>
              <a:ext cx="1017905" cy="288290"/>
            </a:xfrm>
            <a:custGeom>
              <a:avLst/>
              <a:gdLst/>
              <a:ahLst/>
              <a:cxnLst/>
              <a:rect l="l" t="t" r="r" b="b"/>
              <a:pathLst>
                <a:path w="1017904" h="288289">
                  <a:moveTo>
                    <a:pt x="1009573" y="38404"/>
                  </a:moveTo>
                  <a:lnTo>
                    <a:pt x="999070" y="33896"/>
                  </a:lnTo>
                  <a:lnTo>
                    <a:pt x="919962" y="0"/>
                  </a:lnTo>
                  <a:lnTo>
                    <a:pt x="921118" y="2400"/>
                  </a:lnTo>
                  <a:lnTo>
                    <a:pt x="922210" y="4800"/>
                  </a:lnTo>
                  <a:lnTo>
                    <a:pt x="929411" y="33604"/>
                  </a:lnTo>
                  <a:lnTo>
                    <a:pt x="929411" y="33896"/>
                  </a:lnTo>
                  <a:lnTo>
                    <a:pt x="428917" y="33896"/>
                  </a:lnTo>
                  <a:lnTo>
                    <a:pt x="429120" y="31203"/>
                  </a:lnTo>
                  <a:lnTo>
                    <a:pt x="438378" y="0"/>
                  </a:lnTo>
                  <a:lnTo>
                    <a:pt x="348767" y="38404"/>
                  </a:lnTo>
                  <a:lnTo>
                    <a:pt x="438378" y="76809"/>
                  </a:lnTo>
                  <a:lnTo>
                    <a:pt x="437210" y="74409"/>
                  </a:lnTo>
                  <a:lnTo>
                    <a:pt x="436130" y="72009"/>
                  </a:lnTo>
                  <a:lnTo>
                    <a:pt x="428917" y="42900"/>
                  </a:lnTo>
                  <a:lnTo>
                    <a:pt x="929424" y="42900"/>
                  </a:lnTo>
                  <a:lnTo>
                    <a:pt x="919962" y="76809"/>
                  </a:lnTo>
                  <a:lnTo>
                    <a:pt x="999070" y="42900"/>
                  </a:lnTo>
                  <a:lnTo>
                    <a:pt x="1009573" y="38404"/>
                  </a:lnTo>
                  <a:close/>
                </a:path>
                <a:path w="1017904" h="288289">
                  <a:moveTo>
                    <a:pt x="1017701" y="249491"/>
                  </a:moveTo>
                  <a:lnTo>
                    <a:pt x="1007198" y="244995"/>
                  </a:lnTo>
                  <a:lnTo>
                    <a:pt x="928090" y="211086"/>
                  </a:lnTo>
                  <a:lnTo>
                    <a:pt x="929246" y="213487"/>
                  </a:lnTo>
                  <a:lnTo>
                    <a:pt x="937539" y="244690"/>
                  </a:lnTo>
                  <a:lnTo>
                    <a:pt x="937539" y="244995"/>
                  </a:lnTo>
                  <a:lnTo>
                    <a:pt x="80149" y="244995"/>
                  </a:lnTo>
                  <a:lnTo>
                    <a:pt x="80352" y="242290"/>
                  </a:lnTo>
                  <a:lnTo>
                    <a:pt x="89611" y="211086"/>
                  </a:lnTo>
                  <a:lnTo>
                    <a:pt x="0" y="249491"/>
                  </a:lnTo>
                  <a:lnTo>
                    <a:pt x="89611" y="287896"/>
                  </a:lnTo>
                  <a:lnTo>
                    <a:pt x="88455" y="285496"/>
                  </a:lnTo>
                  <a:lnTo>
                    <a:pt x="87363" y="283095"/>
                  </a:lnTo>
                  <a:lnTo>
                    <a:pt x="80149" y="254000"/>
                  </a:lnTo>
                  <a:lnTo>
                    <a:pt x="937552" y="254000"/>
                  </a:lnTo>
                  <a:lnTo>
                    <a:pt x="928090" y="287896"/>
                  </a:lnTo>
                  <a:lnTo>
                    <a:pt x="1007198" y="254000"/>
                  </a:lnTo>
                  <a:lnTo>
                    <a:pt x="1017701" y="249491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8932352" y="3743740"/>
              <a:ext cx="833119" cy="349250"/>
            </a:xfrm>
            <a:custGeom>
              <a:avLst/>
              <a:gdLst/>
              <a:ahLst/>
              <a:cxnLst/>
              <a:rect l="l" t="t" r="r" b="b"/>
              <a:pathLst>
                <a:path w="833120" h="349250">
                  <a:moveTo>
                    <a:pt x="8594" y="0"/>
                  </a:moveTo>
                  <a:lnTo>
                    <a:pt x="832835" y="0"/>
                  </a:lnTo>
                </a:path>
                <a:path w="833120" h="349250">
                  <a:moveTo>
                    <a:pt x="0" y="349128"/>
                  </a:moveTo>
                  <a:lnTo>
                    <a:pt x="824238" y="34912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9679842" y="3743740"/>
              <a:ext cx="76835" cy="349250"/>
            </a:xfrm>
            <a:custGeom>
              <a:avLst/>
              <a:gdLst/>
              <a:ahLst/>
              <a:cxnLst/>
              <a:rect l="l" t="t" r="r" b="b"/>
              <a:pathLst>
                <a:path w="76834" h="349250">
                  <a:moveTo>
                    <a:pt x="0" y="259520"/>
                  </a:moveTo>
                  <a:lnTo>
                    <a:pt x="38404" y="349131"/>
                  </a:lnTo>
                  <a:lnTo>
                    <a:pt x="57705" y="304096"/>
                  </a:lnTo>
                  <a:lnTo>
                    <a:pt x="33905" y="304096"/>
                  </a:lnTo>
                  <a:lnTo>
                    <a:pt x="33900" y="268985"/>
                  </a:lnTo>
                  <a:lnTo>
                    <a:pt x="2401" y="260684"/>
                  </a:lnTo>
                  <a:lnTo>
                    <a:pt x="0" y="259520"/>
                  </a:lnTo>
                  <a:close/>
                </a:path>
                <a:path w="76834" h="349250">
                  <a:moveTo>
                    <a:pt x="33905" y="268985"/>
                  </a:moveTo>
                  <a:lnTo>
                    <a:pt x="33905" y="304096"/>
                  </a:lnTo>
                  <a:lnTo>
                    <a:pt x="42904" y="304096"/>
                  </a:lnTo>
                  <a:lnTo>
                    <a:pt x="42904" y="269121"/>
                  </a:lnTo>
                  <a:lnTo>
                    <a:pt x="38404" y="269121"/>
                  </a:lnTo>
                  <a:lnTo>
                    <a:pt x="36003" y="269086"/>
                  </a:lnTo>
                  <a:lnTo>
                    <a:pt x="33905" y="268985"/>
                  </a:lnTo>
                  <a:close/>
                </a:path>
                <a:path w="76834" h="349250">
                  <a:moveTo>
                    <a:pt x="76809" y="259520"/>
                  </a:moveTo>
                  <a:lnTo>
                    <a:pt x="42904" y="268985"/>
                  </a:lnTo>
                  <a:lnTo>
                    <a:pt x="42904" y="304096"/>
                  </a:lnTo>
                  <a:lnTo>
                    <a:pt x="57705" y="304096"/>
                  </a:lnTo>
                  <a:lnTo>
                    <a:pt x="76809" y="259520"/>
                  </a:lnTo>
                  <a:close/>
                </a:path>
                <a:path w="76834" h="349250">
                  <a:moveTo>
                    <a:pt x="38404" y="80010"/>
                  </a:moveTo>
                  <a:lnTo>
                    <a:pt x="36003" y="80046"/>
                  </a:lnTo>
                  <a:lnTo>
                    <a:pt x="33905" y="80147"/>
                  </a:lnTo>
                  <a:lnTo>
                    <a:pt x="33905" y="268985"/>
                  </a:lnTo>
                  <a:lnTo>
                    <a:pt x="36003" y="269086"/>
                  </a:lnTo>
                  <a:lnTo>
                    <a:pt x="38404" y="269121"/>
                  </a:lnTo>
                  <a:lnTo>
                    <a:pt x="40806" y="269086"/>
                  </a:lnTo>
                  <a:lnTo>
                    <a:pt x="42899" y="268985"/>
                  </a:lnTo>
                  <a:lnTo>
                    <a:pt x="42899" y="80147"/>
                  </a:lnTo>
                  <a:lnTo>
                    <a:pt x="40806" y="80046"/>
                  </a:lnTo>
                  <a:lnTo>
                    <a:pt x="38404" y="80010"/>
                  </a:lnTo>
                  <a:close/>
                </a:path>
                <a:path w="76834" h="349250">
                  <a:moveTo>
                    <a:pt x="42904" y="268985"/>
                  </a:moveTo>
                  <a:lnTo>
                    <a:pt x="40806" y="269086"/>
                  </a:lnTo>
                  <a:lnTo>
                    <a:pt x="38404" y="269121"/>
                  </a:lnTo>
                  <a:lnTo>
                    <a:pt x="42904" y="269121"/>
                  </a:lnTo>
                  <a:lnTo>
                    <a:pt x="42904" y="268985"/>
                  </a:lnTo>
                  <a:close/>
                </a:path>
                <a:path w="76834" h="349250">
                  <a:moveTo>
                    <a:pt x="38404" y="0"/>
                  </a:moveTo>
                  <a:lnTo>
                    <a:pt x="0" y="89611"/>
                  </a:lnTo>
                  <a:lnTo>
                    <a:pt x="2401" y="88449"/>
                  </a:lnTo>
                  <a:lnTo>
                    <a:pt x="4798" y="87362"/>
                  </a:lnTo>
                  <a:lnTo>
                    <a:pt x="33900" y="80148"/>
                  </a:lnTo>
                  <a:lnTo>
                    <a:pt x="33905" y="45036"/>
                  </a:lnTo>
                  <a:lnTo>
                    <a:pt x="57706" y="45036"/>
                  </a:lnTo>
                  <a:lnTo>
                    <a:pt x="38404" y="0"/>
                  </a:lnTo>
                  <a:close/>
                </a:path>
                <a:path w="76834" h="349250">
                  <a:moveTo>
                    <a:pt x="57706" y="45036"/>
                  </a:moveTo>
                  <a:lnTo>
                    <a:pt x="42904" y="45036"/>
                  </a:lnTo>
                  <a:lnTo>
                    <a:pt x="42904" y="80148"/>
                  </a:lnTo>
                  <a:lnTo>
                    <a:pt x="45604" y="80349"/>
                  </a:lnTo>
                  <a:lnTo>
                    <a:pt x="48005" y="80611"/>
                  </a:lnTo>
                  <a:lnTo>
                    <a:pt x="76809" y="89611"/>
                  </a:lnTo>
                  <a:lnTo>
                    <a:pt x="57706" y="45036"/>
                  </a:lnTo>
                  <a:close/>
                </a:path>
                <a:path w="76834" h="349250">
                  <a:moveTo>
                    <a:pt x="42904" y="80010"/>
                  </a:moveTo>
                  <a:lnTo>
                    <a:pt x="38404" y="80010"/>
                  </a:lnTo>
                  <a:lnTo>
                    <a:pt x="40806" y="80046"/>
                  </a:lnTo>
                  <a:lnTo>
                    <a:pt x="42904" y="80148"/>
                  </a:lnTo>
                  <a:lnTo>
                    <a:pt x="42904" y="80010"/>
                  </a:lnTo>
                  <a:close/>
                </a:path>
                <a:path w="76834" h="349250">
                  <a:moveTo>
                    <a:pt x="42904" y="45036"/>
                  </a:moveTo>
                  <a:lnTo>
                    <a:pt x="33905" y="45036"/>
                  </a:lnTo>
                  <a:lnTo>
                    <a:pt x="33905" y="80147"/>
                  </a:lnTo>
                  <a:lnTo>
                    <a:pt x="36003" y="80046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8591828" y="3743740"/>
              <a:ext cx="1010285" cy="349250"/>
            </a:xfrm>
            <a:custGeom>
              <a:avLst/>
              <a:gdLst/>
              <a:ahLst/>
              <a:cxnLst/>
              <a:rect l="l" t="t" r="r" b="b"/>
              <a:pathLst>
                <a:path w="1010284" h="349250">
                  <a:moveTo>
                    <a:pt x="349117" y="349131"/>
                  </a:moveTo>
                  <a:lnTo>
                    <a:pt x="349117" y="0"/>
                  </a:lnTo>
                </a:path>
                <a:path w="1010284" h="349250">
                  <a:moveTo>
                    <a:pt x="349117" y="349131"/>
                  </a:moveTo>
                  <a:lnTo>
                    <a:pt x="1009840" y="349128"/>
                  </a:lnTo>
                </a:path>
                <a:path w="1010284" h="349250">
                  <a:moveTo>
                    <a:pt x="349117" y="349131"/>
                  </a:moveTo>
                  <a:lnTo>
                    <a:pt x="0" y="346309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/>
          <p:cNvGrpSpPr/>
          <p:nvPr/>
        </p:nvGrpSpPr>
        <p:grpSpPr>
          <a:xfrm>
            <a:off x="8265718" y="5265590"/>
            <a:ext cx="1502410" cy="1155700"/>
            <a:chOff x="8265718" y="5265590"/>
            <a:chExt cx="1502410" cy="1155700"/>
          </a:xfrm>
        </p:grpSpPr>
        <p:sp>
          <p:nvSpPr>
            <p:cNvPr id="53" name="object 53"/>
            <p:cNvSpPr/>
            <p:nvPr/>
          </p:nvSpPr>
          <p:spPr>
            <a:xfrm>
              <a:off x="8943634" y="5623724"/>
              <a:ext cx="0" cy="562610"/>
            </a:xfrm>
            <a:custGeom>
              <a:avLst/>
              <a:gdLst/>
              <a:ahLst/>
              <a:cxnLst/>
              <a:rect l="l" t="t" r="r" b="b"/>
              <a:pathLst>
                <a:path w="0" h="562610">
                  <a:moveTo>
                    <a:pt x="0" y="0"/>
                  </a:moveTo>
                  <a:lnTo>
                    <a:pt x="0" y="562331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13653" y="5493739"/>
              <a:ext cx="134481" cy="13545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594869" y="5274961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346061" y="0"/>
                  </a:moveTo>
                  <a:lnTo>
                    <a:pt x="299270" y="3479"/>
                  </a:lnTo>
                  <a:lnTo>
                    <a:pt x="254400" y="12911"/>
                  </a:lnTo>
                  <a:lnTo>
                    <a:pt x="211853" y="27892"/>
                  </a:lnTo>
                  <a:lnTo>
                    <a:pt x="172033" y="48019"/>
                  </a:lnTo>
                  <a:lnTo>
                    <a:pt x="135342" y="72890"/>
                  </a:lnTo>
                  <a:lnTo>
                    <a:pt x="102184" y="102101"/>
                  </a:lnTo>
                  <a:lnTo>
                    <a:pt x="72962" y="135249"/>
                  </a:lnTo>
                  <a:lnTo>
                    <a:pt x="48079" y="171932"/>
                  </a:lnTo>
                  <a:lnTo>
                    <a:pt x="27938" y="211746"/>
                  </a:lnTo>
                  <a:lnTo>
                    <a:pt x="12942" y="254288"/>
                  </a:lnTo>
                  <a:lnTo>
                    <a:pt x="3495" y="299155"/>
                  </a:lnTo>
                  <a:lnTo>
                    <a:pt x="0" y="345945"/>
                  </a:lnTo>
                  <a:lnTo>
                    <a:pt x="348764" y="348761"/>
                  </a:lnTo>
                  <a:lnTo>
                    <a:pt x="346061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8590334" y="5270424"/>
              <a:ext cx="358140" cy="358140"/>
            </a:xfrm>
            <a:custGeom>
              <a:avLst/>
              <a:gdLst/>
              <a:ahLst/>
              <a:cxnLst/>
              <a:rect l="l" t="t" r="r" b="b"/>
              <a:pathLst>
                <a:path w="358140" h="358139">
                  <a:moveTo>
                    <a:pt x="357799" y="353260"/>
                  </a:moveTo>
                  <a:lnTo>
                    <a:pt x="353264" y="357797"/>
                  </a:lnTo>
                  <a:lnTo>
                    <a:pt x="357836" y="357832"/>
                  </a:lnTo>
                  <a:lnTo>
                    <a:pt x="357799" y="353260"/>
                  </a:lnTo>
                  <a:close/>
                </a:path>
                <a:path w="358140" h="358139">
                  <a:moveTo>
                    <a:pt x="9184" y="346019"/>
                  </a:moveTo>
                  <a:lnTo>
                    <a:pt x="9036" y="350517"/>
                  </a:lnTo>
                  <a:lnTo>
                    <a:pt x="105" y="350517"/>
                  </a:lnTo>
                  <a:lnTo>
                    <a:pt x="4499" y="354981"/>
                  </a:lnTo>
                  <a:lnTo>
                    <a:pt x="353264" y="357797"/>
                  </a:lnTo>
                  <a:lnTo>
                    <a:pt x="348800" y="353333"/>
                  </a:lnTo>
                  <a:lnTo>
                    <a:pt x="348778" y="350517"/>
                  </a:lnTo>
                  <a:lnTo>
                    <a:pt x="9036" y="350517"/>
                  </a:lnTo>
                  <a:lnTo>
                    <a:pt x="348778" y="350446"/>
                  </a:lnTo>
                  <a:lnTo>
                    <a:pt x="348764" y="348759"/>
                  </a:lnTo>
                  <a:lnTo>
                    <a:pt x="9184" y="346019"/>
                  </a:lnTo>
                  <a:close/>
                </a:path>
                <a:path w="358140" h="358139">
                  <a:moveTo>
                    <a:pt x="348764" y="348759"/>
                  </a:moveTo>
                  <a:lnTo>
                    <a:pt x="348800" y="353333"/>
                  </a:lnTo>
                  <a:lnTo>
                    <a:pt x="353264" y="357797"/>
                  </a:lnTo>
                  <a:lnTo>
                    <a:pt x="353335" y="348796"/>
                  </a:lnTo>
                  <a:lnTo>
                    <a:pt x="348764" y="348759"/>
                  </a:lnTo>
                  <a:close/>
                </a:path>
                <a:path w="358140" h="358139">
                  <a:moveTo>
                    <a:pt x="355097" y="4500"/>
                  </a:moveTo>
                  <a:lnTo>
                    <a:pt x="346096" y="4571"/>
                  </a:lnTo>
                  <a:lnTo>
                    <a:pt x="350633" y="9036"/>
                  </a:lnTo>
                  <a:lnTo>
                    <a:pt x="346132" y="9184"/>
                  </a:lnTo>
                  <a:lnTo>
                    <a:pt x="348764" y="348759"/>
                  </a:lnTo>
                  <a:lnTo>
                    <a:pt x="353335" y="348796"/>
                  </a:lnTo>
                  <a:lnTo>
                    <a:pt x="353264" y="357797"/>
                  </a:lnTo>
                  <a:lnTo>
                    <a:pt x="357727" y="353333"/>
                  </a:lnTo>
                  <a:lnTo>
                    <a:pt x="357638" y="332478"/>
                  </a:lnTo>
                  <a:lnTo>
                    <a:pt x="355097" y="4500"/>
                  </a:lnTo>
                  <a:close/>
                </a:path>
                <a:path w="358140" h="358139">
                  <a:moveTo>
                    <a:pt x="35" y="350446"/>
                  </a:moveTo>
                  <a:lnTo>
                    <a:pt x="0" y="354945"/>
                  </a:lnTo>
                  <a:lnTo>
                    <a:pt x="4499" y="354981"/>
                  </a:lnTo>
                  <a:lnTo>
                    <a:pt x="35" y="350446"/>
                  </a:lnTo>
                  <a:close/>
                </a:path>
                <a:path w="358140" h="358139">
                  <a:moveTo>
                    <a:pt x="4572" y="345982"/>
                  </a:moveTo>
                  <a:lnTo>
                    <a:pt x="35" y="350446"/>
                  </a:lnTo>
                  <a:lnTo>
                    <a:pt x="9036" y="350517"/>
                  </a:lnTo>
                  <a:lnTo>
                    <a:pt x="9184" y="346019"/>
                  </a:lnTo>
                  <a:lnTo>
                    <a:pt x="4572" y="345982"/>
                  </a:lnTo>
                  <a:close/>
                </a:path>
                <a:path w="358140" h="358139">
                  <a:moveTo>
                    <a:pt x="350560" y="36"/>
                  </a:moveTo>
                  <a:lnTo>
                    <a:pt x="297378" y="4432"/>
                  </a:lnTo>
                  <a:lnTo>
                    <a:pt x="246655" y="16416"/>
                  </a:lnTo>
                  <a:lnTo>
                    <a:pt x="199148" y="35349"/>
                  </a:lnTo>
                  <a:lnTo>
                    <a:pt x="155281" y="60695"/>
                  </a:lnTo>
                  <a:lnTo>
                    <a:pt x="115685" y="91871"/>
                  </a:lnTo>
                  <a:lnTo>
                    <a:pt x="80945" y="128282"/>
                  </a:lnTo>
                  <a:lnTo>
                    <a:pt x="51630" y="169358"/>
                  </a:lnTo>
                  <a:lnTo>
                    <a:pt x="28338" y="214516"/>
                  </a:lnTo>
                  <a:lnTo>
                    <a:pt x="11634" y="263170"/>
                  </a:lnTo>
                  <a:lnTo>
                    <a:pt x="2109" y="314737"/>
                  </a:lnTo>
                  <a:lnTo>
                    <a:pt x="35" y="350446"/>
                  </a:lnTo>
                  <a:lnTo>
                    <a:pt x="4572" y="345982"/>
                  </a:lnTo>
                  <a:lnTo>
                    <a:pt x="9185" y="345982"/>
                  </a:lnTo>
                  <a:lnTo>
                    <a:pt x="13337" y="298681"/>
                  </a:lnTo>
                  <a:lnTo>
                    <a:pt x="25012" y="249314"/>
                  </a:lnTo>
                  <a:lnTo>
                    <a:pt x="43491" y="202975"/>
                  </a:lnTo>
                  <a:lnTo>
                    <a:pt x="68209" y="160239"/>
                  </a:lnTo>
                  <a:lnTo>
                    <a:pt x="98607" y="121654"/>
                  </a:lnTo>
                  <a:lnTo>
                    <a:pt x="134106" y="87807"/>
                  </a:lnTo>
                  <a:lnTo>
                    <a:pt x="174146" y="59255"/>
                  </a:lnTo>
                  <a:lnTo>
                    <a:pt x="218156" y="36569"/>
                  </a:lnTo>
                  <a:lnTo>
                    <a:pt x="265568" y="20307"/>
                  </a:lnTo>
                  <a:lnTo>
                    <a:pt x="315821" y="11049"/>
                  </a:lnTo>
                  <a:lnTo>
                    <a:pt x="346132" y="9184"/>
                  </a:lnTo>
                  <a:lnTo>
                    <a:pt x="346096" y="4571"/>
                  </a:lnTo>
                  <a:lnTo>
                    <a:pt x="355097" y="4500"/>
                  </a:lnTo>
                  <a:lnTo>
                    <a:pt x="350560" y="36"/>
                  </a:lnTo>
                  <a:close/>
                </a:path>
                <a:path w="358140" h="358139">
                  <a:moveTo>
                    <a:pt x="9185" y="345982"/>
                  </a:moveTo>
                  <a:lnTo>
                    <a:pt x="4572" y="345982"/>
                  </a:lnTo>
                  <a:lnTo>
                    <a:pt x="9184" y="346019"/>
                  </a:lnTo>
                  <a:close/>
                </a:path>
                <a:path w="358140" h="358139">
                  <a:moveTo>
                    <a:pt x="346096" y="4571"/>
                  </a:moveTo>
                  <a:lnTo>
                    <a:pt x="346132" y="9184"/>
                  </a:lnTo>
                  <a:lnTo>
                    <a:pt x="350633" y="9036"/>
                  </a:lnTo>
                  <a:lnTo>
                    <a:pt x="346096" y="4571"/>
                  </a:lnTo>
                  <a:close/>
                </a:path>
                <a:path w="358140" h="358139">
                  <a:moveTo>
                    <a:pt x="355060" y="0"/>
                  </a:moveTo>
                  <a:lnTo>
                    <a:pt x="350560" y="36"/>
                  </a:lnTo>
                  <a:lnTo>
                    <a:pt x="355097" y="4500"/>
                  </a:lnTo>
                  <a:lnTo>
                    <a:pt x="3550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8265718" y="5274590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5" y="698259"/>
                  </a:moveTo>
                  <a:lnTo>
                    <a:pt x="17028" y="349131"/>
                  </a:lnTo>
                  <a:lnTo>
                    <a:pt x="677915" y="0"/>
                  </a:lnTo>
                  <a:lnTo>
                    <a:pt x="1338638" y="349131"/>
                  </a:lnTo>
                  <a:lnTo>
                    <a:pt x="677915" y="698259"/>
                  </a:lnTo>
                  <a:close/>
                </a:path>
                <a:path w="1339215" h="698500">
                  <a:moveTo>
                    <a:pt x="0" y="349134"/>
                  </a:moveTo>
                  <a:lnTo>
                    <a:pt x="1338638" y="349134"/>
                  </a:lnTo>
                </a:path>
              </a:pathLst>
            </a:custGeom>
            <a:ln w="17999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8594869" y="5620910"/>
              <a:ext cx="1009650" cy="800100"/>
            </a:xfrm>
            <a:custGeom>
              <a:avLst/>
              <a:gdLst/>
              <a:ahLst/>
              <a:cxnLst/>
              <a:rect l="l" t="t" r="r" b="b"/>
              <a:pathLst>
                <a:path w="1009650" h="800100">
                  <a:moveTo>
                    <a:pt x="0" y="0"/>
                  </a:moveTo>
                  <a:lnTo>
                    <a:pt x="0" y="789219"/>
                  </a:lnTo>
                </a:path>
                <a:path w="1009650" h="800100">
                  <a:moveTo>
                    <a:pt x="1009487" y="2814"/>
                  </a:moveTo>
                  <a:lnTo>
                    <a:pt x="1009487" y="79985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8594865" y="6063546"/>
              <a:ext cx="1017905" cy="288290"/>
            </a:xfrm>
            <a:custGeom>
              <a:avLst/>
              <a:gdLst/>
              <a:ahLst/>
              <a:cxnLst/>
              <a:rect l="l" t="t" r="r" b="b"/>
              <a:pathLst>
                <a:path w="1017904" h="288289">
                  <a:moveTo>
                    <a:pt x="1009573" y="38404"/>
                  </a:moveTo>
                  <a:lnTo>
                    <a:pt x="999070" y="33909"/>
                  </a:lnTo>
                  <a:lnTo>
                    <a:pt x="919962" y="0"/>
                  </a:lnTo>
                  <a:lnTo>
                    <a:pt x="921118" y="2400"/>
                  </a:lnTo>
                  <a:lnTo>
                    <a:pt x="929411" y="33604"/>
                  </a:lnTo>
                  <a:lnTo>
                    <a:pt x="929411" y="33909"/>
                  </a:lnTo>
                  <a:lnTo>
                    <a:pt x="428904" y="33909"/>
                  </a:lnTo>
                  <a:lnTo>
                    <a:pt x="429107" y="31203"/>
                  </a:lnTo>
                  <a:lnTo>
                    <a:pt x="438378" y="0"/>
                  </a:lnTo>
                  <a:lnTo>
                    <a:pt x="348767" y="38404"/>
                  </a:lnTo>
                  <a:lnTo>
                    <a:pt x="438378" y="76809"/>
                  </a:lnTo>
                  <a:lnTo>
                    <a:pt x="437210" y="74409"/>
                  </a:lnTo>
                  <a:lnTo>
                    <a:pt x="436130" y="72009"/>
                  </a:lnTo>
                  <a:lnTo>
                    <a:pt x="428904" y="42913"/>
                  </a:lnTo>
                  <a:lnTo>
                    <a:pt x="929424" y="42913"/>
                  </a:lnTo>
                  <a:lnTo>
                    <a:pt x="919962" y="76809"/>
                  </a:lnTo>
                  <a:lnTo>
                    <a:pt x="999070" y="42913"/>
                  </a:lnTo>
                  <a:lnTo>
                    <a:pt x="1009573" y="38404"/>
                  </a:lnTo>
                  <a:close/>
                </a:path>
                <a:path w="1017904" h="288289">
                  <a:moveTo>
                    <a:pt x="1017689" y="249504"/>
                  </a:moveTo>
                  <a:lnTo>
                    <a:pt x="1007198" y="245008"/>
                  </a:lnTo>
                  <a:lnTo>
                    <a:pt x="928077" y="211099"/>
                  </a:lnTo>
                  <a:lnTo>
                    <a:pt x="929246" y="213499"/>
                  </a:lnTo>
                  <a:lnTo>
                    <a:pt x="937539" y="244703"/>
                  </a:lnTo>
                  <a:lnTo>
                    <a:pt x="937539" y="245008"/>
                  </a:lnTo>
                  <a:lnTo>
                    <a:pt x="80149" y="245008"/>
                  </a:lnTo>
                  <a:lnTo>
                    <a:pt x="80352" y="242303"/>
                  </a:lnTo>
                  <a:lnTo>
                    <a:pt x="89611" y="211099"/>
                  </a:lnTo>
                  <a:lnTo>
                    <a:pt x="0" y="249504"/>
                  </a:lnTo>
                  <a:lnTo>
                    <a:pt x="89611" y="287909"/>
                  </a:lnTo>
                  <a:lnTo>
                    <a:pt x="88442" y="285508"/>
                  </a:lnTo>
                  <a:lnTo>
                    <a:pt x="87363" y="283108"/>
                  </a:lnTo>
                  <a:lnTo>
                    <a:pt x="80149" y="254000"/>
                  </a:lnTo>
                  <a:lnTo>
                    <a:pt x="937552" y="254000"/>
                  </a:lnTo>
                  <a:lnTo>
                    <a:pt x="928077" y="287909"/>
                  </a:lnTo>
                  <a:lnTo>
                    <a:pt x="1007198" y="254000"/>
                  </a:lnTo>
                  <a:lnTo>
                    <a:pt x="1017689" y="24950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8935037" y="5274594"/>
              <a:ext cx="833119" cy="349250"/>
            </a:xfrm>
            <a:custGeom>
              <a:avLst/>
              <a:gdLst/>
              <a:ahLst/>
              <a:cxnLst/>
              <a:rect l="l" t="t" r="r" b="b"/>
              <a:pathLst>
                <a:path w="833120" h="349250">
                  <a:moveTo>
                    <a:pt x="8596" y="0"/>
                  </a:moveTo>
                  <a:lnTo>
                    <a:pt x="832838" y="0"/>
                  </a:lnTo>
                </a:path>
                <a:path w="833120" h="349250">
                  <a:moveTo>
                    <a:pt x="0" y="349128"/>
                  </a:moveTo>
                  <a:lnTo>
                    <a:pt x="824241" y="34912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9682530" y="5274594"/>
              <a:ext cx="76835" cy="349250"/>
            </a:xfrm>
            <a:custGeom>
              <a:avLst/>
              <a:gdLst/>
              <a:ahLst/>
              <a:cxnLst/>
              <a:rect l="l" t="t" r="r" b="b"/>
              <a:pathLst>
                <a:path w="76834" h="349250">
                  <a:moveTo>
                    <a:pt x="0" y="259516"/>
                  </a:moveTo>
                  <a:lnTo>
                    <a:pt x="38404" y="349128"/>
                  </a:lnTo>
                  <a:lnTo>
                    <a:pt x="57706" y="304091"/>
                  </a:lnTo>
                  <a:lnTo>
                    <a:pt x="33905" y="304091"/>
                  </a:lnTo>
                  <a:lnTo>
                    <a:pt x="33901" y="268981"/>
                  </a:lnTo>
                  <a:lnTo>
                    <a:pt x="2401" y="260678"/>
                  </a:lnTo>
                  <a:lnTo>
                    <a:pt x="0" y="259516"/>
                  </a:lnTo>
                  <a:close/>
                </a:path>
                <a:path w="76834" h="349250">
                  <a:moveTo>
                    <a:pt x="33905" y="268981"/>
                  </a:moveTo>
                  <a:lnTo>
                    <a:pt x="33905" y="304091"/>
                  </a:lnTo>
                  <a:lnTo>
                    <a:pt x="42905" y="304091"/>
                  </a:lnTo>
                  <a:lnTo>
                    <a:pt x="42905" y="269118"/>
                  </a:lnTo>
                  <a:lnTo>
                    <a:pt x="38404" y="269118"/>
                  </a:lnTo>
                  <a:lnTo>
                    <a:pt x="36004" y="269081"/>
                  </a:lnTo>
                  <a:lnTo>
                    <a:pt x="33905" y="268981"/>
                  </a:lnTo>
                  <a:close/>
                </a:path>
                <a:path w="76834" h="349250">
                  <a:moveTo>
                    <a:pt x="76809" y="259516"/>
                  </a:moveTo>
                  <a:lnTo>
                    <a:pt x="42905" y="268981"/>
                  </a:lnTo>
                  <a:lnTo>
                    <a:pt x="42905" y="304091"/>
                  </a:lnTo>
                  <a:lnTo>
                    <a:pt x="57706" y="304091"/>
                  </a:lnTo>
                  <a:lnTo>
                    <a:pt x="76809" y="259516"/>
                  </a:lnTo>
                  <a:close/>
                </a:path>
                <a:path w="76834" h="349250">
                  <a:moveTo>
                    <a:pt x="38404" y="80010"/>
                  </a:moveTo>
                  <a:lnTo>
                    <a:pt x="36004" y="80045"/>
                  </a:lnTo>
                  <a:lnTo>
                    <a:pt x="33905" y="80146"/>
                  </a:lnTo>
                  <a:lnTo>
                    <a:pt x="33905" y="268981"/>
                  </a:lnTo>
                  <a:lnTo>
                    <a:pt x="36004" y="269081"/>
                  </a:lnTo>
                  <a:lnTo>
                    <a:pt x="38404" y="269118"/>
                  </a:lnTo>
                  <a:lnTo>
                    <a:pt x="40806" y="269081"/>
                  </a:lnTo>
                  <a:lnTo>
                    <a:pt x="42902" y="268981"/>
                  </a:lnTo>
                  <a:lnTo>
                    <a:pt x="42902" y="80146"/>
                  </a:lnTo>
                  <a:lnTo>
                    <a:pt x="40806" y="80045"/>
                  </a:lnTo>
                  <a:lnTo>
                    <a:pt x="38404" y="80010"/>
                  </a:lnTo>
                  <a:close/>
                </a:path>
                <a:path w="76834" h="349250">
                  <a:moveTo>
                    <a:pt x="42905" y="268981"/>
                  </a:moveTo>
                  <a:lnTo>
                    <a:pt x="40806" y="269081"/>
                  </a:lnTo>
                  <a:lnTo>
                    <a:pt x="38404" y="269118"/>
                  </a:lnTo>
                  <a:lnTo>
                    <a:pt x="42905" y="269118"/>
                  </a:lnTo>
                  <a:lnTo>
                    <a:pt x="42905" y="268981"/>
                  </a:lnTo>
                  <a:close/>
                </a:path>
                <a:path w="76834" h="349250">
                  <a:moveTo>
                    <a:pt x="38404" y="0"/>
                  </a:moveTo>
                  <a:lnTo>
                    <a:pt x="0" y="89611"/>
                  </a:lnTo>
                  <a:lnTo>
                    <a:pt x="2401" y="88447"/>
                  </a:lnTo>
                  <a:lnTo>
                    <a:pt x="4799" y="87360"/>
                  </a:lnTo>
                  <a:lnTo>
                    <a:pt x="33901" y="80146"/>
                  </a:lnTo>
                  <a:lnTo>
                    <a:pt x="33905" y="45035"/>
                  </a:lnTo>
                  <a:lnTo>
                    <a:pt x="57705" y="45035"/>
                  </a:lnTo>
                  <a:lnTo>
                    <a:pt x="38404" y="0"/>
                  </a:lnTo>
                  <a:close/>
                </a:path>
                <a:path w="76834" h="349250">
                  <a:moveTo>
                    <a:pt x="57705" y="45035"/>
                  </a:moveTo>
                  <a:lnTo>
                    <a:pt x="42905" y="45035"/>
                  </a:lnTo>
                  <a:lnTo>
                    <a:pt x="42905" y="80146"/>
                  </a:lnTo>
                  <a:lnTo>
                    <a:pt x="45605" y="80347"/>
                  </a:lnTo>
                  <a:lnTo>
                    <a:pt x="48005" y="80610"/>
                  </a:lnTo>
                  <a:lnTo>
                    <a:pt x="76809" y="89611"/>
                  </a:lnTo>
                  <a:lnTo>
                    <a:pt x="57705" y="45035"/>
                  </a:lnTo>
                  <a:close/>
                </a:path>
                <a:path w="76834" h="349250">
                  <a:moveTo>
                    <a:pt x="42905" y="80010"/>
                  </a:moveTo>
                  <a:lnTo>
                    <a:pt x="38404" y="80010"/>
                  </a:lnTo>
                  <a:lnTo>
                    <a:pt x="40806" y="80045"/>
                  </a:lnTo>
                  <a:lnTo>
                    <a:pt x="42905" y="80146"/>
                  </a:lnTo>
                  <a:lnTo>
                    <a:pt x="42905" y="80010"/>
                  </a:lnTo>
                  <a:close/>
                </a:path>
                <a:path w="76834" h="349250">
                  <a:moveTo>
                    <a:pt x="42905" y="45035"/>
                  </a:moveTo>
                  <a:lnTo>
                    <a:pt x="33905" y="45035"/>
                  </a:lnTo>
                  <a:lnTo>
                    <a:pt x="33905" y="80146"/>
                  </a:lnTo>
                  <a:lnTo>
                    <a:pt x="36004" y="80045"/>
                  </a:lnTo>
                  <a:lnTo>
                    <a:pt x="38404" y="80010"/>
                  </a:lnTo>
                  <a:lnTo>
                    <a:pt x="42905" y="80010"/>
                  </a:lnTo>
                  <a:lnTo>
                    <a:pt x="42905" y="4503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8943634" y="5274594"/>
              <a:ext cx="661035" cy="349250"/>
            </a:xfrm>
            <a:custGeom>
              <a:avLst/>
              <a:gdLst/>
              <a:ahLst/>
              <a:cxnLst/>
              <a:rect l="l" t="t" r="r" b="b"/>
              <a:pathLst>
                <a:path w="661034" h="349250">
                  <a:moveTo>
                    <a:pt x="0" y="349128"/>
                  </a:moveTo>
                  <a:lnTo>
                    <a:pt x="0" y="0"/>
                  </a:lnTo>
                </a:path>
                <a:path w="661034" h="349250">
                  <a:moveTo>
                    <a:pt x="0" y="349128"/>
                  </a:moveTo>
                  <a:lnTo>
                    <a:pt x="660722" y="349128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90369" y="5452375"/>
              <a:ext cx="245370" cy="18109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8594517" y="5620899"/>
              <a:ext cx="349250" cy="3175"/>
            </a:xfrm>
            <a:custGeom>
              <a:avLst/>
              <a:gdLst/>
              <a:ahLst/>
              <a:cxnLst/>
              <a:rect l="l" t="t" r="r" b="b"/>
              <a:pathLst>
                <a:path w="349250" h="3175">
                  <a:moveTo>
                    <a:pt x="349116" y="2823"/>
                  </a:moveTo>
                  <a:lnTo>
                    <a:pt x="0" y="0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8567074" y="5270461"/>
              <a:ext cx="374015" cy="347345"/>
            </a:xfrm>
            <a:custGeom>
              <a:avLst/>
              <a:gdLst/>
              <a:ahLst/>
              <a:cxnLst/>
              <a:rect l="l" t="t" r="r" b="b"/>
              <a:pathLst>
                <a:path w="374015" h="347345">
                  <a:moveTo>
                    <a:pt x="0" y="252766"/>
                  </a:moveTo>
                  <a:lnTo>
                    <a:pt x="24944" y="347014"/>
                  </a:lnTo>
                  <a:lnTo>
                    <a:pt x="51923" y="303115"/>
                  </a:lnTo>
                  <a:lnTo>
                    <a:pt x="35957" y="303115"/>
                  </a:lnTo>
                  <a:lnTo>
                    <a:pt x="27050" y="301805"/>
                  </a:lnTo>
                  <a:lnTo>
                    <a:pt x="29782" y="285781"/>
                  </a:lnTo>
                  <a:lnTo>
                    <a:pt x="33214" y="270031"/>
                  </a:lnTo>
                  <a:lnTo>
                    <a:pt x="33910" y="267409"/>
                  </a:lnTo>
                  <a:lnTo>
                    <a:pt x="31870" y="267011"/>
                  </a:lnTo>
                  <a:lnTo>
                    <a:pt x="2207" y="254264"/>
                  </a:lnTo>
                  <a:lnTo>
                    <a:pt x="0" y="252766"/>
                  </a:lnTo>
                  <a:close/>
                </a:path>
                <a:path w="374015" h="347345">
                  <a:moveTo>
                    <a:pt x="33910" y="267409"/>
                  </a:moveTo>
                  <a:lnTo>
                    <a:pt x="33214" y="270031"/>
                  </a:lnTo>
                  <a:lnTo>
                    <a:pt x="29782" y="285781"/>
                  </a:lnTo>
                  <a:lnTo>
                    <a:pt x="27050" y="301805"/>
                  </a:lnTo>
                  <a:lnTo>
                    <a:pt x="35957" y="303115"/>
                  </a:lnTo>
                  <a:lnTo>
                    <a:pt x="38616" y="287494"/>
                  </a:lnTo>
                  <a:lnTo>
                    <a:pt x="41962" y="272148"/>
                  </a:lnTo>
                  <a:lnTo>
                    <a:pt x="42928" y="268515"/>
                  </a:lnTo>
                  <a:lnTo>
                    <a:pt x="41367" y="268408"/>
                  </a:lnTo>
                  <a:lnTo>
                    <a:pt x="38977" y="268170"/>
                  </a:lnTo>
                  <a:lnTo>
                    <a:pt x="36597" y="267856"/>
                  </a:lnTo>
                  <a:lnTo>
                    <a:pt x="33910" y="267409"/>
                  </a:lnTo>
                  <a:close/>
                </a:path>
                <a:path w="374015" h="347345">
                  <a:moveTo>
                    <a:pt x="42928" y="268515"/>
                  </a:moveTo>
                  <a:lnTo>
                    <a:pt x="41962" y="272148"/>
                  </a:lnTo>
                  <a:lnTo>
                    <a:pt x="38616" y="287494"/>
                  </a:lnTo>
                  <a:lnTo>
                    <a:pt x="35957" y="303115"/>
                  </a:lnTo>
                  <a:lnTo>
                    <a:pt x="51923" y="303115"/>
                  </a:lnTo>
                  <a:lnTo>
                    <a:pt x="73087" y="268678"/>
                  </a:lnTo>
                  <a:lnTo>
                    <a:pt x="48607" y="268678"/>
                  </a:lnTo>
                  <a:lnTo>
                    <a:pt x="46184" y="268663"/>
                  </a:lnTo>
                  <a:lnTo>
                    <a:pt x="43773" y="268573"/>
                  </a:lnTo>
                  <a:lnTo>
                    <a:pt x="42928" y="268515"/>
                  </a:lnTo>
                  <a:close/>
                </a:path>
                <a:path w="374015" h="347345">
                  <a:moveTo>
                    <a:pt x="75992" y="263951"/>
                  </a:moveTo>
                  <a:lnTo>
                    <a:pt x="48607" y="268678"/>
                  </a:lnTo>
                  <a:lnTo>
                    <a:pt x="73087" y="268678"/>
                  </a:lnTo>
                  <a:lnTo>
                    <a:pt x="75992" y="263951"/>
                  </a:lnTo>
                  <a:close/>
                </a:path>
                <a:path w="374015" h="347345">
                  <a:moveTo>
                    <a:pt x="373820" y="0"/>
                  </a:moveTo>
                  <a:lnTo>
                    <a:pt x="325624" y="3653"/>
                  </a:lnTo>
                  <a:lnTo>
                    <a:pt x="279313" y="13585"/>
                  </a:lnTo>
                  <a:lnTo>
                    <a:pt x="235361" y="29382"/>
                  </a:lnTo>
                  <a:lnTo>
                    <a:pt x="194241" y="50647"/>
                  </a:lnTo>
                  <a:lnTo>
                    <a:pt x="156423" y="76956"/>
                  </a:lnTo>
                  <a:lnTo>
                    <a:pt x="122370" y="107916"/>
                  </a:lnTo>
                  <a:lnTo>
                    <a:pt x="92556" y="143109"/>
                  </a:lnTo>
                  <a:lnTo>
                    <a:pt x="67445" y="182130"/>
                  </a:lnTo>
                  <a:lnTo>
                    <a:pt x="47509" y="224577"/>
                  </a:lnTo>
                  <a:lnTo>
                    <a:pt x="33910" y="267409"/>
                  </a:lnTo>
                  <a:lnTo>
                    <a:pt x="36597" y="267856"/>
                  </a:lnTo>
                  <a:lnTo>
                    <a:pt x="38977" y="268170"/>
                  </a:lnTo>
                  <a:lnTo>
                    <a:pt x="41367" y="268408"/>
                  </a:lnTo>
                  <a:lnTo>
                    <a:pt x="42928" y="268515"/>
                  </a:lnTo>
                  <a:lnTo>
                    <a:pt x="45980" y="257042"/>
                  </a:lnTo>
                  <a:lnTo>
                    <a:pt x="50615" y="242308"/>
                  </a:lnTo>
                  <a:lnTo>
                    <a:pt x="68256" y="199928"/>
                  </a:lnTo>
                  <a:lnTo>
                    <a:pt x="91098" y="160746"/>
                  </a:lnTo>
                  <a:lnTo>
                    <a:pt x="118677" y="125164"/>
                  </a:lnTo>
                  <a:lnTo>
                    <a:pt x="150541" y="93571"/>
                  </a:lnTo>
                  <a:lnTo>
                    <a:pt x="186227" y="66372"/>
                  </a:lnTo>
                  <a:lnTo>
                    <a:pt x="225277" y="43969"/>
                  </a:lnTo>
                  <a:lnTo>
                    <a:pt x="267235" y="26755"/>
                  </a:lnTo>
                  <a:lnTo>
                    <a:pt x="311645" y="15126"/>
                  </a:lnTo>
                  <a:lnTo>
                    <a:pt x="358052" y="9481"/>
                  </a:lnTo>
                  <a:lnTo>
                    <a:pt x="373893" y="8999"/>
                  </a:lnTo>
                  <a:lnTo>
                    <a:pt x="3738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8594517" y="5274594"/>
              <a:ext cx="349250" cy="346710"/>
            </a:xfrm>
            <a:custGeom>
              <a:avLst/>
              <a:gdLst/>
              <a:ahLst/>
              <a:cxnLst/>
              <a:rect l="l" t="t" r="r" b="b"/>
              <a:pathLst>
                <a:path w="349250" h="346710">
                  <a:moveTo>
                    <a:pt x="0" y="346304"/>
                  </a:moveTo>
                  <a:lnTo>
                    <a:pt x="349116" y="0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/>
          <p:cNvSpPr txBox="1"/>
          <p:nvPr/>
        </p:nvSpPr>
        <p:spPr>
          <a:xfrm>
            <a:off x="8087489" y="1424397"/>
            <a:ext cx="2000250" cy="5467350"/>
          </a:xfrm>
          <a:prstGeom prst="rect">
            <a:avLst/>
          </a:prstGeom>
          <a:ln w="9000">
            <a:solidFill>
              <a:srgbClr val="231F2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1677035">
              <a:lnSpc>
                <a:spcPct val="100000"/>
              </a:lnSpc>
            </a:pPr>
            <a:r>
              <a:rPr dirty="0" sz="1100" spc="5">
                <a:solidFill>
                  <a:srgbClr val="00A650"/>
                </a:solidFill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algn="ctr" marR="295910">
              <a:lnSpc>
                <a:spcPct val="100000"/>
              </a:lnSpc>
              <a:spcBef>
                <a:spcPts val="1145"/>
              </a:spcBef>
            </a:pPr>
            <a:r>
              <a:rPr dirty="0" sz="1100" spc="5">
                <a:solidFill>
                  <a:srgbClr val="00A650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"/>
              <a:cs typeface="Arial"/>
            </a:endParaRPr>
          </a:p>
          <a:p>
            <a:pPr marL="1661795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b/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Arial"/>
              <a:cs typeface="Arial"/>
            </a:endParaRPr>
          </a:p>
          <a:p>
            <a:pPr algn="r" marR="707390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a/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661795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b/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Arial"/>
              <a:cs typeface="Arial"/>
            </a:endParaRPr>
          </a:p>
          <a:p>
            <a:pPr algn="r" marR="707390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a/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algn="r" marR="704215">
              <a:lnSpc>
                <a:spcPct val="100000"/>
              </a:lnSpc>
              <a:spcBef>
                <a:spcPts val="465"/>
              </a:spcBef>
            </a:pP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a/</a:t>
            </a:r>
            <a:r>
              <a:rPr dirty="0" sz="900" spc="5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+b/</a:t>
            </a:r>
            <a:r>
              <a:rPr dirty="0" sz="700" spc="5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marL="614680" marR="668655" indent="-3810">
              <a:lnSpc>
                <a:spcPts val="1010"/>
              </a:lnSpc>
              <a:spcBef>
                <a:spcPts val="935"/>
              </a:spcBef>
            </a:pP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Si a+b = 100, </a:t>
            </a:r>
            <a:r>
              <a:rPr dirty="0" sz="900" spc="-2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a/2</a:t>
            </a:r>
            <a:r>
              <a:rPr dirty="0" sz="9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+</a:t>
            </a:r>
            <a:r>
              <a:rPr dirty="0" sz="9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b/2</a:t>
            </a:r>
            <a:r>
              <a:rPr dirty="0" sz="9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9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Arial"/>
              <a:cs typeface="Arial"/>
            </a:endParaRPr>
          </a:p>
          <a:p>
            <a:pPr marL="1664335">
              <a:lnSpc>
                <a:spcPct val="100000"/>
              </a:lnSpc>
              <a:spcBef>
                <a:spcPts val="5"/>
              </a:spcBef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b/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marL="586740">
              <a:lnSpc>
                <a:spcPct val="100000"/>
              </a:lnSpc>
              <a:spcBef>
                <a:spcPts val="25"/>
              </a:spcBef>
            </a:pPr>
            <a:r>
              <a:rPr dirty="0" sz="650" spc="10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6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326866" y="5548356"/>
            <a:ext cx="185420" cy="35306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1850" spc="2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924329" y="5916808"/>
            <a:ext cx="467359" cy="4521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55"/>
              </a:spcBef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a/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65"/>
              </a:spcBef>
            </a:pP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a/</a:t>
            </a:r>
            <a:r>
              <a:rPr dirty="0" sz="900" spc="-5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+b</a:t>
            </a:r>
            <a:r>
              <a:rPr dirty="0" sz="1100" spc="-5" b="1">
                <a:solidFill>
                  <a:srgbClr val="ED1C24"/>
                </a:solidFill>
                <a:latin typeface="Arial"/>
                <a:cs typeface="Arial"/>
              </a:rPr>
              <a:t>/</a:t>
            </a:r>
            <a:r>
              <a:rPr dirty="0" sz="700" spc="20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7643" y="3004861"/>
            <a:ext cx="649605" cy="1720850"/>
          </a:xfrm>
          <a:custGeom>
            <a:avLst/>
            <a:gdLst/>
            <a:ahLst/>
            <a:cxnLst/>
            <a:rect l="l" t="t" r="r" b="b"/>
            <a:pathLst>
              <a:path w="649604" h="1720850">
                <a:moveTo>
                  <a:pt x="649561" y="1720584"/>
                </a:moveTo>
                <a:lnTo>
                  <a:pt x="617267" y="1682557"/>
                </a:lnTo>
                <a:lnTo>
                  <a:pt x="585740" y="1643995"/>
                </a:lnTo>
                <a:lnTo>
                  <a:pt x="554986" y="1604910"/>
                </a:lnTo>
                <a:lnTo>
                  <a:pt x="525008" y="1565313"/>
                </a:lnTo>
                <a:lnTo>
                  <a:pt x="495811" y="1525217"/>
                </a:lnTo>
                <a:lnTo>
                  <a:pt x="467400" y="1484634"/>
                </a:lnTo>
                <a:lnTo>
                  <a:pt x="439779" y="1443575"/>
                </a:lnTo>
                <a:lnTo>
                  <a:pt x="412953" y="1402053"/>
                </a:lnTo>
                <a:lnTo>
                  <a:pt x="386925" y="1360079"/>
                </a:lnTo>
                <a:lnTo>
                  <a:pt x="361702" y="1317665"/>
                </a:lnTo>
                <a:lnTo>
                  <a:pt x="337286" y="1274823"/>
                </a:lnTo>
                <a:lnTo>
                  <a:pt x="313683" y="1231566"/>
                </a:lnTo>
                <a:lnTo>
                  <a:pt x="290898" y="1187905"/>
                </a:lnTo>
                <a:lnTo>
                  <a:pt x="268933" y="1143852"/>
                </a:lnTo>
                <a:lnTo>
                  <a:pt x="247796" y="1099418"/>
                </a:lnTo>
                <a:lnTo>
                  <a:pt x="227488" y="1054617"/>
                </a:lnTo>
                <a:lnTo>
                  <a:pt x="208016" y="1009459"/>
                </a:lnTo>
                <a:lnTo>
                  <a:pt x="189384" y="963957"/>
                </a:lnTo>
                <a:lnTo>
                  <a:pt x="171596" y="918123"/>
                </a:lnTo>
                <a:lnTo>
                  <a:pt x="154656" y="871969"/>
                </a:lnTo>
                <a:lnTo>
                  <a:pt x="138570" y="825506"/>
                </a:lnTo>
                <a:lnTo>
                  <a:pt x="123341" y="778746"/>
                </a:lnTo>
                <a:lnTo>
                  <a:pt x="108974" y="731702"/>
                </a:lnTo>
                <a:lnTo>
                  <a:pt x="95474" y="684385"/>
                </a:lnTo>
                <a:lnTo>
                  <a:pt x="82846" y="636808"/>
                </a:lnTo>
                <a:lnTo>
                  <a:pt x="71093" y="588981"/>
                </a:lnTo>
                <a:lnTo>
                  <a:pt x="60220" y="540918"/>
                </a:lnTo>
                <a:lnTo>
                  <a:pt x="50232" y="492630"/>
                </a:lnTo>
                <a:lnTo>
                  <a:pt x="41133" y="444128"/>
                </a:lnTo>
                <a:lnTo>
                  <a:pt x="32928" y="395426"/>
                </a:lnTo>
                <a:lnTo>
                  <a:pt x="25621" y="346535"/>
                </a:lnTo>
                <a:lnTo>
                  <a:pt x="19216" y="297466"/>
                </a:lnTo>
                <a:lnTo>
                  <a:pt x="13719" y="248232"/>
                </a:lnTo>
                <a:lnTo>
                  <a:pt x="9134" y="198844"/>
                </a:lnTo>
                <a:lnTo>
                  <a:pt x="5465" y="149315"/>
                </a:lnTo>
                <a:lnTo>
                  <a:pt x="2716" y="99657"/>
                </a:lnTo>
                <a:lnTo>
                  <a:pt x="893" y="49881"/>
                </a:lnTo>
                <a:lnTo>
                  <a:pt x="0" y="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21546" y="2982077"/>
            <a:ext cx="0" cy="2489835"/>
          </a:xfrm>
          <a:custGeom>
            <a:avLst/>
            <a:gdLst/>
            <a:ahLst/>
            <a:cxnLst/>
            <a:rect l="l" t="t" r="r" b="b"/>
            <a:pathLst>
              <a:path w="0" h="2489835">
                <a:moveTo>
                  <a:pt x="0" y="0"/>
                </a:moveTo>
                <a:lnTo>
                  <a:pt x="0" y="2489212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5108" y="962717"/>
            <a:ext cx="82835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372" y="1407285"/>
            <a:ext cx="305308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suman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100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00096" y="2136059"/>
            <a:ext cx="4782185" cy="2138045"/>
            <a:chOff x="3000096" y="2136059"/>
            <a:chExt cx="4782185" cy="2138045"/>
          </a:xfrm>
        </p:grpSpPr>
        <p:sp>
          <p:nvSpPr>
            <p:cNvPr id="9" name="object 9"/>
            <p:cNvSpPr/>
            <p:nvPr/>
          </p:nvSpPr>
          <p:spPr>
            <a:xfrm>
              <a:off x="4176943" y="3824254"/>
              <a:ext cx="569595" cy="402590"/>
            </a:xfrm>
            <a:custGeom>
              <a:avLst/>
              <a:gdLst/>
              <a:ahLst/>
              <a:cxnLst/>
              <a:rect l="l" t="t" r="r" b="b"/>
              <a:pathLst>
                <a:path w="569595" h="402589">
                  <a:moveTo>
                    <a:pt x="402432" y="0"/>
                  </a:moveTo>
                  <a:lnTo>
                    <a:pt x="0" y="402433"/>
                  </a:lnTo>
                  <a:lnTo>
                    <a:pt x="569123" y="402433"/>
                  </a:lnTo>
                  <a:lnTo>
                    <a:pt x="566921" y="352392"/>
                  </a:lnTo>
                  <a:lnTo>
                    <a:pt x="560385" y="303071"/>
                  </a:lnTo>
                  <a:lnTo>
                    <a:pt x="549625" y="254732"/>
                  </a:lnTo>
                  <a:lnTo>
                    <a:pt x="534749" y="207638"/>
                  </a:lnTo>
                  <a:lnTo>
                    <a:pt x="515866" y="162049"/>
                  </a:lnTo>
                  <a:lnTo>
                    <a:pt x="493084" y="118229"/>
                  </a:lnTo>
                  <a:lnTo>
                    <a:pt x="466512" y="76439"/>
                  </a:lnTo>
                  <a:lnTo>
                    <a:pt x="436258" y="36942"/>
                  </a:lnTo>
                  <a:lnTo>
                    <a:pt x="402432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76943" y="3824254"/>
              <a:ext cx="569595" cy="402590"/>
            </a:xfrm>
            <a:custGeom>
              <a:avLst/>
              <a:gdLst/>
              <a:ahLst/>
              <a:cxnLst/>
              <a:rect l="l" t="t" r="r" b="b"/>
              <a:pathLst>
                <a:path w="569595" h="402589">
                  <a:moveTo>
                    <a:pt x="0" y="402433"/>
                  </a:moveTo>
                  <a:lnTo>
                    <a:pt x="402432" y="0"/>
                  </a:lnTo>
                  <a:lnTo>
                    <a:pt x="436258" y="36942"/>
                  </a:lnTo>
                  <a:lnTo>
                    <a:pt x="466512" y="76439"/>
                  </a:lnTo>
                  <a:lnTo>
                    <a:pt x="493084" y="118229"/>
                  </a:lnTo>
                  <a:lnTo>
                    <a:pt x="515866" y="162049"/>
                  </a:lnTo>
                  <a:lnTo>
                    <a:pt x="534749" y="207638"/>
                  </a:lnTo>
                  <a:lnTo>
                    <a:pt x="549625" y="254732"/>
                  </a:lnTo>
                  <a:lnTo>
                    <a:pt x="560385" y="303071"/>
                  </a:lnTo>
                  <a:lnTo>
                    <a:pt x="566921" y="352392"/>
                  </a:lnTo>
                  <a:lnTo>
                    <a:pt x="569123" y="402433"/>
                  </a:lnTo>
                  <a:lnTo>
                    <a:pt x="0" y="402433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04859" y="2140822"/>
              <a:ext cx="4772660" cy="2085975"/>
            </a:xfrm>
            <a:custGeom>
              <a:avLst/>
              <a:gdLst/>
              <a:ahLst/>
              <a:cxnLst/>
              <a:rect l="l" t="t" r="r" b="b"/>
              <a:pathLst>
                <a:path w="4772659" h="2085975">
                  <a:moveTo>
                    <a:pt x="0" y="2085873"/>
                  </a:moveTo>
                  <a:lnTo>
                    <a:pt x="4772083" y="2085873"/>
                  </a:lnTo>
                </a:path>
                <a:path w="4772659" h="2085975">
                  <a:moveTo>
                    <a:pt x="1172084" y="2085865"/>
                  </a:moveTo>
                  <a:lnTo>
                    <a:pt x="3257948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9845" y="4179589"/>
              <a:ext cx="94197" cy="9419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407387" y="3985885"/>
            <a:ext cx="2324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172180" y="4260020"/>
            <a:ext cx="3609975" cy="1198245"/>
            <a:chOff x="4172180" y="4260020"/>
            <a:chExt cx="3609975" cy="1198245"/>
          </a:xfrm>
        </p:grpSpPr>
        <p:sp>
          <p:nvSpPr>
            <p:cNvPr id="15" name="object 15"/>
            <p:cNvSpPr/>
            <p:nvPr/>
          </p:nvSpPr>
          <p:spPr>
            <a:xfrm>
              <a:off x="4176943" y="4264782"/>
              <a:ext cx="3600450" cy="1188720"/>
            </a:xfrm>
            <a:custGeom>
              <a:avLst/>
              <a:gdLst/>
              <a:ahLst/>
              <a:cxnLst/>
              <a:rect l="l" t="t" r="r" b="b"/>
              <a:pathLst>
                <a:path w="3600450" h="1188720">
                  <a:moveTo>
                    <a:pt x="0" y="0"/>
                  </a:moveTo>
                  <a:lnTo>
                    <a:pt x="0" y="1188680"/>
                  </a:lnTo>
                </a:path>
                <a:path w="3600450" h="1188720">
                  <a:moveTo>
                    <a:pt x="3599999" y="0"/>
                  </a:moveTo>
                  <a:lnTo>
                    <a:pt x="3599999" y="118868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176943" y="5129316"/>
              <a:ext cx="3600450" cy="76835"/>
            </a:xfrm>
            <a:custGeom>
              <a:avLst/>
              <a:gdLst/>
              <a:ahLst/>
              <a:cxnLst/>
              <a:rect l="l" t="t" r="r" b="b"/>
              <a:pathLst>
                <a:path w="360045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3"/>
                  </a:lnTo>
                  <a:lnTo>
                    <a:pt x="80146" y="33903"/>
                  </a:lnTo>
                  <a:lnTo>
                    <a:pt x="80347" y="31203"/>
                  </a:lnTo>
                  <a:lnTo>
                    <a:pt x="88447" y="2400"/>
                  </a:lnTo>
                  <a:lnTo>
                    <a:pt x="89611" y="0"/>
                  </a:lnTo>
                  <a:close/>
                </a:path>
                <a:path w="3600450" h="76835">
                  <a:moveTo>
                    <a:pt x="3510387" y="0"/>
                  </a:moveTo>
                  <a:lnTo>
                    <a:pt x="3519953" y="40805"/>
                  </a:lnTo>
                  <a:lnTo>
                    <a:pt x="3519838" y="43206"/>
                  </a:lnTo>
                  <a:lnTo>
                    <a:pt x="3510387" y="76809"/>
                  </a:lnTo>
                  <a:lnTo>
                    <a:pt x="3589500" y="42904"/>
                  </a:lnTo>
                  <a:lnTo>
                    <a:pt x="3554963" y="42904"/>
                  </a:lnTo>
                  <a:lnTo>
                    <a:pt x="3554963" y="33903"/>
                  </a:lnTo>
                  <a:lnTo>
                    <a:pt x="3589497" y="33903"/>
                  </a:lnTo>
                  <a:lnTo>
                    <a:pt x="3510387" y="0"/>
                  </a:lnTo>
                  <a:close/>
                </a:path>
                <a:path w="3600450" h="76835">
                  <a:moveTo>
                    <a:pt x="80146" y="33903"/>
                  </a:moveTo>
                  <a:lnTo>
                    <a:pt x="45035" y="33903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3600450" h="76835">
                  <a:moveTo>
                    <a:pt x="3519852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3519852" y="42904"/>
                  </a:lnTo>
                  <a:lnTo>
                    <a:pt x="3519953" y="40805"/>
                  </a:lnTo>
                  <a:lnTo>
                    <a:pt x="3519852" y="33903"/>
                  </a:lnTo>
                  <a:close/>
                </a:path>
                <a:path w="3600450" h="76835">
                  <a:moveTo>
                    <a:pt x="3589497" y="33903"/>
                  </a:moveTo>
                  <a:lnTo>
                    <a:pt x="3554963" y="33903"/>
                  </a:lnTo>
                  <a:lnTo>
                    <a:pt x="3554963" y="42904"/>
                  </a:lnTo>
                  <a:lnTo>
                    <a:pt x="3589500" y="42904"/>
                  </a:lnTo>
                  <a:lnTo>
                    <a:pt x="3599999" y="38404"/>
                  </a:lnTo>
                  <a:lnTo>
                    <a:pt x="3589497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5554084" y="4828617"/>
            <a:ext cx="75819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0">
                <a:solidFill>
                  <a:srgbClr val="00A650"/>
                </a:solidFill>
                <a:latin typeface="Arial"/>
                <a:cs typeface="Arial"/>
              </a:rPr>
              <a:t>50</a:t>
            </a:r>
            <a:r>
              <a:rPr dirty="0" sz="1850" spc="-7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850" spc="3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sz="1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21180000">
            <a:off x="3053360" y="5466061"/>
            <a:ext cx="774118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30"/>
              </a:lnSpc>
            </a:pPr>
            <a:r>
              <a:rPr dirty="0" sz="1850" spc="20">
                <a:solidFill>
                  <a:srgbClr val="00A650"/>
                </a:solidFill>
                <a:latin typeface="Arial"/>
                <a:cs typeface="Arial"/>
              </a:rPr>
              <a:t>37</a:t>
            </a:r>
            <a:r>
              <a:rPr dirty="0" sz="1850" spc="-7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501" sz="2775" spc="44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501" sz="277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21420000">
            <a:off x="3577228" y="2834570"/>
            <a:ext cx="775325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35"/>
              </a:lnSpc>
            </a:pPr>
            <a:r>
              <a:rPr dirty="0" sz="1850" spc="20">
                <a:solidFill>
                  <a:srgbClr val="00A650"/>
                </a:solidFill>
                <a:latin typeface="Arial"/>
                <a:cs typeface="Arial"/>
              </a:rPr>
              <a:t>37</a:t>
            </a:r>
            <a:r>
              <a:rPr dirty="0" sz="1850" spc="-11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501" sz="2775" spc="44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501" sz="277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18360000">
            <a:off x="6907096" y="4746145"/>
            <a:ext cx="67110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90"/>
              </a:lnSpc>
            </a:pPr>
            <a:r>
              <a:rPr dirty="0" sz="1600" spc="15">
                <a:solidFill>
                  <a:srgbClr val="00A650"/>
                </a:solidFill>
                <a:latin typeface="Arial"/>
                <a:cs typeface="Arial"/>
              </a:rPr>
              <a:t>37</a:t>
            </a:r>
            <a:r>
              <a:rPr dirty="0" sz="1600" spc="-2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736" sz="2400" spc="37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736"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32337" y="4078082"/>
            <a:ext cx="198755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52519" y="2657562"/>
            <a:ext cx="198755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32329" y="4033211"/>
            <a:ext cx="18542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95241" y="3852955"/>
            <a:ext cx="15875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753045" y="2366560"/>
            <a:ext cx="5071110" cy="4140835"/>
            <a:chOff x="2753045" y="2366560"/>
            <a:chExt cx="5071110" cy="4140835"/>
          </a:xfrm>
        </p:grpSpPr>
        <p:sp>
          <p:nvSpPr>
            <p:cNvPr id="26" name="object 26"/>
            <p:cNvSpPr/>
            <p:nvPr/>
          </p:nvSpPr>
          <p:spPr>
            <a:xfrm>
              <a:off x="2757545" y="2371060"/>
              <a:ext cx="3634740" cy="4131945"/>
            </a:xfrm>
            <a:custGeom>
              <a:avLst/>
              <a:gdLst/>
              <a:ahLst/>
              <a:cxnLst/>
              <a:rect l="l" t="t" r="r" b="b"/>
              <a:pathLst>
                <a:path w="3634740" h="4131945">
                  <a:moveTo>
                    <a:pt x="3634524" y="4131374"/>
                  </a:moveTo>
                  <a:lnTo>
                    <a:pt x="3592268" y="4105119"/>
                  </a:lnTo>
                  <a:lnTo>
                    <a:pt x="3550611" y="4078148"/>
                  </a:lnTo>
                  <a:lnTo>
                    <a:pt x="3509557" y="4050473"/>
                  </a:lnTo>
                  <a:lnTo>
                    <a:pt x="3469114" y="4022105"/>
                  </a:lnTo>
                  <a:lnTo>
                    <a:pt x="3429287" y="3993054"/>
                  </a:lnTo>
                  <a:lnTo>
                    <a:pt x="3390083" y="3963331"/>
                  </a:lnTo>
                  <a:lnTo>
                    <a:pt x="3351506" y="3932946"/>
                  </a:lnTo>
                  <a:lnTo>
                    <a:pt x="3313563" y="3901911"/>
                  </a:lnTo>
                  <a:lnTo>
                    <a:pt x="3276261" y="3870235"/>
                  </a:lnTo>
                  <a:lnTo>
                    <a:pt x="3239604" y="3837929"/>
                  </a:lnTo>
                  <a:lnTo>
                    <a:pt x="3203600" y="3805005"/>
                  </a:lnTo>
                  <a:lnTo>
                    <a:pt x="3168253" y="3771472"/>
                  </a:lnTo>
                  <a:lnTo>
                    <a:pt x="3133571" y="3737342"/>
                  </a:lnTo>
                  <a:lnTo>
                    <a:pt x="3099558" y="3702625"/>
                  </a:lnTo>
                  <a:lnTo>
                    <a:pt x="3066222" y="3667332"/>
                  </a:lnTo>
                  <a:lnTo>
                    <a:pt x="3033568" y="3631472"/>
                  </a:lnTo>
                  <a:lnTo>
                    <a:pt x="3001601" y="3595058"/>
                  </a:lnTo>
                  <a:lnTo>
                    <a:pt x="2970329" y="3558100"/>
                  </a:lnTo>
                  <a:lnTo>
                    <a:pt x="2939757" y="3520608"/>
                  </a:lnTo>
                  <a:lnTo>
                    <a:pt x="2909890" y="3482593"/>
                  </a:lnTo>
                  <a:lnTo>
                    <a:pt x="2880736" y="3444066"/>
                  </a:lnTo>
                  <a:lnTo>
                    <a:pt x="2852299" y="3405037"/>
                  </a:lnTo>
                  <a:lnTo>
                    <a:pt x="2824587" y="3365517"/>
                  </a:lnTo>
                  <a:lnTo>
                    <a:pt x="2797604" y="3325516"/>
                  </a:lnTo>
                  <a:lnTo>
                    <a:pt x="2771357" y="3285046"/>
                  </a:lnTo>
                  <a:lnTo>
                    <a:pt x="2745852" y="3244117"/>
                  </a:lnTo>
                  <a:lnTo>
                    <a:pt x="2721095" y="3202739"/>
                  </a:lnTo>
                  <a:lnTo>
                    <a:pt x="2697092" y="3160923"/>
                  </a:lnTo>
                  <a:lnTo>
                    <a:pt x="2673849" y="3118681"/>
                  </a:lnTo>
                  <a:lnTo>
                    <a:pt x="2651372" y="3076022"/>
                  </a:lnTo>
                  <a:lnTo>
                    <a:pt x="2629666" y="3032957"/>
                  </a:lnTo>
                  <a:lnTo>
                    <a:pt x="2608738" y="2989497"/>
                  </a:lnTo>
                  <a:lnTo>
                    <a:pt x="2588595" y="2945653"/>
                  </a:lnTo>
                  <a:lnTo>
                    <a:pt x="2569241" y="2901435"/>
                  </a:lnTo>
                  <a:lnTo>
                    <a:pt x="2550682" y="2856853"/>
                  </a:lnTo>
                  <a:lnTo>
                    <a:pt x="2532926" y="2811920"/>
                  </a:lnTo>
                  <a:lnTo>
                    <a:pt x="2515977" y="2766644"/>
                  </a:lnTo>
                  <a:lnTo>
                    <a:pt x="2499842" y="2721037"/>
                  </a:lnTo>
                  <a:lnTo>
                    <a:pt x="2484527" y="2675109"/>
                  </a:lnTo>
                  <a:lnTo>
                    <a:pt x="2470038" y="2628872"/>
                  </a:lnTo>
                  <a:lnTo>
                    <a:pt x="2456380" y="2582336"/>
                  </a:lnTo>
                  <a:lnTo>
                    <a:pt x="2443560" y="2535511"/>
                  </a:lnTo>
                  <a:lnTo>
                    <a:pt x="2431584" y="2488408"/>
                  </a:lnTo>
                  <a:lnTo>
                    <a:pt x="2420458" y="2441037"/>
                  </a:lnTo>
                  <a:lnTo>
                    <a:pt x="2410187" y="2393410"/>
                  </a:lnTo>
                  <a:lnTo>
                    <a:pt x="2400778" y="2345538"/>
                  </a:lnTo>
                  <a:lnTo>
                    <a:pt x="2392236" y="2297429"/>
                  </a:lnTo>
                  <a:lnTo>
                    <a:pt x="2384569" y="2249097"/>
                  </a:lnTo>
                  <a:lnTo>
                    <a:pt x="2377781" y="2200550"/>
                  </a:lnTo>
                  <a:lnTo>
                    <a:pt x="2371878" y="2151800"/>
                  </a:lnTo>
                  <a:lnTo>
                    <a:pt x="2366867" y="2102857"/>
                  </a:lnTo>
                  <a:lnTo>
                    <a:pt x="2362754" y="2053733"/>
                  </a:lnTo>
                  <a:lnTo>
                    <a:pt x="2359545" y="2004437"/>
                  </a:lnTo>
                  <a:lnTo>
                    <a:pt x="2357245" y="1954980"/>
                  </a:lnTo>
                  <a:lnTo>
                    <a:pt x="2355860" y="1905373"/>
                  </a:lnTo>
                  <a:lnTo>
                    <a:pt x="2355397" y="1855627"/>
                  </a:lnTo>
                  <a:lnTo>
                    <a:pt x="2355878" y="1804980"/>
                  </a:lnTo>
                  <a:lnTo>
                    <a:pt x="2357318" y="1754442"/>
                  </a:lnTo>
                  <a:lnTo>
                    <a:pt x="2359711" y="1704026"/>
                  </a:lnTo>
                  <a:lnTo>
                    <a:pt x="2363052" y="1653744"/>
                  </a:lnTo>
                  <a:lnTo>
                    <a:pt x="2367338" y="1603609"/>
                  </a:lnTo>
                  <a:lnTo>
                    <a:pt x="2372561" y="1553632"/>
                  </a:lnTo>
                  <a:lnTo>
                    <a:pt x="2378719" y="1503827"/>
                  </a:lnTo>
                  <a:lnTo>
                    <a:pt x="2385805" y="1454205"/>
                  </a:lnTo>
                  <a:lnTo>
                    <a:pt x="2393815" y="1404778"/>
                  </a:lnTo>
                  <a:lnTo>
                    <a:pt x="2402743" y="1355560"/>
                  </a:lnTo>
                  <a:lnTo>
                    <a:pt x="2412585" y="1306562"/>
                  </a:lnTo>
                  <a:lnTo>
                    <a:pt x="2423336" y="1257796"/>
                  </a:lnTo>
                  <a:lnTo>
                    <a:pt x="2434990" y="1209275"/>
                  </a:lnTo>
                  <a:lnTo>
                    <a:pt x="2447543" y="1161011"/>
                  </a:lnTo>
                  <a:lnTo>
                    <a:pt x="2460990" y="1113017"/>
                  </a:lnTo>
                  <a:lnTo>
                    <a:pt x="2475325" y="1065304"/>
                  </a:lnTo>
                  <a:lnTo>
                    <a:pt x="2490545" y="1017885"/>
                  </a:lnTo>
                  <a:lnTo>
                    <a:pt x="2506643" y="970773"/>
                  </a:lnTo>
                  <a:lnTo>
                    <a:pt x="2523615" y="923979"/>
                  </a:lnTo>
                  <a:lnTo>
                    <a:pt x="2541455" y="877516"/>
                  </a:lnTo>
                  <a:lnTo>
                    <a:pt x="2560160" y="831396"/>
                  </a:lnTo>
                  <a:lnTo>
                    <a:pt x="2579723" y="785632"/>
                  </a:lnTo>
                  <a:lnTo>
                    <a:pt x="2600140" y="740236"/>
                  </a:lnTo>
                  <a:lnTo>
                    <a:pt x="2621406" y="695219"/>
                  </a:lnTo>
                  <a:lnTo>
                    <a:pt x="2643516" y="650595"/>
                  </a:lnTo>
                  <a:lnTo>
                    <a:pt x="2666465" y="606375"/>
                  </a:lnTo>
                  <a:lnTo>
                    <a:pt x="2690248" y="562573"/>
                  </a:lnTo>
                  <a:lnTo>
                    <a:pt x="2714859" y="519200"/>
                  </a:lnTo>
                  <a:lnTo>
                    <a:pt x="2740295" y="476268"/>
                  </a:lnTo>
                  <a:lnTo>
                    <a:pt x="2766549" y="433790"/>
                  </a:lnTo>
                  <a:lnTo>
                    <a:pt x="2793618" y="391778"/>
                  </a:lnTo>
                  <a:lnTo>
                    <a:pt x="2821495" y="350244"/>
                  </a:lnTo>
                  <a:lnTo>
                    <a:pt x="2850177" y="309202"/>
                  </a:lnTo>
                  <a:lnTo>
                    <a:pt x="2879657" y="268662"/>
                  </a:lnTo>
                  <a:lnTo>
                    <a:pt x="2909931" y="228637"/>
                  </a:lnTo>
                  <a:lnTo>
                    <a:pt x="2940995" y="189140"/>
                  </a:lnTo>
                  <a:lnTo>
                    <a:pt x="2972842" y="150183"/>
                  </a:lnTo>
                  <a:lnTo>
                    <a:pt x="3005469" y="111778"/>
                  </a:lnTo>
                  <a:lnTo>
                    <a:pt x="3038869" y="73938"/>
                  </a:lnTo>
                  <a:lnTo>
                    <a:pt x="3073039" y="36674"/>
                  </a:lnTo>
                  <a:lnTo>
                    <a:pt x="3107973" y="0"/>
                  </a:lnTo>
                </a:path>
                <a:path w="3634740" h="4131945">
                  <a:moveTo>
                    <a:pt x="48251" y="3604953"/>
                  </a:moveTo>
                  <a:lnTo>
                    <a:pt x="39101" y="3554978"/>
                  </a:lnTo>
                  <a:lnTo>
                    <a:pt x="30908" y="3504856"/>
                  </a:lnTo>
                  <a:lnTo>
                    <a:pt x="23675" y="3454600"/>
                  </a:lnTo>
                  <a:lnTo>
                    <a:pt x="17402" y="3404225"/>
                  </a:lnTo>
                  <a:lnTo>
                    <a:pt x="12090" y="3353743"/>
                  </a:lnTo>
                  <a:lnTo>
                    <a:pt x="7741" y="3303170"/>
                  </a:lnTo>
                  <a:lnTo>
                    <a:pt x="4356" y="3252518"/>
                  </a:lnTo>
                  <a:lnTo>
                    <a:pt x="1937" y="3201801"/>
                  </a:lnTo>
                  <a:lnTo>
                    <a:pt x="484" y="3151034"/>
                  </a:lnTo>
                  <a:lnTo>
                    <a:pt x="0" y="3100230"/>
                  </a:lnTo>
                  <a:lnTo>
                    <a:pt x="478" y="3049728"/>
                  </a:lnTo>
                  <a:lnTo>
                    <a:pt x="1908" y="2999340"/>
                  </a:lnTo>
                  <a:lnTo>
                    <a:pt x="4287" y="2949078"/>
                  </a:lnTo>
                  <a:lnTo>
                    <a:pt x="7607" y="2898953"/>
                  </a:lnTo>
                  <a:lnTo>
                    <a:pt x="11865" y="2848978"/>
                  </a:lnTo>
                  <a:lnTo>
                    <a:pt x="17056" y="2799164"/>
                  </a:lnTo>
                  <a:lnTo>
                    <a:pt x="23173" y="2749525"/>
                  </a:lnTo>
                  <a:lnTo>
                    <a:pt x="30212" y="2700071"/>
                  </a:lnTo>
                  <a:lnTo>
                    <a:pt x="38168" y="2650815"/>
                  </a:lnTo>
                  <a:lnTo>
                    <a:pt x="47035" y="2601770"/>
                  </a:lnTo>
                  <a:lnTo>
                    <a:pt x="56809" y="2552946"/>
                  </a:lnTo>
                  <a:lnTo>
                    <a:pt x="67484" y="2504357"/>
                  </a:lnTo>
                  <a:lnTo>
                    <a:pt x="79056" y="2456013"/>
                  </a:lnTo>
                  <a:lnTo>
                    <a:pt x="91518" y="2407928"/>
                  </a:lnTo>
                  <a:lnTo>
                    <a:pt x="104867" y="2360113"/>
                  </a:lnTo>
                  <a:lnTo>
                    <a:pt x="119096" y="2312581"/>
                  </a:lnTo>
                  <a:lnTo>
                    <a:pt x="134201" y="2265343"/>
                  </a:lnTo>
                  <a:lnTo>
                    <a:pt x="150177" y="2218412"/>
                  </a:lnTo>
                  <a:lnTo>
                    <a:pt x="167018" y="2171799"/>
                  </a:lnTo>
                  <a:lnTo>
                    <a:pt x="184719" y="2125517"/>
                  </a:lnTo>
                  <a:lnTo>
                    <a:pt x="203275" y="2079577"/>
                  </a:lnTo>
                  <a:lnTo>
                    <a:pt x="222681" y="2033992"/>
                  </a:lnTo>
                  <a:lnTo>
                    <a:pt x="242933" y="1988774"/>
                  </a:lnTo>
                  <a:lnTo>
                    <a:pt x="264023" y="1943935"/>
                  </a:lnTo>
                  <a:lnTo>
                    <a:pt x="285949" y="1899487"/>
                  </a:lnTo>
                  <a:lnTo>
                    <a:pt x="308704" y="1855441"/>
                  </a:lnTo>
                  <a:lnTo>
                    <a:pt x="332283" y="1811811"/>
                  </a:lnTo>
                  <a:lnTo>
                    <a:pt x="356682" y="1768608"/>
                  </a:lnTo>
                  <a:lnTo>
                    <a:pt x="381894" y="1725844"/>
                  </a:lnTo>
                  <a:lnTo>
                    <a:pt x="407916" y="1683531"/>
                  </a:lnTo>
                  <a:lnTo>
                    <a:pt x="434741" y="1641682"/>
                  </a:lnTo>
                  <a:lnTo>
                    <a:pt x="462365" y="1600308"/>
                  </a:lnTo>
                  <a:lnTo>
                    <a:pt x="490782" y="1559421"/>
                  </a:lnTo>
                  <a:lnTo>
                    <a:pt x="519988" y="1519034"/>
                  </a:lnTo>
                  <a:lnTo>
                    <a:pt x="549977" y="1479158"/>
                  </a:lnTo>
                  <a:lnTo>
                    <a:pt x="580744" y="1439806"/>
                  </a:lnTo>
                  <a:lnTo>
                    <a:pt x="612284" y="1400989"/>
                  </a:lnTo>
                  <a:lnTo>
                    <a:pt x="644592" y="1362721"/>
                  </a:lnTo>
                  <a:lnTo>
                    <a:pt x="677662" y="1325012"/>
                  </a:lnTo>
                  <a:lnTo>
                    <a:pt x="711491" y="1287875"/>
                  </a:lnTo>
                  <a:lnTo>
                    <a:pt x="746071" y="1251321"/>
                  </a:lnTo>
                  <a:lnTo>
                    <a:pt x="781399" y="1215364"/>
                  </a:lnTo>
                  <a:lnTo>
                    <a:pt x="817469" y="1180015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763990" y="2977598"/>
              <a:ext cx="5017135" cy="3418204"/>
            </a:xfrm>
            <a:custGeom>
              <a:avLst/>
              <a:gdLst/>
              <a:ahLst/>
              <a:cxnLst/>
              <a:rect l="l" t="t" r="r" b="b"/>
              <a:pathLst>
                <a:path w="5017134" h="3418204">
                  <a:moveTo>
                    <a:pt x="2657868" y="8978"/>
                  </a:moveTo>
                  <a:lnTo>
                    <a:pt x="2657233" y="0"/>
                  </a:lnTo>
                  <a:lnTo>
                    <a:pt x="79641" y="179679"/>
                  </a:lnTo>
                  <a:lnTo>
                    <a:pt x="79743" y="174548"/>
                  </a:lnTo>
                  <a:lnTo>
                    <a:pt x="86728" y="145199"/>
                  </a:lnTo>
                  <a:lnTo>
                    <a:pt x="0" y="189738"/>
                  </a:lnTo>
                  <a:lnTo>
                    <a:pt x="92062" y="221818"/>
                  </a:lnTo>
                  <a:lnTo>
                    <a:pt x="90741" y="219506"/>
                  </a:lnTo>
                  <a:lnTo>
                    <a:pt x="89484" y="217182"/>
                  </a:lnTo>
                  <a:lnTo>
                    <a:pt x="80264" y="188658"/>
                  </a:lnTo>
                  <a:lnTo>
                    <a:pt x="2657868" y="8978"/>
                  </a:lnTo>
                  <a:close/>
                </a:path>
                <a:path w="5017134" h="3418204">
                  <a:moveTo>
                    <a:pt x="2658135" y="2498153"/>
                  </a:moveTo>
                  <a:lnTo>
                    <a:pt x="2656967" y="2489238"/>
                  </a:lnTo>
                  <a:lnTo>
                    <a:pt x="95186" y="2826321"/>
                  </a:lnTo>
                  <a:lnTo>
                    <a:pt x="95034" y="2823616"/>
                  </a:lnTo>
                  <a:lnTo>
                    <a:pt x="100152" y="2791472"/>
                  </a:lnTo>
                  <a:lnTo>
                    <a:pt x="16319" y="2841244"/>
                  </a:lnTo>
                  <a:lnTo>
                    <a:pt x="110172" y="2867622"/>
                  </a:lnTo>
                  <a:lnTo>
                    <a:pt x="108712" y="2865399"/>
                  </a:lnTo>
                  <a:lnTo>
                    <a:pt x="107315" y="2863164"/>
                  </a:lnTo>
                  <a:lnTo>
                    <a:pt x="96367" y="2835249"/>
                  </a:lnTo>
                  <a:lnTo>
                    <a:pt x="2658135" y="2498153"/>
                  </a:lnTo>
                  <a:close/>
                </a:path>
                <a:path w="5017134" h="3418204">
                  <a:moveTo>
                    <a:pt x="5016614" y="1251712"/>
                  </a:moveTo>
                  <a:lnTo>
                    <a:pt x="5009286" y="1246479"/>
                  </a:lnTo>
                  <a:lnTo>
                    <a:pt x="3508692" y="3349968"/>
                  </a:lnTo>
                  <a:lnTo>
                    <a:pt x="3506609" y="3348228"/>
                  </a:lnTo>
                  <a:lnTo>
                    <a:pt x="3486594" y="3322561"/>
                  </a:lnTo>
                  <a:lnTo>
                    <a:pt x="3465817" y="3417824"/>
                  </a:lnTo>
                  <a:lnTo>
                    <a:pt x="3521824" y="3383775"/>
                  </a:lnTo>
                  <a:lnTo>
                    <a:pt x="3549116" y="3367176"/>
                  </a:lnTo>
                  <a:lnTo>
                    <a:pt x="3546487" y="3366732"/>
                  </a:lnTo>
                  <a:lnTo>
                    <a:pt x="3543909" y="3366224"/>
                  </a:lnTo>
                  <a:lnTo>
                    <a:pt x="3516020" y="3355187"/>
                  </a:lnTo>
                  <a:lnTo>
                    <a:pt x="5016614" y="1251712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9844" y="4179589"/>
              <a:ext cx="94197" cy="9419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4453" y="2934979"/>
              <a:ext cx="94198" cy="9419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4453" y="5424191"/>
              <a:ext cx="94198" cy="9419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8452" y="4179593"/>
              <a:ext cx="94197" cy="94197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8263032" y="1652770"/>
            <a:ext cx="1502410" cy="1047750"/>
            <a:chOff x="8263032" y="1652770"/>
            <a:chExt cx="1502410" cy="1047750"/>
          </a:xfrm>
        </p:grpSpPr>
        <p:sp>
          <p:nvSpPr>
            <p:cNvPr id="33" name="object 33"/>
            <p:cNvSpPr/>
            <p:nvPr/>
          </p:nvSpPr>
          <p:spPr>
            <a:xfrm>
              <a:off x="8263032" y="1661770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5" y="698259"/>
                  </a:moveTo>
                  <a:lnTo>
                    <a:pt x="17024" y="349131"/>
                  </a:lnTo>
                  <a:lnTo>
                    <a:pt x="677915" y="0"/>
                  </a:lnTo>
                  <a:lnTo>
                    <a:pt x="1338635" y="349131"/>
                  </a:lnTo>
                  <a:lnTo>
                    <a:pt x="677915" y="698259"/>
                  </a:lnTo>
                  <a:close/>
                </a:path>
                <a:path w="1339215" h="698500">
                  <a:moveTo>
                    <a:pt x="677913" y="0"/>
                  </a:moveTo>
                  <a:lnTo>
                    <a:pt x="677913" y="698259"/>
                  </a:lnTo>
                </a:path>
                <a:path w="1339215" h="698500">
                  <a:moveTo>
                    <a:pt x="0" y="349131"/>
                  </a:moveTo>
                  <a:lnTo>
                    <a:pt x="1338635" y="349131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280057" y="2010902"/>
              <a:ext cx="1322070" cy="689610"/>
            </a:xfrm>
            <a:custGeom>
              <a:avLst/>
              <a:gdLst/>
              <a:ahLst/>
              <a:cxnLst/>
              <a:rect l="l" t="t" r="r" b="b"/>
              <a:pathLst>
                <a:path w="1322070" h="689610">
                  <a:moveTo>
                    <a:pt x="0" y="0"/>
                  </a:moveTo>
                  <a:lnTo>
                    <a:pt x="0" y="689312"/>
                  </a:lnTo>
                </a:path>
                <a:path w="1322070" h="689610">
                  <a:moveTo>
                    <a:pt x="1321614" y="0"/>
                  </a:moveTo>
                  <a:lnTo>
                    <a:pt x="1321614" y="68931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280061" y="2575748"/>
              <a:ext cx="1322070" cy="76835"/>
            </a:xfrm>
            <a:custGeom>
              <a:avLst/>
              <a:gdLst/>
              <a:ahLst/>
              <a:cxnLst/>
              <a:rect l="l" t="t" r="r" b="b"/>
              <a:pathLst>
                <a:path w="132207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9" y="74409"/>
                  </a:lnTo>
                  <a:lnTo>
                    <a:pt x="87362" y="72007"/>
                  </a:lnTo>
                  <a:lnTo>
                    <a:pt x="80146" y="42905"/>
                  </a:lnTo>
                  <a:lnTo>
                    <a:pt x="45036" y="42905"/>
                  </a:lnTo>
                  <a:lnTo>
                    <a:pt x="45036" y="33905"/>
                  </a:lnTo>
                  <a:lnTo>
                    <a:pt x="80146" y="33905"/>
                  </a:lnTo>
                  <a:lnTo>
                    <a:pt x="80349" y="31205"/>
                  </a:lnTo>
                  <a:lnTo>
                    <a:pt x="88449" y="2401"/>
                  </a:lnTo>
                  <a:lnTo>
                    <a:pt x="89611" y="0"/>
                  </a:lnTo>
                  <a:close/>
                </a:path>
                <a:path w="1322070" h="76835">
                  <a:moveTo>
                    <a:pt x="1231996" y="0"/>
                  </a:moveTo>
                  <a:lnTo>
                    <a:pt x="1241560" y="40806"/>
                  </a:lnTo>
                  <a:lnTo>
                    <a:pt x="1241445" y="43207"/>
                  </a:lnTo>
                  <a:lnTo>
                    <a:pt x="1231996" y="76809"/>
                  </a:lnTo>
                  <a:lnTo>
                    <a:pt x="1311105" y="42905"/>
                  </a:lnTo>
                  <a:lnTo>
                    <a:pt x="1276570" y="42905"/>
                  </a:lnTo>
                  <a:lnTo>
                    <a:pt x="1276570" y="33905"/>
                  </a:lnTo>
                  <a:lnTo>
                    <a:pt x="1311108" y="33905"/>
                  </a:lnTo>
                  <a:lnTo>
                    <a:pt x="1231996" y="0"/>
                  </a:lnTo>
                  <a:close/>
                </a:path>
                <a:path w="1322070" h="76835">
                  <a:moveTo>
                    <a:pt x="80146" y="33905"/>
                  </a:moveTo>
                  <a:lnTo>
                    <a:pt x="45036" y="33905"/>
                  </a:lnTo>
                  <a:lnTo>
                    <a:pt x="45036" y="42905"/>
                  </a:lnTo>
                  <a:lnTo>
                    <a:pt x="80146" y="42905"/>
                  </a:lnTo>
                  <a:lnTo>
                    <a:pt x="80046" y="40806"/>
                  </a:lnTo>
                  <a:lnTo>
                    <a:pt x="80146" y="33905"/>
                  </a:lnTo>
                  <a:close/>
                </a:path>
                <a:path w="1322070" h="76835">
                  <a:moveTo>
                    <a:pt x="1241459" y="33905"/>
                  </a:moveTo>
                  <a:lnTo>
                    <a:pt x="80146" y="33905"/>
                  </a:lnTo>
                  <a:lnTo>
                    <a:pt x="80046" y="40806"/>
                  </a:lnTo>
                  <a:lnTo>
                    <a:pt x="80146" y="42905"/>
                  </a:lnTo>
                  <a:lnTo>
                    <a:pt x="1241459" y="42905"/>
                  </a:lnTo>
                  <a:lnTo>
                    <a:pt x="1241560" y="40806"/>
                  </a:lnTo>
                  <a:lnTo>
                    <a:pt x="1241459" y="33905"/>
                  </a:lnTo>
                  <a:close/>
                </a:path>
                <a:path w="1322070" h="76835">
                  <a:moveTo>
                    <a:pt x="1311108" y="33905"/>
                  </a:moveTo>
                  <a:lnTo>
                    <a:pt x="1276570" y="33905"/>
                  </a:lnTo>
                  <a:lnTo>
                    <a:pt x="1276570" y="42905"/>
                  </a:lnTo>
                  <a:lnTo>
                    <a:pt x="1311105" y="42905"/>
                  </a:lnTo>
                  <a:lnTo>
                    <a:pt x="1321607" y="38404"/>
                  </a:lnTo>
                  <a:lnTo>
                    <a:pt x="1311108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940946" y="1661770"/>
              <a:ext cx="824865" cy="698500"/>
            </a:xfrm>
            <a:custGeom>
              <a:avLst/>
              <a:gdLst/>
              <a:ahLst/>
              <a:cxnLst/>
              <a:rect l="l" t="t" r="r" b="b"/>
              <a:pathLst>
                <a:path w="824865" h="698500">
                  <a:moveTo>
                    <a:pt x="0" y="0"/>
                  </a:moveTo>
                  <a:lnTo>
                    <a:pt x="824241" y="0"/>
                  </a:lnTo>
                </a:path>
                <a:path w="824865" h="698500">
                  <a:moveTo>
                    <a:pt x="0" y="698259"/>
                  </a:moveTo>
                  <a:lnTo>
                    <a:pt x="824241" y="69825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9679846" y="1661774"/>
              <a:ext cx="76835" cy="698500"/>
            </a:xfrm>
            <a:custGeom>
              <a:avLst/>
              <a:gdLst/>
              <a:ahLst/>
              <a:cxnLst/>
              <a:rect l="l" t="t" r="r" b="b"/>
              <a:pathLst>
                <a:path w="76834" h="698500">
                  <a:moveTo>
                    <a:pt x="0" y="608644"/>
                  </a:moveTo>
                  <a:lnTo>
                    <a:pt x="38404" y="698256"/>
                  </a:lnTo>
                  <a:lnTo>
                    <a:pt x="57706" y="653219"/>
                  </a:lnTo>
                  <a:lnTo>
                    <a:pt x="33903" y="653219"/>
                  </a:lnTo>
                  <a:lnTo>
                    <a:pt x="33900" y="618109"/>
                  </a:lnTo>
                  <a:lnTo>
                    <a:pt x="2400" y="609807"/>
                  </a:lnTo>
                  <a:lnTo>
                    <a:pt x="0" y="608644"/>
                  </a:lnTo>
                  <a:close/>
                </a:path>
                <a:path w="76834" h="698500">
                  <a:moveTo>
                    <a:pt x="33903" y="618109"/>
                  </a:moveTo>
                  <a:lnTo>
                    <a:pt x="33903" y="653219"/>
                  </a:lnTo>
                  <a:lnTo>
                    <a:pt x="42904" y="653219"/>
                  </a:lnTo>
                  <a:lnTo>
                    <a:pt x="42904" y="618246"/>
                  </a:lnTo>
                  <a:lnTo>
                    <a:pt x="38404" y="618246"/>
                  </a:lnTo>
                  <a:lnTo>
                    <a:pt x="36003" y="618209"/>
                  </a:lnTo>
                  <a:lnTo>
                    <a:pt x="33903" y="618109"/>
                  </a:lnTo>
                  <a:close/>
                </a:path>
                <a:path w="76834" h="698500">
                  <a:moveTo>
                    <a:pt x="76809" y="608644"/>
                  </a:moveTo>
                  <a:lnTo>
                    <a:pt x="42904" y="618109"/>
                  </a:lnTo>
                  <a:lnTo>
                    <a:pt x="42904" y="653219"/>
                  </a:lnTo>
                  <a:lnTo>
                    <a:pt x="57706" y="653219"/>
                  </a:lnTo>
                  <a:lnTo>
                    <a:pt x="76809" y="608644"/>
                  </a:lnTo>
                  <a:close/>
                </a:path>
                <a:path w="76834" h="698500">
                  <a:moveTo>
                    <a:pt x="38404" y="80010"/>
                  </a:moveTo>
                  <a:lnTo>
                    <a:pt x="36003" y="80045"/>
                  </a:lnTo>
                  <a:lnTo>
                    <a:pt x="33903" y="80146"/>
                  </a:lnTo>
                  <a:lnTo>
                    <a:pt x="33903" y="618109"/>
                  </a:lnTo>
                  <a:lnTo>
                    <a:pt x="36003" y="618209"/>
                  </a:lnTo>
                  <a:lnTo>
                    <a:pt x="38404" y="618246"/>
                  </a:lnTo>
                  <a:lnTo>
                    <a:pt x="40805" y="618209"/>
                  </a:lnTo>
                  <a:lnTo>
                    <a:pt x="42901" y="618109"/>
                  </a:lnTo>
                  <a:lnTo>
                    <a:pt x="42901" y="80146"/>
                  </a:lnTo>
                  <a:lnTo>
                    <a:pt x="40805" y="80045"/>
                  </a:lnTo>
                  <a:lnTo>
                    <a:pt x="38404" y="80010"/>
                  </a:lnTo>
                  <a:close/>
                </a:path>
                <a:path w="76834" h="698500">
                  <a:moveTo>
                    <a:pt x="42904" y="618109"/>
                  </a:moveTo>
                  <a:lnTo>
                    <a:pt x="40805" y="618209"/>
                  </a:lnTo>
                  <a:lnTo>
                    <a:pt x="38404" y="618246"/>
                  </a:lnTo>
                  <a:lnTo>
                    <a:pt x="42904" y="618246"/>
                  </a:lnTo>
                  <a:lnTo>
                    <a:pt x="42904" y="618109"/>
                  </a:lnTo>
                  <a:close/>
                </a:path>
                <a:path w="76834" h="698500">
                  <a:moveTo>
                    <a:pt x="38404" y="0"/>
                  </a:moveTo>
                  <a:lnTo>
                    <a:pt x="0" y="89611"/>
                  </a:lnTo>
                  <a:lnTo>
                    <a:pt x="2400" y="88447"/>
                  </a:lnTo>
                  <a:lnTo>
                    <a:pt x="4798" y="87360"/>
                  </a:lnTo>
                  <a:lnTo>
                    <a:pt x="33900" y="80146"/>
                  </a:lnTo>
                  <a:lnTo>
                    <a:pt x="33903" y="45035"/>
                  </a:lnTo>
                  <a:lnTo>
                    <a:pt x="57705" y="45035"/>
                  </a:lnTo>
                  <a:lnTo>
                    <a:pt x="38404" y="0"/>
                  </a:lnTo>
                  <a:close/>
                </a:path>
                <a:path w="76834" h="698500">
                  <a:moveTo>
                    <a:pt x="57705" y="45035"/>
                  </a:moveTo>
                  <a:lnTo>
                    <a:pt x="42904" y="45035"/>
                  </a:lnTo>
                  <a:lnTo>
                    <a:pt x="42904" y="80146"/>
                  </a:lnTo>
                  <a:lnTo>
                    <a:pt x="45604" y="80347"/>
                  </a:lnTo>
                  <a:lnTo>
                    <a:pt x="48006" y="80610"/>
                  </a:lnTo>
                  <a:lnTo>
                    <a:pt x="76809" y="89611"/>
                  </a:lnTo>
                  <a:lnTo>
                    <a:pt x="57705" y="45035"/>
                  </a:lnTo>
                  <a:close/>
                </a:path>
                <a:path w="76834" h="698500">
                  <a:moveTo>
                    <a:pt x="42904" y="80010"/>
                  </a:moveTo>
                  <a:lnTo>
                    <a:pt x="38404" y="80010"/>
                  </a:lnTo>
                  <a:lnTo>
                    <a:pt x="40805" y="80045"/>
                  </a:lnTo>
                  <a:lnTo>
                    <a:pt x="42904" y="80146"/>
                  </a:lnTo>
                  <a:lnTo>
                    <a:pt x="42904" y="80010"/>
                  </a:lnTo>
                  <a:close/>
                </a:path>
                <a:path w="76834" h="698500">
                  <a:moveTo>
                    <a:pt x="42904" y="45035"/>
                  </a:moveTo>
                  <a:lnTo>
                    <a:pt x="33903" y="45035"/>
                  </a:lnTo>
                  <a:lnTo>
                    <a:pt x="33903" y="80146"/>
                  </a:lnTo>
                  <a:lnTo>
                    <a:pt x="36003" y="80045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/>
          <p:cNvGrpSpPr/>
          <p:nvPr/>
        </p:nvGrpSpPr>
        <p:grpSpPr>
          <a:xfrm>
            <a:off x="8263032" y="2758423"/>
            <a:ext cx="1502410" cy="911225"/>
            <a:chOff x="8263032" y="2758423"/>
            <a:chExt cx="1502410" cy="911225"/>
          </a:xfrm>
        </p:grpSpPr>
        <p:sp>
          <p:nvSpPr>
            <p:cNvPr id="39" name="object 39"/>
            <p:cNvSpPr/>
            <p:nvPr/>
          </p:nvSpPr>
          <p:spPr>
            <a:xfrm>
              <a:off x="8940948" y="2767423"/>
              <a:ext cx="824865" cy="0"/>
            </a:xfrm>
            <a:custGeom>
              <a:avLst/>
              <a:gdLst/>
              <a:ahLst/>
              <a:cxnLst/>
              <a:rect l="l" t="t" r="r" b="b"/>
              <a:pathLst>
                <a:path w="824865" h="0">
                  <a:moveTo>
                    <a:pt x="0" y="0"/>
                  </a:moveTo>
                  <a:lnTo>
                    <a:pt x="824242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263032" y="2767423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5" y="698259"/>
                  </a:moveTo>
                  <a:lnTo>
                    <a:pt x="17024" y="349131"/>
                  </a:lnTo>
                  <a:lnTo>
                    <a:pt x="677915" y="0"/>
                  </a:lnTo>
                  <a:lnTo>
                    <a:pt x="1338635" y="349128"/>
                  </a:lnTo>
                  <a:lnTo>
                    <a:pt x="677915" y="698259"/>
                  </a:lnTo>
                  <a:close/>
                </a:path>
                <a:path w="1339215" h="698500">
                  <a:moveTo>
                    <a:pt x="677915" y="0"/>
                  </a:moveTo>
                  <a:lnTo>
                    <a:pt x="677915" y="698259"/>
                  </a:lnTo>
                </a:path>
                <a:path w="1339215" h="698500">
                  <a:moveTo>
                    <a:pt x="0" y="349131"/>
                  </a:moveTo>
                  <a:lnTo>
                    <a:pt x="1338635" y="349131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940946" y="3116555"/>
              <a:ext cx="661035" cy="553085"/>
            </a:xfrm>
            <a:custGeom>
              <a:avLst/>
              <a:gdLst/>
              <a:ahLst/>
              <a:cxnLst/>
              <a:rect l="l" t="t" r="r" b="b"/>
              <a:pathLst>
                <a:path w="661034" h="553085">
                  <a:moveTo>
                    <a:pt x="0" y="0"/>
                  </a:moveTo>
                  <a:lnTo>
                    <a:pt x="0" y="552552"/>
                  </a:lnTo>
                </a:path>
                <a:path w="661034" h="553085">
                  <a:moveTo>
                    <a:pt x="660722" y="0"/>
                  </a:moveTo>
                  <a:lnTo>
                    <a:pt x="660722" y="344657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940946" y="3525084"/>
              <a:ext cx="661035" cy="76835"/>
            </a:xfrm>
            <a:custGeom>
              <a:avLst/>
              <a:gdLst/>
              <a:ahLst/>
              <a:cxnLst/>
              <a:rect l="l" t="t" r="r" b="b"/>
              <a:pathLst>
                <a:path w="661034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3"/>
                  </a:lnTo>
                  <a:lnTo>
                    <a:pt x="80146" y="33903"/>
                  </a:lnTo>
                  <a:lnTo>
                    <a:pt x="80347" y="31203"/>
                  </a:lnTo>
                  <a:lnTo>
                    <a:pt x="88447" y="2400"/>
                  </a:lnTo>
                  <a:lnTo>
                    <a:pt x="89611" y="0"/>
                  </a:lnTo>
                  <a:close/>
                </a:path>
                <a:path w="661034" h="76835">
                  <a:moveTo>
                    <a:pt x="571193" y="0"/>
                  </a:moveTo>
                  <a:lnTo>
                    <a:pt x="580758" y="40805"/>
                  </a:lnTo>
                  <a:lnTo>
                    <a:pt x="580644" y="43206"/>
                  </a:lnTo>
                  <a:lnTo>
                    <a:pt x="571193" y="76809"/>
                  </a:lnTo>
                  <a:lnTo>
                    <a:pt x="650306" y="42904"/>
                  </a:lnTo>
                  <a:lnTo>
                    <a:pt x="615768" y="42904"/>
                  </a:lnTo>
                  <a:lnTo>
                    <a:pt x="615768" y="33903"/>
                  </a:lnTo>
                  <a:lnTo>
                    <a:pt x="650303" y="33903"/>
                  </a:lnTo>
                  <a:lnTo>
                    <a:pt x="571193" y="0"/>
                  </a:lnTo>
                  <a:close/>
                </a:path>
                <a:path w="661034" h="76835">
                  <a:moveTo>
                    <a:pt x="80146" y="33903"/>
                  </a:moveTo>
                  <a:lnTo>
                    <a:pt x="45035" y="33903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661034" h="76835">
                  <a:moveTo>
                    <a:pt x="580658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580658" y="42904"/>
                  </a:lnTo>
                  <a:lnTo>
                    <a:pt x="580758" y="40805"/>
                  </a:lnTo>
                  <a:lnTo>
                    <a:pt x="580658" y="33903"/>
                  </a:lnTo>
                  <a:close/>
                </a:path>
                <a:path w="661034" h="76835">
                  <a:moveTo>
                    <a:pt x="650303" y="33903"/>
                  </a:moveTo>
                  <a:lnTo>
                    <a:pt x="615768" y="33903"/>
                  </a:lnTo>
                  <a:lnTo>
                    <a:pt x="615768" y="42904"/>
                  </a:lnTo>
                  <a:lnTo>
                    <a:pt x="650306" y="42904"/>
                  </a:lnTo>
                  <a:lnTo>
                    <a:pt x="660805" y="38404"/>
                  </a:lnTo>
                  <a:lnTo>
                    <a:pt x="650303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932352" y="3116551"/>
              <a:ext cx="824865" cy="0"/>
            </a:xfrm>
            <a:custGeom>
              <a:avLst/>
              <a:gdLst/>
              <a:ahLst/>
              <a:cxnLst/>
              <a:rect l="l" t="t" r="r" b="b"/>
              <a:pathLst>
                <a:path w="824865" h="0">
                  <a:moveTo>
                    <a:pt x="0" y="0"/>
                  </a:moveTo>
                  <a:lnTo>
                    <a:pt x="824238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679846" y="2767423"/>
              <a:ext cx="76835" cy="349250"/>
            </a:xfrm>
            <a:custGeom>
              <a:avLst/>
              <a:gdLst/>
              <a:ahLst/>
              <a:cxnLst/>
              <a:rect l="l" t="t" r="r" b="b"/>
              <a:pathLst>
                <a:path w="76834" h="349250">
                  <a:moveTo>
                    <a:pt x="0" y="259520"/>
                  </a:moveTo>
                  <a:lnTo>
                    <a:pt x="38404" y="349131"/>
                  </a:lnTo>
                  <a:lnTo>
                    <a:pt x="57705" y="304096"/>
                  </a:lnTo>
                  <a:lnTo>
                    <a:pt x="33903" y="304096"/>
                  </a:lnTo>
                  <a:lnTo>
                    <a:pt x="33900" y="268985"/>
                  </a:lnTo>
                  <a:lnTo>
                    <a:pt x="2400" y="260684"/>
                  </a:lnTo>
                  <a:lnTo>
                    <a:pt x="0" y="259520"/>
                  </a:lnTo>
                  <a:close/>
                </a:path>
                <a:path w="76834" h="349250">
                  <a:moveTo>
                    <a:pt x="33903" y="268985"/>
                  </a:moveTo>
                  <a:lnTo>
                    <a:pt x="33903" y="304096"/>
                  </a:lnTo>
                  <a:lnTo>
                    <a:pt x="42904" y="304096"/>
                  </a:lnTo>
                  <a:lnTo>
                    <a:pt x="42904" y="269121"/>
                  </a:lnTo>
                  <a:lnTo>
                    <a:pt x="38404" y="269121"/>
                  </a:lnTo>
                  <a:lnTo>
                    <a:pt x="36003" y="269086"/>
                  </a:lnTo>
                  <a:lnTo>
                    <a:pt x="33903" y="268985"/>
                  </a:lnTo>
                  <a:close/>
                </a:path>
                <a:path w="76834" h="349250">
                  <a:moveTo>
                    <a:pt x="76809" y="259520"/>
                  </a:moveTo>
                  <a:lnTo>
                    <a:pt x="42904" y="268985"/>
                  </a:lnTo>
                  <a:lnTo>
                    <a:pt x="42904" y="304096"/>
                  </a:lnTo>
                  <a:lnTo>
                    <a:pt x="57705" y="304096"/>
                  </a:lnTo>
                  <a:lnTo>
                    <a:pt x="76809" y="259520"/>
                  </a:lnTo>
                  <a:close/>
                </a:path>
                <a:path w="76834" h="349250">
                  <a:moveTo>
                    <a:pt x="38404" y="80010"/>
                  </a:moveTo>
                  <a:lnTo>
                    <a:pt x="36003" y="80046"/>
                  </a:lnTo>
                  <a:lnTo>
                    <a:pt x="33903" y="80146"/>
                  </a:lnTo>
                  <a:lnTo>
                    <a:pt x="33903" y="268985"/>
                  </a:lnTo>
                  <a:lnTo>
                    <a:pt x="36003" y="269086"/>
                  </a:lnTo>
                  <a:lnTo>
                    <a:pt x="38404" y="269121"/>
                  </a:lnTo>
                  <a:lnTo>
                    <a:pt x="40805" y="269086"/>
                  </a:lnTo>
                  <a:lnTo>
                    <a:pt x="42901" y="268985"/>
                  </a:lnTo>
                  <a:lnTo>
                    <a:pt x="42901" y="80146"/>
                  </a:lnTo>
                  <a:lnTo>
                    <a:pt x="40805" y="80046"/>
                  </a:lnTo>
                  <a:lnTo>
                    <a:pt x="38404" y="80010"/>
                  </a:lnTo>
                  <a:close/>
                </a:path>
                <a:path w="76834" h="349250">
                  <a:moveTo>
                    <a:pt x="42904" y="268985"/>
                  </a:moveTo>
                  <a:lnTo>
                    <a:pt x="40805" y="269086"/>
                  </a:lnTo>
                  <a:lnTo>
                    <a:pt x="38404" y="269121"/>
                  </a:lnTo>
                  <a:lnTo>
                    <a:pt x="42904" y="269121"/>
                  </a:lnTo>
                  <a:lnTo>
                    <a:pt x="42904" y="268985"/>
                  </a:lnTo>
                  <a:close/>
                </a:path>
                <a:path w="76834" h="349250">
                  <a:moveTo>
                    <a:pt x="38404" y="0"/>
                  </a:moveTo>
                  <a:lnTo>
                    <a:pt x="0" y="89611"/>
                  </a:lnTo>
                  <a:lnTo>
                    <a:pt x="2400" y="88449"/>
                  </a:lnTo>
                  <a:lnTo>
                    <a:pt x="4798" y="87362"/>
                  </a:lnTo>
                  <a:lnTo>
                    <a:pt x="33900" y="80146"/>
                  </a:lnTo>
                  <a:lnTo>
                    <a:pt x="33903" y="45036"/>
                  </a:lnTo>
                  <a:lnTo>
                    <a:pt x="57706" y="45036"/>
                  </a:lnTo>
                  <a:lnTo>
                    <a:pt x="38404" y="0"/>
                  </a:lnTo>
                  <a:close/>
                </a:path>
                <a:path w="76834" h="349250">
                  <a:moveTo>
                    <a:pt x="57706" y="45036"/>
                  </a:moveTo>
                  <a:lnTo>
                    <a:pt x="42904" y="45036"/>
                  </a:lnTo>
                  <a:lnTo>
                    <a:pt x="42904" y="80146"/>
                  </a:lnTo>
                  <a:lnTo>
                    <a:pt x="45604" y="80349"/>
                  </a:lnTo>
                  <a:lnTo>
                    <a:pt x="48006" y="80611"/>
                  </a:lnTo>
                  <a:lnTo>
                    <a:pt x="76809" y="89611"/>
                  </a:lnTo>
                  <a:lnTo>
                    <a:pt x="57706" y="45036"/>
                  </a:lnTo>
                  <a:close/>
                </a:path>
                <a:path w="76834" h="349250">
                  <a:moveTo>
                    <a:pt x="42904" y="80010"/>
                  </a:moveTo>
                  <a:lnTo>
                    <a:pt x="38404" y="80010"/>
                  </a:lnTo>
                  <a:lnTo>
                    <a:pt x="40805" y="80046"/>
                  </a:lnTo>
                  <a:lnTo>
                    <a:pt x="42904" y="80146"/>
                  </a:lnTo>
                  <a:lnTo>
                    <a:pt x="42904" y="80010"/>
                  </a:lnTo>
                  <a:close/>
                </a:path>
                <a:path w="76834" h="349250">
                  <a:moveTo>
                    <a:pt x="42904" y="45036"/>
                  </a:moveTo>
                  <a:lnTo>
                    <a:pt x="33903" y="45036"/>
                  </a:lnTo>
                  <a:lnTo>
                    <a:pt x="33903" y="80146"/>
                  </a:lnTo>
                  <a:lnTo>
                    <a:pt x="36003" y="80046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8940946" y="2767423"/>
              <a:ext cx="661035" cy="349250"/>
            </a:xfrm>
            <a:custGeom>
              <a:avLst/>
              <a:gdLst/>
              <a:ahLst/>
              <a:cxnLst/>
              <a:rect l="l" t="t" r="r" b="b"/>
              <a:pathLst>
                <a:path w="661034" h="349250">
                  <a:moveTo>
                    <a:pt x="0" y="349131"/>
                  </a:moveTo>
                  <a:lnTo>
                    <a:pt x="0" y="0"/>
                  </a:lnTo>
                </a:path>
                <a:path w="661034" h="349250">
                  <a:moveTo>
                    <a:pt x="0" y="349131"/>
                  </a:moveTo>
                  <a:lnTo>
                    <a:pt x="660722" y="349128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6" name="object 46"/>
          <p:cNvGrpSpPr/>
          <p:nvPr/>
        </p:nvGrpSpPr>
        <p:grpSpPr>
          <a:xfrm>
            <a:off x="8263032" y="3734740"/>
            <a:ext cx="1502410" cy="1155700"/>
            <a:chOff x="8263032" y="3734740"/>
            <a:chExt cx="1502410" cy="1155700"/>
          </a:xfrm>
        </p:grpSpPr>
        <p:sp>
          <p:nvSpPr>
            <p:cNvPr id="47" name="object 47"/>
            <p:cNvSpPr/>
            <p:nvPr/>
          </p:nvSpPr>
          <p:spPr>
            <a:xfrm>
              <a:off x="8592181" y="3744108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346064" y="0"/>
                  </a:moveTo>
                  <a:lnTo>
                    <a:pt x="299274" y="3479"/>
                  </a:lnTo>
                  <a:lnTo>
                    <a:pt x="254403" y="12911"/>
                  </a:lnTo>
                  <a:lnTo>
                    <a:pt x="211856" y="27892"/>
                  </a:lnTo>
                  <a:lnTo>
                    <a:pt x="172036" y="48019"/>
                  </a:lnTo>
                  <a:lnTo>
                    <a:pt x="135345" y="72890"/>
                  </a:lnTo>
                  <a:lnTo>
                    <a:pt x="102186" y="102101"/>
                  </a:lnTo>
                  <a:lnTo>
                    <a:pt x="72964" y="135250"/>
                  </a:lnTo>
                  <a:lnTo>
                    <a:pt x="48081" y="171933"/>
                  </a:lnTo>
                  <a:lnTo>
                    <a:pt x="27939" y="211747"/>
                  </a:lnTo>
                  <a:lnTo>
                    <a:pt x="12943" y="254290"/>
                  </a:lnTo>
                  <a:lnTo>
                    <a:pt x="3496" y="299158"/>
                  </a:lnTo>
                  <a:lnTo>
                    <a:pt x="0" y="345949"/>
                  </a:lnTo>
                  <a:lnTo>
                    <a:pt x="348764" y="348763"/>
                  </a:lnTo>
                  <a:lnTo>
                    <a:pt x="346064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564385" y="3739573"/>
              <a:ext cx="381635" cy="358140"/>
            </a:xfrm>
            <a:custGeom>
              <a:avLst/>
              <a:gdLst/>
              <a:ahLst/>
              <a:cxnLst/>
              <a:rect l="l" t="t" r="r" b="b"/>
              <a:pathLst>
                <a:path w="381634" h="358139">
                  <a:moveTo>
                    <a:pt x="27749" y="354990"/>
                  </a:moveTo>
                  <a:lnTo>
                    <a:pt x="23291" y="350456"/>
                  </a:lnTo>
                  <a:lnTo>
                    <a:pt x="23253" y="354952"/>
                  </a:lnTo>
                  <a:lnTo>
                    <a:pt x="27749" y="354990"/>
                  </a:lnTo>
                  <a:close/>
                </a:path>
                <a:path w="381634" h="358139">
                  <a:moveTo>
                    <a:pt x="381088" y="357835"/>
                  </a:moveTo>
                  <a:lnTo>
                    <a:pt x="381050" y="353263"/>
                  </a:lnTo>
                  <a:lnTo>
                    <a:pt x="380898" y="332486"/>
                  </a:lnTo>
                  <a:lnTo>
                    <a:pt x="378358" y="4508"/>
                  </a:lnTo>
                  <a:lnTo>
                    <a:pt x="378320" y="0"/>
                  </a:lnTo>
                  <a:lnTo>
                    <a:pt x="373824" y="38"/>
                  </a:lnTo>
                  <a:lnTo>
                    <a:pt x="372021" y="101"/>
                  </a:lnTo>
                  <a:lnTo>
                    <a:pt x="372021" y="348767"/>
                  </a:lnTo>
                  <a:lnTo>
                    <a:pt x="32435" y="346024"/>
                  </a:lnTo>
                  <a:lnTo>
                    <a:pt x="32816" y="334225"/>
                  </a:lnTo>
                  <a:lnTo>
                    <a:pt x="51917" y="303161"/>
                  </a:lnTo>
                  <a:lnTo>
                    <a:pt x="73088" y="268719"/>
                  </a:lnTo>
                  <a:lnTo>
                    <a:pt x="75996" y="263994"/>
                  </a:lnTo>
                  <a:lnTo>
                    <a:pt x="73444" y="264795"/>
                  </a:lnTo>
                  <a:lnTo>
                    <a:pt x="70916" y="265518"/>
                  </a:lnTo>
                  <a:lnTo>
                    <a:pt x="48602" y="268719"/>
                  </a:lnTo>
                  <a:lnTo>
                    <a:pt x="46177" y="268706"/>
                  </a:lnTo>
                  <a:lnTo>
                    <a:pt x="43776" y="268617"/>
                  </a:lnTo>
                  <a:lnTo>
                    <a:pt x="42926" y="268554"/>
                  </a:lnTo>
                  <a:lnTo>
                    <a:pt x="45402" y="259219"/>
                  </a:lnTo>
                  <a:lnTo>
                    <a:pt x="61150" y="215239"/>
                  </a:lnTo>
                  <a:lnTo>
                    <a:pt x="80543" y="177546"/>
                  </a:lnTo>
                  <a:lnTo>
                    <a:pt x="103632" y="143548"/>
                  </a:lnTo>
                  <a:lnTo>
                    <a:pt x="131394" y="111671"/>
                  </a:lnTo>
                  <a:lnTo>
                    <a:pt x="159854" y="85852"/>
                  </a:lnTo>
                  <a:lnTo>
                    <a:pt x="198818" y="58445"/>
                  </a:lnTo>
                  <a:lnTo>
                    <a:pt x="199974" y="57785"/>
                  </a:lnTo>
                  <a:lnTo>
                    <a:pt x="211912" y="50914"/>
                  </a:lnTo>
                  <a:lnTo>
                    <a:pt x="225272" y="44005"/>
                  </a:lnTo>
                  <a:lnTo>
                    <a:pt x="264033" y="27952"/>
                  </a:lnTo>
                  <a:lnTo>
                    <a:pt x="308800" y="15786"/>
                  </a:lnTo>
                  <a:lnTo>
                    <a:pt x="350583" y="10096"/>
                  </a:lnTo>
                  <a:lnTo>
                    <a:pt x="369392" y="9194"/>
                  </a:lnTo>
                  <a:lnTo>
                    <a:pt x="372021" y="348767"/>
                  </a:lnTo>
                  <a:lnTo>
                    <a:pt x="372021" y="101"/>
                  </a:lnTo>
                  <a:lnTo>
                    <a:pt x="357581" y="533"/>
                  </a:lnTo>
                  <a:lnTo>
                    <a:pt x="356539" y="622"/>
                  </a:lnTo>
                  <a:lnTo>
                    <a:pt x="355854" y="635"/>
                  </a:lnTo>
                  <a:lnTo>
                    <a:pt x="351777" y="977"/>
                  </a:lnTo>
                  <a:lnTo>
                    <a:pt x="341503" y="1752"/>
                  </a:lnTo>
                  <a:lnTo>
                    <a:pt x="339610" y="1993"/>
                  </a:lnTo>
                  <a:lnTo>
                    <a:pt x="338112" y="2108"/>
                  </a:lnTo>
                  <a:lnTo>
                    <a:pt x="332498" y="2857"/>
                  </a:lnTo>
                  <a:lnTo>
                    <a:pt x="325628" y="3695"/>
                  </a:lnTo>
                  <a:lnTo>
                    <a:pt x="323532" y="4051"/>
                  </a:lnTo>
                  <a:lnTo>
                    <a:pt x="320636" y="4432"/>
                  </a:lnTo>
                  <a:lnTo>
                    <a:pt x="314921" y="5499"/>
                  </a:lnTo>
                  <a:lnTo>
                    <a:pt x="309956" y="6324"/>
                  </a:lnTo>
                  <a:lnTo>
                    <a:pt x="306959" y="6972"/>
                  </a:lnTo>
                  <a:lnTo>
                    <a:pt x="303441" y="7620"/>
                  </a:lnTo>
                  <a:lnTo>
                    <a:pt x="298627" y="8763"/>
                  </a:lnTo>
                  <a:lnTo>
                    <a:pt x="294513" y="9639"/>
                  </a:lnTo>
                  <a:lnTo>
                    <a:pt x="291134" y="10528"/>
                  </a:lnTo>
                  <a:lnTo>
                    <a:pt x="286550" y="11607"/>
                  </a:lnTo>
                  <a:lnTo>
                    <a:pt x="282079" y="12903"/>
                  </a:lnTo>
                  <a:lnTo>
                    <a:pt x="279311" y="13627"/>
                  </a:lnTo>
                  <a:lnTo>
                    <a:pt x="275742" y="14744"/>
                  </a:lnTo>
                  <a:lnTo>
                    <a:pt x="269913" y="16421"/>
                  </a:lnTo>
                  <a:lnTo>
                    <a:pt x="266166" y="17703"/>
                  </a:lnTo>
                  <a:lnTo>
                    <a:pt x="264375" y="18262"/>
                  </a:lnTo>
                  <a:lnTo>
                    <a:pt x="260743" y="19570"/>
                  </a:lnTo>
                  <a:lnTo>
                    <a:pt x="253746" y="21971"/>
                  </a:lnTo>
                  <a:lnTo>
                    <a:pt x="250812" y="23139"/>
                  </a:lnTo>
                  <a:lnTo>
                    <a:pt x="249720" y="23533"/>
                  </a:lnTo>
                  <a:lnTo>
                    <a:pt x="245973" y="25069"/>
                  </a:lnTo>
                  <a:lnTo>
                    <a:pt x="237883" y="28295"/>
                  </a:lnTo>
                  <a:lnTo>
                    <a:pt x="235839" y="29235"/>
                  </a:lnTo>
                  <a:lnTo>
                    <a:pt x="235356" y="29425"/>
                  </a:lnTo>
                  <a:lnTo>
                    <a:pt x="232054" y="30949"/>
                  </a:lnTo>
                  <a:lnTo>
                    <a:pt x="222402" y="35356"/>
                  </a:lnTo>
                  <a:lnTo>
                    <a:pt x="221310" y="35928"/>
                  </a:lnTo>
                  <a:lnTo>
                    <a:pt x="207352" y="43116"/>
                  </a:lnTo>
                  <a:lnTo>
                    <a:pt x="196240" y="49542"/>
                  </a:lnTo>
                  <a:lnTo>
                    <a:pt x="194246" y="50685"/>
                  </a:lnTo>
                  <a:lnTo>
                    <a:pt x="194094" y="50787"/>
                  </a:lnTo>
                  <a:lnTo>
                    <a:pt x="192722" y="51574"/>
                  </a:lnTo>
                  <a:lnTo>
                    <a:pt x="185788" y="56045"/>
                  </a:lnTo>
                  <a:lnTo>
                    <a:pt x="181241" y="58915"/>
                  </a:lnTo>
                  <a:lnTo>
                    <a:pt x="180289" y="59575"/>
                  </a:lnTo>
                  <a:lnTo>
                    <a:pt x="178536" y="60706"/>
                  </a:lnTo>
                  <a:lnTo>
                    <a:pt x="173075" y="64592"/>
                  </a:lnTo>
                  <a:lnTo>
                    <a:pt x="168630" y="67691"/>
                  </a:lnTo>
                  <a:lnTo>
                    <a:pt x="167132" y="68834"/>
                  </a:lnTo>
                  <a:lnTo>
                    <a:pt x="164833" y="70472"/>
                  </a:lnTo>
                  <a:lnTo>
                    <a:pt x="160312" y="74028"/>
                  </a:lnTo>
                  <a:lnTo>
                    <a:pt x="156425" y="77000"/>
                  </a:lnTo>
                  <a:lnTo>
                    <a:pt x="154152" y="78892"/>
                  </a:lnTo>
                  <a:lnTo>
                    <a:pt x="151638" y="80873"/>
                  </a:lnTo>
                  <a:lnTo>
                    <a:pt x="148463" y="83629"/>
                  </a:lnTo>
                  <a:lnTo>
                    <a:pt x="144627" y="86817"/>
                  </a:lnTo>
                  <a:lnTo>
                    <a:pt x="141478" y="89674"/>
                  </a:lnTo>
                  <a:lnTo>
                    <a:pt x="138950" y="91871"/>
                  </a:lnTo>
                  <a:lnTo>
                    <a:pt x="136525" y="94183"/>
                  </a:lnTo>
                  <a:lnTo>
                    <a:pt x="133273" y="97142"/>
                  </a:lnTo>
                  <a:lnTo>
                    <a:pt x="129425" y="100965"/>
                  </a:lnTo>
                  <a:lnTo>
                    <a:pt x="126796" y="103466"/>
                  </a:lnTo>
                  <a:lnTo>
                    <a:pt x="124993" y="105359"/>
                  </a:lnTo>
                  <a:lnTo>
                    <a:pt x="122364" y="107962"/>
                  </a:lnTo>
                  <a:lnTo>
                    <a:pt x="118148" y="112522"/>
                  </a:lnTo>
                  <a:lnTo>
                    <a:pt x="115201" y="115608"/>
                  </a:lnTo>
                  <a:lnTo>
                    <a:pt x="113753" y="117271"/>
                  </a:lnTo>
                  <a:lnTo>
                    <a:pt x="111937" y="119240"/>
                  </a:lnTo>
                  <a:lnTo>
                    <a:pt x="107264" y="124764"/>
                  </a:lnTo>
                  <a:lnTo>
                    <a:pt x="104203" y="128282"/>
                  </a:lnTo>
                  <a:lnTo>
                    <a:pt x="103251" y="129489"/>
                  </a:lnTo>
                  <a:lnTo>
                    <a:pt x="101993" y="130975"/>
                  </a:lnTo>
                  <a:lnTo>
                    <a:pt x="96545" y="138010"/>
                  </a:lnTo>
                  <a:lnTo>
                    <a:pt x="93802" y="141490"/>
                  </a:lnTo>
                  <a:lnTo>
                    <a:pt x="93281" y="142227"/>
                  </a:lnTo>
                  <a:lnTo>
                    <a:pt x="92557" y="143154"/>
                  </a:lnTo>
                  <a:lnTo>
                    <a:pt x="85750" y="152781"/>
                  </a:lnTo>
                  <a:lnTo>
                    <a:pt x="84023" y="155194"/>
                  </a:lnTo>
                  <a:lnTo>
                    <a:pt x="83870" y="155422"/>
                  </a:lnTo>
                  <a:lnTo>
                    <a:pt x="71462" y="175285"/>
                  </a:lnTo>
                  <a:lnTo>
                    <a:pt x="67449" y="182168"/>
                  </a:lnTo>
                  <a:lnTo>
                    <a:pt x="67208" y="182613"/>
                  </a:lnTo>
                  <a:lnTo>
                    <a:pt x="66421" y="183984"/>
                  </a:lnTo>
                  <a:lnTo>
                    <a:pt x="62826" y="190957"/>
                  </a:lnTo>
                  <a:lnTo>
                    <a:pt x="60198" y="195961"/>
                  </a:lnTo>
                  <a:lnTo>
                    <a:pt x="59639" y="197154"/>
                  </a:lnTo>
                  <a:lnTo>
                    <a:pt x="58661" y="199047"/>
                  </a:lnTo>
                  <a:lnTo>
                    <a:pt x="55854" y="205181"/>
                  </a:lnTo>
                  <a:lnTo>
                    <a:pt x="53543" y="210108"/>
                  </a:lnTo>
                  <a:lnTo>
                    <a:pt x="52844" y="211797"/>
                  </a:lnTo>
                  <a:lnTo>
                    <a:pt x="51600" y="214515"/>
                  </a:lnTo>
                  <a:lnTo>
                    <a:pt x="48818" y="221475"/>
                  </a:lnTo>
                  <a:lnTo>
                    <a:pt x="47510" y="224624"/>
                  </a:lnTo>
                  <a:lnTo>
                    <a:pt x="46964" y="226123"/>
                  </a:lnTo>
                  <a:lnTo>
                    <a:pt x="45262" y="230378"/>
                  </a:lnTo>
                  <a:lnTo>
                    <a:pt x="43002" y="236931"/>
                  </a:lnTo>
                  <a:lnTo>
                    <a:pt x="42087" y="239458"/>
                  </a:lnTo>
                  <a:lnTo>
                    <a:pt x="41478" y="241376"/>
                  </a:lnTo>
                  <a:lnTo>
                    <a:pt x="39687" y="246608"/>
                  </a:lnTo>
                  <a:lnTo>
                    <a:pt x="37871" y="252857"/>
                  </a:lnTo>
                  <a:lnTo>
                    <a:pt x="37325" y="254609"/>
                  </a:lnTo>
                  <a:lnTo>
                    <a:pt x="36842" y="256413"/>
                  </a:lnTo>
                  <a:lnTo>
                    <a:pt x="34886" y="263169"/>
                  </a:lnTo>
                  <a:lnTo>
                    <a:pt x="33870" y="267449"/>
                  </a:lnTo>
                  <a:lnTo>
                    <a:pt x="31864" y="267055"/>
                  </a:lnTo>
                  <a:lnTo>
                    <a:pt x="0" y="252806"/>
                  </a:lnTo>
                  <a:lnTo>
                    <a:pt x="23571" y="341896"/>
                  </a:lnTo>
                  <a:lnTo>
                    <a:pt x="23291" y="350456"/>
                  </a:lnTo>
                  <a:lnTo>
                    <a:pt x="32296" y="350520"/>
                  </a:lnTo>
                  <a:lnTo>
                    <a:pt x="372033" y="350456"/>
                  </a:lnTo>
                  <a:lnTo>
                    <a:pt x="32296" y="350520"/>
                  </a:lnTo>
                  <a:lnTo>
                    <a:pt x="23368" y="350520"/>
                  </a:lnTo>
                  <a:lnTo>
                    <a:pt x="27749" y="354990"/>
                  </a:lnTo>
                  <a:lnTo>
                    <a:pt x="376516" y="357809"/>
                  </a:lnTo>
                  <a:lnTo>
                    <a:pt x="381088" y="35783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8940946" y="4092872"/>
              <a:ext cx="0" cy="562610"/>
            </a:xfrm>
            <a:custGeom>
              <a:avLst/>
              <a:gdLst/>
              <a:ahLst/>
              <a:cxnLst/>
              <a:rect l="l" t="t" r="r" b="b"/>
              <a:pathLst>
                <a:path w="0" h="562610">
                  <a:moveTo>
                    <a:pt x="0" y="0"/>
                  </a:moveTo>
                  <a:lnTo>
                    <a:pt x="0" y="56233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10967" y="3962886"/>
              <a:ext cx="134481" cy="13545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263032" y="3743740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3" y="698256"/>
                  </a:moveTo>
                  <a:lnTo>
                    <a:pt x="17024" y="349131"/>
                  </a:lnTo>
                  <a:lnTo>
                    <a:pt x="677913" y="0"/>
                  </a:lnTo>
                  <a:lnTo>
                    <a:pt x="1338635" y="349128"/>
                  </a:lnTo>
                  <a:lnTo>
                    <a:pt x="677913" y="698256"/>
                  </a:lnTo>
                  <a:close/>
                </a:path>
                <a:path w="1339215" h="698500">
                  <a:moveTo>
                    <a:pt x="0" y="349131"/>
                  </a:moveTo>
                  <a:lnTo>
                    <a:pt x="1338635" y="349131"/>
                  </a:lnTo>
                </a:path>
              </a:pathLst>
            </a:custGeom>
            <a:ln w="17999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8592181" y="4090057"/>
              <a:ext cx="1009650" cy="800100"/>
            </a:xfrm>
            <a:custGeom>
              <a:avLst/>
              <a:gdLst/>
              <a:ahLst/>
              <a:cxnLst/>
              <a:rect l="l" t="t" r="r" b="b"/>
              <a:pathLst>
                <a:path w="1009650" h="800100">
                  <a:moveTo>
                    <a:pt x="0" y="0"/>
                  </a:moveTo>
                  <a:lnTo>
                    <a:pt x="0" y="789219"/>
                  </a:lnTo>
                </a:path>
                <a:path w="1009650" h="800100">
                  <a:moveTo>
                    <a:pt x="1009489" y="2814"/>
                  </a:moveTo>
                  <a:lnTo>
                    <a:pt x="1009489" y="79985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8592172" y="4532700"/>
              <a:ext cx="1017905" cy="288290"/>
            </a:xfrm>
            <a:custGeom>
              <a:avLst/>
              <a:gdLst/>
              <a:ahLst/>
              <a:cxnLst/>
              <a:rect l="l" t="t" r="r" b="b"/>
              <a:pathLst>
                <a:path w="1017904" h="288289">
                  <a:moveTo>
                    <a:pt x="1009573" y="38404"/>
                  </a:moveTo>
                  <a:lnTo>
                    <a:pt x="999070" y="33896"/>
                  </a:lnTo>
                  <a:lnTo>
                    <a:pt x="919962" y="0"/>
                  </a:lnTo>
                  <a:lnTo>
                    <a:pt x="921118" y="2400"/>
                  </a:lnTo>
                  <a:lnTo>
                    <a:pt x="922210" y="4800"/>
                  </a:lnTo>
                  <a:lnTo>
                    <a:pt x="929411" y="33604"/>
                  </a:lnTo>
                  <a:lnTo>
                    <a:pt x="929411" y="33896"/>
                  </a:lnTo>
                  <a:lnTo>
                    <a:pt x="428917" y="33896"/>
                  </a:lnTo>
                  <a:lnTo>
                    <a:pt x="429120" y="31203"/>
                  </a:lnTo>
                  <a:lnTo>
                    <a:pt x="438378" y="0"/>
                  </a:lnTo>
                  <a:lnTo>
                    <a:pt x="348767" y="38404"/>
                  </a:lnTo>
                  <a:lnTo>
                    <a:pt x="438378" y="76809"/>
                  </a:lnTo>
                  <a:lnTo>
                    <a:pt x="437210" y="74409"/>
                  </a:lnTo>
                  <a:lnTo>
                    <a:pt x="436130" y="72009"/>
                  </a:lnTo>
                  <a:lnTo>
                    <a:pt x="428917" y="42900"/>
                  </a:lnTo>
                  <a:lnTo>
                    <a:pt x="929424" y="42900"/>
                  </a:lnTo>
                  <a:lnTo>
                    <a:pt x="919962" y="76809"/>
                  </a:lnTo>
                  <a:lnTo>
                    <a:pt x="999070" y="42900"/>
                  </a:lnTo>
                  <a:lnTo>
                    <a:pt x="1009573" y="38404"/>
                  </a:lnTo>
                  <a:close/>
                </a:path>
                <a:path w="1017904" h="288289">
                  <a:moveTo>
                    <a:pt x="1017701" y="249491"/>
                  </a:moveTo>
                  <a:lnTo>
                    <a:pt x="1007198" y="244995"/>
                  </a:lnTo>
                  <a:lnTo>
                    <a:pt x="928090" y="211086"/>
                  </a:lnTo>
                  <a:lnTo>
                    <a:pt x="929246" y="213487"/>
                  </a:lnTo>
                  <a:lnTo>
                    <a:pt x="937539" y="244690"/>
                  </a:lnTo>
                  <a:lnTo>
                    <a:pt x="937539" y="244995"/>
                  </a:lnTo>
                  <a:lnTo>
                    <a:pt x="80149" y="244995"/>
                  </a:lnTo>
                  <a:lnTo>
                    <a:pt x="80352" y="242290"/>
                  </a:lnTo>
                  <a:lnTo>
                    <a:pt x="89611" y="211086"/>
                  </a:lnTo>
                  <a:lnTo>
                    <a:pt x="0" y="249491"/>
                  </a:lnTo>
                  <a:lnTo>
                    <a:pt x="89611" y="287896"/>
                  </a:lnTo>
                  <a:lnTo>
                    <a:pt x="88455" y="285496"/>
                  </a:lnTo>
                  <a:lnTo>
                    <a:pt x="87363" y="283095"/>
                  </a:lnTo>
                  <a:lnTo>
                    <a:pt x="80149" y="254000"/>
                  </a:lnTo>
                  <a:lnTo>
                    <a:pt x="937552" y="254000"/>
                  </a:lnTo>
                  <a:lnTo>
                    <a:pt x="928090" y="287896"/>
                  </a:lnTo>
                  <a:lnTo>
                    <a:pt x="1007198" y="254000"/>
                  </a:lnTo>
                  <a:lnTo>
                    <a:pt x="1017701" y="249491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8932352" y="3743740"/>
              <a:ext cx="833119" cy="349250"/>
            </a:xfrm>
            <a:custGeom>
              <a:avLst/>
              <a:gdLst/>
              <a:ahLst/>
              <a:cxnLst/>
              <a:rect l="l" t="t" r="r" b="b"/>
              <a:pathLst>
                <a:path w="833120" h="349250">
                  <a:moveTo>
                    <a:pt x="8594" y="0"/>
                  </a:moveTo>
                  <a:lnTo>
                    <a:pt x="832835" y="0"/>
                  </a:lnTo>
                </a:path>
                <a:path w="833120" h="349250">
                  <a:moveTo>
                    <a:pt x="0" y="349128"/>
                  </a:moveTo>
                  <a:lnTo>
                    <a:pt x="824238" y="34912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9679842" y="3743740"/>
              <a:ext cx="76835" cy="349250"/>
            </a:xfrm>
            <a:custGeom>
              <a:avLst/>
              <a:gdLst/>
              <a:ahLst/>
              <a:cxnLst/>
              <a:rect l="l" t="t" r="r" b="b"/>
              <a:pathLst>
                <a:path w="76834" h="349250">
                  <a:moveTo>
                    <a:pt x="0" y="259520"/>
                  </a:moveTo>
                  <a:lnTo>
                    <a:pt x="38404" y="349131"/>
                  </a:lnTo>
                  <a:lnTo>
                    <a:pt x="57705" y="304096"/>
                  </a:lnTo>
                  <a:lnTo>
                    <a:pt x="33905" y="304096"/>
                  </a:lnTo>
                  <a:lnTo>
                    <a:pt x="33900" y="268985"/>
                  </a:lnTo>
                  <a:lnTo>
                    <a:pt x="2401" y="260684"/>
                  </a:lnTo>
                  <a:lnTo>
                    <a:pt x="0" y="259520"/>
                  </a:lnTo>
                  <a:close/>
                </a:path>
                <a:path w="76834" h="349250">
                  <a:moveTo>
                    <a:pt x="33905" y="268985"/>
                  </a:moveTo>
                  <a:lnTo>
                    <a:pt x="33905" y="304096"/>
                  </a:lnTo>
                  <a:lnTo>
                    <a:pt x="42904" y="304096"/>
                  </a:lnTo>
                  <a:lnTo>
                    <a:pt x="42904" y="269121"/>
                  </a:lnTo>
                  <a:lnTo>
                    <a:pt x="38404" y="269121"/>
                  </a:lnTo>
                  <a:lnTo>
                    <a:pt x="36003" y="269086"/>
                  </a:lnTo>
                  <a:lnTo>
                    <a:pt x="33905" y="268985"/>
                  </a:lnTo>
                  <a:close/>
                </a:path>
                <a:path w="76834" h="349250">
                  <a:moveTo>
                    <a:pt x="76809" y="259520"/>
                  </a:moveTo>
                  <a:lnTo>
                    <a:pt x="42904" y="268985"/>
                  </a:lnTo>
                  <a:lnTo>
                    <a:pt x="42904" y="304096"/>
                  </a:lnTo>
                  <a:lnTo>
                    <a:pt x="57705" y="304096"/>
                  </a:lnTo>
                  <a:lnTo>
                    <a:pt x="76809" y="259520"/>
                  </a:lnTo>
                  <a:close/>
                </a:path>
                <a:path w="76834" h="349250">
                  <a:moveTo>
                    <a:pt x="38404" y="80010"/>
                  </a:moveTo>
                  <a:lnTo>
                    <a:pt x="36003" y="80046"/>
                  </a:lnTo>
                  <a:lnTo>
                    <a:pt x="33905" y="80147"/>
                  </a:lnTo>
                  <a:lnTo>
                    <a:pt x="33905" y="268985"/>
                  </a:lnTo>
                  <a:lnTo>
                    <a:pt x="36003" y="269086"/>
                  </a:lnTo>
                  <a:lnTo>
                    <a:pt x="38404" y="269121"/>
                  </a:lnTo>
                  <a:lnTo>
                    <a:pt x="40806" y="269086"/>
                  </a:lnTo>
                  <a:lnTo>
                    <a:pt x="42899" y="268985"/>
                  </a:lnTo>
                  <a:lnTo>
                    <a:pt x="42899" y="80147"/>
                  </a:lnTo>
                  <a:lnTo>
                    <a:pt x="40806" y="80046"/>
                  </a:lnTo>
                  <a:lnTo>
                    <a:pt x="38404" y="80010"/>
                  </a:lnTo>
                  <a:close/>
                </a:path>
                <a:path w="76834" h="349250">
                  <a:moveTo>
                    <a:pt x="42904" y="268985"/>
                  </a:moveTo>
                  <a:lnTo>
                    <a:pt x="40806" y="269086"/>
                  </a:lnTo>
                  <a:lnTo>
                    <a:pt x="38404" y="269121"/>
                  </a:lnTo>
                  <a:lnTo>
                    <a:pt x="42904" y="269121"/>
                  </a:lnTo>
                  <a:lnTo>
                    <a:pt x="42904" y="268985"/>
                  </a:lnTo>
                  <a:close/>
                </a:path>
                <a:path w="76834" h="349250">
                  <a:moveTo>
                    <a:pt x="38404" y="0"/>
                  </a:moveTo>
                  <a:lnTo>
                    <a:pt x="0" y="89611"/>
                  </a:lnTo>
                  <a:lnTo>
                    <a:pt x="2401" y="88449"/>
                  </a:lnTo>
                  <a:lnTo>
                    <a:pt x="4798" y="87362"/>
                  </a:lnTo>
                  <a:lnTo>
                    <a:pt x="33900" y="80148"/>
                  </a:lnTo>
                  <a:lnTo>
                    <a:pt x="33905" y="45036"/>
                  </a:lnTo>
                  <a:lnTo>
                    <a:pt x="57706" y="45036"/>
                  </a:lnTo>
                  <a:lnTo>
                    <a:pt x="38404" y="0"/>
                  </a:lnTo>
                  <a:close/>
                </a:path>
                <a:path w="76834" h="349250">
                  <a:moveTo>
                    <a:pt x="57706" y="45036"/>
                  </a:moveTo>
                  <a:lnTo>
                    <a:pt x="42904" y="45036"/>
                  </a:lnTo>
                  <a:lnTo>
                    <a:pt x="42904" y="80148"/>
                  </a:lnTo>
                  <a:lnTo>
                    <a:pt x="45604" y="80349"/>
                  </a:lnTo>
                  <a:lnTo>
                    <a:pt x="48005" y="80611"/>
                  </a:lnTo>
                  <a:lnTo>
                    <a:pt x="76809" y="89611"/>
                  </a:lnTo>
                  <a:lnTo>
                    <a:pt x="57706" y="45036"/>
                  </a:lnTo>
                  <a:close/>
                </a:path>
                <a:path w="76834" h="349250">
                  <a:moveTo>
                    <a:pt x="42904" y="80010"/>
                  </a:moveTo>
                  <a:lnTo>
                    <a:pt x="38404" y="80010"/>
                  </a:lnTo>
                  <a:lnTo>
                    <a:pt x="40806" y="80046"/>
                  </a:lnTo>
                  <a:lnTo>
                    <a:pt x="42904" y="80148"/>
                  </a:lnTo>
                  <a:lnTo>
                    <a:pt x="42904" y="80010"/>
                  </a:lnTo>
                  <a:close/>
                </a:path>
                <a:path w="76834" h="349250">
                  <a:moveTo>
                    <a:pt x="42904" y="45036"/>
                  </a:moveTo>
                  <a:lnTo>
                    <a:pt x="33905" y="45036"/>
                  </a:lnTo>
                  <a:lnTo>
                    <a:pt x="33905" y="80147"/>
                  </a:lnTo>
                  <a:lnTo>
                    <a:pt x="36003" y="80046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8591828" y="3743740"/>
              <a:ext cx="1010285" cy="349250"/>
            </a:xfrm>
            <a:custGeom>
              <a:avLst/>
              <a:gdLst/>
              <a:ahLst/>
              <a:cxnLst/>
              <a:rect l="l" t="t" r="r" b="b"/>
              <a:pathLst>
                <a:path w="1010284" h="349250">
                  <a:moveTo>
                    <a:pt x="349117" y="349131"/>
                  </a:moveTo>
                  <a:lnTo>
                    <a:pt x="349117" y="0"/>
                  </a:lnTo>
                </a:path>
                <a:path w="1010284" h="349250">
                  <a:moveTo>
                    <a:pt x="349117" y="349131"/>
                  </a:moveTo>
                  <a:lnTo>
                    <a:pt x="1009840" y="349128"/>
                  </a:lnTo>
                </a:path>
                <a:path w="1010284" h="349250">
                  <a:moveTo>
                    <a:pt x="349117" y="349131"/>
                  </a:moveTo>
                  <a:lnTo>
                    <a:pt x="0" y="346309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/>
          <p:cNvGrpSpPr/>
          <p:nvPr/>
        </p:nvGrpSpPr>
        <p:grpSpPr>
          <a:xfrm>
            <a:off x="8265718" y="5265590"/>
            <a:ext cx="1502410" cy="1155700"/>
            <a:chOff x="8265718" y="5265590"/>
            <a:chExt cx="1502410" cy="1155700"/>
          </a:xfrm>
        </p:grpSpPr>
        <p:sp>
          <p:nvSpPr>
            <p:cNvPr id="58" name="object 58"/>
            <p:cNvSpPr/>
            <p:nvPr/>
          </p:nvSpPr>
          <p:spPr>
            <a:xfrm>
              <a:off x="8943634" y="5623724"/>
              <a:ext cx="0" cy="562610"/>
            </a:xfrm>
            <a:custGeom>
              <a:avLst/>
              <a:gdLst/>
              <a:ahLst/>
              <a:cxnLst/>
              <a:rect l="l" t="t" r="r" b="b"/>
              <a:pathLst>
                <a:path w="0" h="562610">
                  <a:moveTo>
                    <a:pt x="0" y="0"/>
                  </a:moveTo>
                  <a:lnTo>
                    <a:pt x="0" y="562331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13653" y="5493739"/>
              <a:ext cx="134481" cy="13545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8594869" y="5274961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346061" y="0"/>
                  </a:moveTo>
                  <a:lnTo>
                    <a:pt x="299270" y="3479"/>
                  </a:lnTo>
                  <a:lnTo>
                    <a:pt x="254400" y="12911"/>
                  </a:lnTo>
                  <a:lnTo>
                    <a:pt x="211853" y="27892"/>
                  </a:lnTo>
                  <a:lnTo>
                    <a:pt x="172033" y="48019"/>
                  </a:lnTo>
                  <a:lnTo>
                    <a:pt x="135342" y="72890"/>
                  </a:lnTo>
                  <a:lnTo>
                    <a:pt x="102184" y="102101"/>
                  </a:lnTo>
                  <a:lnTo>
                    <a:pt x="72962" y="135249"/>
                  </a:lnTo>
                  <a:lnTo>
                    <a:pt x="48079" y="171932"/>
                  </a:lnTo>
                  <a:lnTo>
                    <a:pt x="27938" y="211746"/>
                  </a:lnTo>
                  <a:lnTo>
                    <a:pt x="12942" y="254288"/>
                  </a:lnTo>
                  <a:lnTo>
                    <a:pt x="3495" y="299155"/>
                  </a:lnTo>
                  <a:lnTo>
                    <a:pt x="0" y="345945"/>
                  </a:lnTo>
                  <a:lnTo>
                    <a:pt x="348764" y="348761"/>
                  </a:lnTo>
                  <a:lnTo>
                    <a:pt x="346061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8590334" y="5270424"/>
              <a:ext cx="358140" cy="358140"/>
            </a:xfrm>
            <a:custGeom>
              <a:avLst/>
              <a:gdLst/>
              <a:ahLst/>
              <a:cxnLst/>
              <a:rect l="l" t="t" r="r" b="b"/>
              <a:pathLst>
                <a:path w="358140" h="358139">
                  <a:moveTo>
                    <a:pt x="357799" y="353260"/>
                  </a:moveTo>
                  <a:lnTo>
                    <a:pt x="353264" y="357797"/>
                  </a:lnTo>
                  <a:lnTo>
                    <a:pt x="357836" y="357832"/>
                  </a:lnTo>
                  <a:lnTo>
                    <a:pt x="357799" y="353260"/>
                  </a:lnTo>
                  <a:close/>
                </a:path>
                <a:path w="358140" h="358139">
                  <a:moveTo>
                    <a:pt x="9184" y="346019"/>
                  </a:moveTo>
                  <a:lnTo>
                    <a:pt x="9036" y="350517"/>
                  </a:lnTo>
                  <a:lnTo>
                    <a:pt x="105" y="350517"/>
                  </a:lnTo>
                  <a:lnTo>
                    <a:pt x="4499" y="354981"/>
                  </a:lnTo>
                  <a:lnTo>
                    <a:pt x="353264" y="357797"/>
                  </a:lnTo>
                  <a:lnTo>
                    <a:pt x="348800" y="353333"/>
                  </a:lnTo>
                  <a:lnTo>
                    <a:pt x="348778" y="350517"/>
                  </a:lnTo>
                  <a:lnTo>
                    <a:pt x="9036" y="350517"/>
                  </a:lnTo>
                  <a:lnTo>
                    <a:pt x="348778" y="350446"/>
                  </a:lnTo>
                  <a:lnTo>
                    <a:pt x="348764" y="348759"/>
                  </a:lnTo>
                  <a:lnTo>
                    <a:pt x="9184" y="346019"/>
                  </a:lnTo>
                  <a:close/>
                </a:path>
                <a:path w="358140" h="358139">
                  <a:moveTo>
                    <a:pt x="348764" y="348759"/>
                  </a:moveTo>
                  <a:lnTo>
                    <a:pt x="348800" y="353333"/>
                  </a:lnTo>
                  <a:lnTo>
                    <a:pt x="353264" y="357797"/>
                  </a:lnTo>
                  <a:lnTo>
                    <a:pt x="353335" y="348796"/>
                  </a:lnTo>
                  <a:lnTo>
                    <a:pt x="348764" y="348759"/>
                  </a:lnTo>
                  <a:close/>
                </a:path>
                <a:path w="358140" h="358139">
                  <a:moveTo>
                    <a:pt x="355097" y="4500"/>
                  </a:moveTo>
                  <a:lnTo>
                    <a:pt x="346096" y="4571"/>
                  </a:lnTo>
                  <a:lnTo>
                    <a:pt x="350633" y="9036"/>
                  </a:lnTo>
                  <a:lnTo>
                    <a:pt x="346132" y="9184"/>
                  </a:lnTo>
                  <a:lnTo>
                    <a:pt x="348764" y="348759"/>
                  </a:lnTo>
                  <a:lnTo>
                    <a:pt x="353335" y="348796"/>
                  </a:lnTo>
                  <a:lnTo>
                    <a:pt x="353264" y="357797"/>
                  </a:lnTo>
                  <a:lnTo>
                    <a:pt x="357727" y="353333"/>
                  </a:lnTo>
                  <a:lnTo>
                    <a:pt x="357638" y="332478"/>
                  </a:lnTo>
                  <a:lnTo>
                    <a:pt x="355097" y="4500"/>
                  </a:lnTo>
                  <a:close/>
                </a:path>
                <a:path w="358140" h="358139">
                  <a:moveTo>
                    <a:pt x="35" y="350446"/>
                  </a:moveTo>
                  <a:lnTo>
                    <a:pt x="0" y="354945"/>
                  </a:lnTo>
                  <a:lnTo>
                    <a:pt x="4499" y="354981"/>
                  </a:lnTo>
                  <a:lnTo>
                    <a:pt x="35" y="350446"/>
                  </a:lnTo>
                  <a:close/>
                </a:path>
                <a:path w="358140" h="358139">
                  <a:moveTo>
                    <a:pt x="4572" y="345982"/>
                  </a:moveTo>
                  <a:lnTo>
                    <a:pt x="35" y="350446"/>
                  </a:lnTo>
                  <a:lnTo>
                    <a:pt x="9036" y="350517"/>
                  </a:lnTo>
                  <a:lnTo>
                    <a:pt x="9184" y="346019"/>
                  </a:lnTo>
                  <a:lnTo>
                    <a:pt x="4572" y="345982"/>
                  </a:lnTo>
                  <a:close/>
                </a:path>
                <a:path w="358140" h="358139">
                  <a:moveTo>
                    <a:pt x="350560" y="36"/>
                  </a:moveTo>
                  <a:lnTo>
                    <a:pt x="297378" y="4432"/>
                  </a:lnTo>
                  <a:lnTo>
                    <a:pt x="246655" y="16416"/>
                  </a:lnTo>
                  <a:lnTo>
                    <a:pt x="199148" y="35349"/>
                  </a:lnTo>
                  <a:lnTo>
                    <a:pt x="155281" y="60695"/>
                  </a:lnTo>
                  <a:lnTo>
                    <a:pt x="115685" y="91871"/>
                  </a:lnTo>
                  <a:lnTo>
                    <a:pt x="80945" y="128282"/>
                  </a:lnTo>
                  <a:lnTo>
                    <a:pt x="51630" y="169358"/>
                  </a:lnTo>
                  <a:lnTo>
                    <a:pt x="28338" y="214516"/>
                  </a:lnTo>
                  <a:lnTo>
                    <a:pt x="11634" y="263170"/>
                  </a:lnTo>
                  <a:lnTo>
                    <a:pt x="2109" y="314737"/>
                  </a:lnTo>
                  <a:lnTo>
                    <a:pt x="35" y="350446"/>
                  </a:lnTo>
                  <a:lnTo>
                    <a:pt x="4572" y="345982"/>
                  </a:lnTo>
                  <a:lnTo>
                    <a:pt x="9185" y="345982"/>
                  </a:lnTo>
                  <a:lnTo>
                    <a:pt x="13337" y="298681"/>
                  </a:lnTo>
                  <a:lnTo>
                    <a:pt x="25012" y="249314"/>
                  </a:lnTo>
                  <a:lnTo>
                    <a:pt x="43491" y="202975"/>
                  </a:lnTo>
                  <a:lnTo>
                    <a:pt x="68209" y="160239"/>
                  </a:lnTo>
                  <a:lnTo>
                    <a:pt x="98607" y="121654"/>
                  </a:lnTo>
                  <a:lnTo>
                    <a:pt x="134106" y="87807"/>
                  </a:lnTo>
                  <a:lnTo>
                    <a:pt x="174146" y="59255"/>
                  </a:lnTo>
                  <a:lnTo>
                    <a:pt x="218156" y="36569"/>
                  </a:lnTo>
                  <a:lnTo>
                    <a:pt x="265568" y="20307"/>
                  </a:lnTo>
                  <a:lnTo>
                    <a:pt x="315821" y="11049"/>
                  </a:lnTo>
                  <a:lnTo>
                    <a:pt x="346132" y="9184"/>
                  </a:lnTo>
                  <a:lnTo>
                    <a:pt x="346096" y="4571"/>
                  </a:lnTo>
                  <a:lnTo>
                    <a:pt x="355097" y="4500"/>
                  </a:lnTo>
                  <a:lnTo>
                    <a:pt x="350560" y="36"/>
                  </a:lnTo>
                  <a:close/>
                </a:path>
                <a:path w="358140" h="358139">
                  <a:moveTo>
                    <a:pt x="9185" y="345982"/>
                  </a:moveTo>
                  <a:lnTo>
                    <a:pt x="4572" y="345982"/>
                  </a:lnTo>
                  <a:lnTo>
                    <a:pt x="9184" y="346019"/>
                  </a:lnTo>
                  <a:close/>
                </a:path>
                <a:path w="358140" h="358139">
                  <a:moveTo>
                    <a:pt x="346096" y="4571"/>
                  </a:moveTo>
                  <a:lnTo>
                    <a:pt x="346132" y="9184"/>
                  </a:lnTo>
                  <a:lnTo>
                    <a:pt x="350633" y="9036"/>
                  </a:lnTo>
                  <a:lnTo>
                    <a:pt x="346096" y="4571"/>
                  </a:lnTo>
                  <a:close/>
                </a:path>
                <a:path w="358140" h="358139">
                  <a:moveTo>
                    <a:pt x="355060" y="0"/>
                  </a:moveTo>
                  <a:lnTo>
                    <a:pt x="350560" y="36"/>
                  </a:lnTo>
                  <a:lnTo>
                    <a:pt x="355097" y="4500"/>
                  </a:lnTo>
                  <a:lnTo>
                    <a:pt x="3550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8265718" y="5274590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5" y="698259"/>
                  </a:moveTo>
                  <a:lnTo>
                    <a:pt x="17028" y="349131"/>
                  </a:lnTo>
                  <a:lnTo>
                    <a:pt x="677915" y="0"/>
                  </a:lnTo>
                  <a:lnTo>
                    <a:pt x="1338638" y="349131"/>
                  </a:lnTo>
                  <a:lnTo>
                    <a:pt x="677915" y="698259"/>
                  </a:lnTo>
                  <a:close/>
                </a:path>
                <a:path w="1339215" h="698500">
                  <a:moveTo>
                    <a:pt x="0" y="349134"/>
                  </a:moveTo>
                  <a:lnTo>
                    <a:pt x="1338638" y="349134"/>
                  </a:lnTo>
                </a:path>
              </a:pathLst>
            </a:custGeom>
            <a:ln w="17999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8594869" y="5620910"/>
              <a:ext cx="1009650" cy="800100"/>
            </a:xfrm>
            <a:custGeom>
              <a:avLst/>
              <a:gdLst/>
              <a:ahLst/>
              <a:cxnLst/>
              <a:rect l="l" t="t" r="r" b="b"/>
              <a:pathLst>
                <a:path w="1009650" h="800100">
                  <a:moveTo>
                    <a:pt x="0" y="0"/>
                  </a:moveTo>
                  <a:lnTo>
                    <a:pt x="0" y="789219"/>
                  </a:lnTo>
                </a:path>
                <a:path w="1009650" h="800100">
                  <a:moveTo>
                    <a:pt x="1009487" y="2814"/>
                  </a:moveTo>
                  <a:lnTo>
                    <a:pt x="1009487" y="79985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8594865" y="6063546"/>
              <a:ext cx="1017905" cy="288290"/>
            </a:xfrm>
            <a:custGeom>
              <a:avLst/>
              <a:gdLst/>
              <a:ahLst/>
              <a:cxnLst/>
              <a:rect l="l" t="t" r="r" b="b"/>
              <a:pathLst>
                <a:path w="1017904" h="288289">
                  <a:moveTo>
                    <a:pt x="1009573" y="38404"/>
                  </a:moveTo>
                  <a:lnTo>
                    <a:pt x="999070" y="33909"/>
                  </a:lnTo>
                  <a:lnTo>
                    <a:pt x="919962" y="0"/>
                  </a:lnTo>
                  <a:lnTo>
                    <a:pt x="921118" y="2400"/>
                  </a:lnTo>
                  <a:lnTo>
                    <a:pt x="929411" y="33604"/>
                  </a:lnTo>
                  <a:lnTo>
                    <a:pt x="929411" y="33909"/>
                  </a:lnTo>
                  <a:lnTo>
                    <a:pt x="428904" y="33909"/>
                  </a:lnTo>
                  <a:lnTo>
                    <a:pt x="429107" y="31203"/>
                  </a:lnTo>
                  <a:lnTo>
                    <a:pt x="438378" y="0"/>
                  </a:lnTo>
                  <a:lnTo>
                    <a:pt x="348767" y="38404"/>
                  </a:lnTo>
                  <a:lnTo>
                    <a:pt x="438378" y="76809"/>
                  </a:lnTo>
                  <a:lnTo>
                    <a:pt x="437210" y="74409"/>
                  </a:lnTo>
                  <a:lnTo>
                    <a:pt x="436130" y="72009"/>
                  </a:lnTo>
                  <a:lnTo>
                    <a:pt x="428904" y="42913"/>
                  </a:lnTo>
                  <a:lnTo>
                    <a:pt x="929424" y="42913"/>
                  </a:lnTo>
                  <a:lnTo>
                    <a:pt x="919962" y="76809"/>
                  </a:lnTo>
                  <a:lnTo>
                    <a:pt x="999070" y="42913"/>
                  </a:lnTo>
                  <a:lnTo>
                    <a:pt x="1009573" y="38404"/>
                  </a:lnTo>
                  <a:close/>
                </a:path>
                <a:path w="1017904" h="288289">
                  <a:moveTo>
                    <a:pt x="1017689" y="249504"/>
                  </a:moveTo>
                  <a:lnTo>
                    <a:pt x="1007198" y="245008"/>
                  </a:lnTo>
                  <a:lnTo>
                    <a:pt x="928077" y="211099"/>
                  </a:lnTo>
                  <a:lnTo>
                    <a:pt x="929246" y="213499"/>
                  </a:lnTo>
                  <a:lnTo>
                    <a:pt x="937539" y="244703"/>
                  </a:lnTo>
                  <a:lnTo>
                    <a:pt x="937539" y="245008"/>
                  </a:lnTo>
                  <a:lnTo>
                    <a:pt x="80149" y="245008"/>
                  </a:lnTo>
                  <a:lnTo>
                    <a:pt x="80352" y="242303"/>
                  </a:lnTo>
                  <a:lnTo>
                    <a:pt x="89611" y="211099"/>
                  </a:lnTo>
                  <a:lnTo>
                    <a:pt x="0" y="249504"/>
                  </a:lnTo>
                  <a:lnTo>
                    <a:pt x="89611" y="287909"/>
                  </a:lnTo>
                  <a:lnTo>
                    <a:pt x="88442" y="285508"/>
                  </a:lnTo>
                  <a:lnTo>
                    <a:pt x="87363" y="283108"/>
                  </a:lnTo>
                  <a:lnTo>
                    <a:pt x="80149" y="254000"/>
                  </a:lnTo>
                  <a:lnTo>
                    <a:pt x="937552" y="254000"/>
                  </a:lnTo>
                  <a:lnTo>
                    <a:pt x="928077" y="287909"/>
                  </a:lnTo>
                  <a:lnTo>
                    <a:pt x="1007198" y="254000"/>
                  </a:lnTo>
                  <a:lnTo>
                    <a:pt x="1017689" y="24950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8935037" y="5274594"/>
              <a:ext cx="833119" cy="349250"/>
            </a:xfrm>
            <a:custGeom>
              <a:avLst/>
              <a:gdLst/>
              <a:ahLst/>
              <a:cxnLst/>
              <a:rect l="l" t="t" r="r" b="b"/>
              <a:pathLst>
                <a:path w="833120" h="349250">
                  <a:moveTo>
                    <a:pt x="8596" y="0"/>
                  </a:moveTo>
                  <a:lnTo>
                    <a:pt x="832838" y="0"/>
                  </a:lnTo>
                </a:path>
                <a:path w="833120" h="349250">
                  <a:moveTo>
                    <a:pt x="0" y="349128"/>
                  </a:moveTo>
                  <a:lnTo>
                    <a:pt x="824241" y="34912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9682530" y="5274594"/>
              <a:ext cx="76835" cy="349250"/>
            </a:xfrm>
            <a:custGeom>
              <a:avLst/>
              <a:gdLst/>
              <a:ahLst/>
              <a:cxnLst/>
              <a:rect l="l" t="t" r="r" b="b"/>
              <a:pathLst>
                <a:path w="76834" h="349250">
                  <a:moveTo>
                    <a:pt x="0" y="259516"/>
                  </a:moveTo>
                  <a:lnTo>
                    <a:pt x="38404" y="349128"/>
                  </a:lnTo>
                  <a:lnTo>
                    <a:pt x="57706" y="304091"/>
                  </a:lnTo>
                  <a:lnTo>
                    <a:pt x="33905" y="304091"/>
                  </a:lnTo>
                  <a:lnTo>
                    <a:pt x="33901" y="268981"/>
                  </a:lnTo>
                  <a:lnTo>
                    <a:pt x="2401" y="260678"/>
                  </a:lnTo>
                  <a:lnTo>
                    <a:pt x="0" y="259516"/>
                  </a:lnTo>
                  <a:close/>
                </a:path>
                <a:path w="76834" h="349250">
                  <a:moveTo>
                    <a:pt x="33905" y="268981"/>
                  </a:moveTo>
                  <a:lnTo>
                    <a:pt x="33905" y="304091"/>
                  </a:lnTo>
                  <a:lnTo>
                    <a:pt x="42905" y="304091"/>
                  </a:lnTo>
                  <a:lnTo>
                    <a:pt x="42905" y="269118"/>
                  </a:lnTo>
                  <a:lnTo>
                    <a:pt x="38404" y="269118"/>
                  </a:lnTo>
                  <a:lnTo>
                    <a:pt x="36004" y="269081"/>
                  </a:lnTo>
                  <a:lnTo>
                    <a:pt x="33905" y="268981"/>
                  </a:lnTo>
                  <a:close/>
                </a:path>
                <a:path w="76834" h="349250">
                  <a:moveTo>
                    <a:pt x="76809" y="259516"/>
                  </a:moveTo>
                  <a:lnTo>
                    <a:pt x="42905" y="268981"/>
                  </a:lnTo>
                  <a:lnTo>
                    <a:pt x="42905" y="304091"/>
                  </a:lnTo>
                  <a:lnTo>
                    <a:pt x="57706" y="304091"/>
                  </a:lnTo>
                  <a:lnTo>
                    <a:pt x="76809" y="259516"/>
                  </a:lnTo>
                  <a:close/>
                </a:path>
                <a:path w="76834" h="349250">
                  <a:moveTo>
                    <a:pt x="38404" y="80010"/>
                  </a:moveTo>
                  <a:lnTo>
                    <a:pt x="36004" y="80045"/>
                  </a:lnTo>
                  <a:lnTo>
                    <a:pt x="33905" y="80146"/>
                  </a:lnTo>
                  <a:lnTo>
                    <a:pt x="33905" y="268981"/>
                  </a:lnTo>
                  <a:lnTo>
                    <a:pt x="36004" y="269081"/>
                  </a:lnTo>
                  <a:lnTo>
                    <a:pt x="38404" y="269118"/>
                  </a:lnTo>
                  <a:lnTo>
                    <a:pt x="40806" y="269081"/>
                  </a:lnTo>
                  <a:lnTo>
                    <a:pt x="42902" y="268981"/>
                  </a:lnTo>
                  <a:lnTo>
                    <a:pt x="42902" y="80146"/>
                  </a:lnTo>
                  <a:lnTo>
                    <a:pt x="40806" y="80045"/>
                  </a:lnTo>
                  <a:lnTo>
                    <a:pt x="38404" y="80010"/>
                  </a:lnTo>
                  <a:close/>
                </a:path>
                <a:path w="76834" h="349250">
                  <a:moveTo>
                    <a:pt x="42905" y="268981"/>
                  </a:moveTo>
                  <a:lnTo>
                    <a:pt x="40806" y="269081"/>
                  </a:lnTo>
                  <a:lnTo>
                    <a:pt x="38404" y="269118"/>
                  </a:lnTo>
                  <a:lnTo>
                    <a:pt x="42905" y="269118"/>
                  </a:lnTo>
                  <a:lnTo>
                    <a:pt x="42905" y="268981"/>
                  </a:lnTo>
                  <a:close/>
                </a:path>
                <a:path w="76834" h="349250">
                  <a:moveTo>
                    <a:pt x="38404" y="0"/>
                  </a:moveTo>
                  <a:lnTo>
                    <a:pt x="0" y="89611"/>
                  </a:lnTo>
                  <a:lnTo>
                    <a:pt x="2401" y="88447"/>
                  </a:lnTo>
                  <a:lnTo>
                    <a:pt x="4799" y="87360"/>
                  </a:lnTo>
                  <a:lnTo>
                    <a:pt x="33901" y="80146"/>
                  </a:lnTo>
                  <a:lnTo>
                    <a:pt x="33905" y="45035"/>
                  </a:lnTo>
                  <a:lnTo>
                    <a:pt x="57705" y="45035"/>
                  </a:lnTo>
                  <a:lnTo>
                    <a:pt x="38404" y="0"/>
                  </a:lnTo>
                  <a:close/>
                </a:path>
                <a:path w="76834" h="349250">
                  <a:moveTo>
                    <a:pt x="57705" y="45035"/>
                  </a:moveTo>
                  <a:lnTo>
                    <a:pt x="42905" y="45035"/>
                  </a:lnTo>
                  <a:lnTo>
                    <a:pt x="42905" y="80146"/>
                  </a:lnTo>
                  <a:lnTo>
                    <a:pt x="45605" y="80347"/>
                  </a:lnTo>
                  <a:lnTo>
                    <a:pt x="48005" y="80610"/>
                  </a:lnTo>
                  <a:lnTo>
                    <a:pt x="76809" y="89611"/>
                  </a:lnTo>
                  <a:lnTo>
                    <a:pt x="57705" y="45035"/>
                  </a:lnTo>
                  <a:close/>
                </a:path>
                <a:path w="76834" h="349250">
                  <a:moveTo>
                    <a:pt x="42905" y="80010"/>
                  </a:moveTo>
                  <a:lnTo>
                    <a:pt x="38404" y="80010"/>
                  </a:lnTo>
                  <a:lnTo>
                    <a:pt x="40806" y="80045"/>
                  </a:lnTo>
                  <a:lnTo>
                    <a:pt x="42905" y="80146"/>
                  </a:lnTo>
                  <a:lnTo>
                    <a:pt x="42905" y="80010"/>
                  </a:lnTo>
                  <a:close/>
                </a:path>
                <a:path w="76834" h="349250">
                  <a:moveTo>
                    <a:pt x="42905" y="45035"/>
                  </a:moveTo>
                  <a:lnTo>
                    <a:pt x="33905" y="45035"/>
                  </a:lnTo>
                  <a:lnTo>
                    <a:pt x="33905" y="80146"/>
                  </a:lnTo>
                  <a:lnTo>
                    <a:pt x="36004" y="80045"/>
                  </a:lnTo>
                  <a:lnTo>
                    <a:pt x="38404" y="80010"/>
                  </a:lnTo>
                  <a:lnTo>
                    <a:pt x="42905" y="80010"/>
                  </a:lnTo>
                  <a:lnTo>
                    <a:pt x="42905" y="4503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8943634" y="5274594"/>
              <a:ext cx="661035" cy="349250"/>
            </a:xfrm>
            <a:custGeom>
              <a:avLst/>
              <a:gdLst/>
              <a:ahLst/>
              <a:cxnLst/>
              <a:rect l="l" t="t" r="r" b="b"/>
              <a:pathLst>
                <a:path w="661034" h="349250">
                  <a:moveTo>
                    <a:pt x="0" y="349128"/>
                  </a:moveTo>
                  <a:lnTo>
                    <a:pt x="0" y="0"/>
                  </a:lnTo>
                </a:path>
                <a:path w="661034" h="349250">
                  <a:moveTo>
                    <a:pt x="0" y="349128"/>
                  </a:moveTo>
                  <a:lnTo>
                    <a:pt x="660722" y="349128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90369" y="5452375"/>
              <a:ext cx="245370" cy="181098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8594517" y="5620899"/>
              <a:ext cx="349250" cy="3175"/>
            </a:xfrm>
            <a:custGeom>
              <a:avLst/>
              <a:gdLst/>
              <a:ahLst/>
              <a:cxnLst/>
              <a:rect l="l" t="t" r="r" b="b"/>
              <a:pathLst>
                <a:path w="349250" h="3175">
                  <a:moveTo>
                    <a:pt x="349116" y="2823"/>
                  </a:moveTo>
                  <a:lnTo>
                    <a:pt x="0" y="0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8567074" y="5270461"/>
              <a:ext cx="374015" cy="347345"/>
            </a:xfrm>
            <a:custGeom>
              <a:avLst/>
              <a:gdLst/>
              <a:ahLst/>
              <a:cxnLst/>
              <a:rect l="l" t="t" r="r" b="b"/>
              <a:pathLst>
                <a:path w="374015" h="347345">
                  <a:moveTo>
                    <a:pt x="0" y="252766"/>
                  </a:moveTo>
                  <a:lnTo>
                    <a:pt x="24944" y="347014"/>
                  </a:lnTo>
                  <a:lnTo>
                    <a:pt x="51923" y="303115"/>
                  </a:lnTo>
                  <a:lnTo>
                    <a:pt x="35957" y="303115"/>
                  </a:lnTo>
                  <a:lnTo>
                    <a:pt x="27050" y="301805"/>
                  </a:lnTo>
                  <a:lnTo>
                    <a:pt x="29782" y="285781"/>
                  </a:lnTo>
                  <a:lnTo>
                    <a:pt x="33214" y="270031"/>
                  </a:lnTo>
                  <a:lnTo>
                    <a:pt x="33910" y="267409"/>
                  </a:lnTo>
                  <a:lnTo>
                    <a:pt x="31870" y="267011"/>
                  </a:lnTo>
                  <a:lnTo>
                    <a:pt x="2207" y="254264"/>
                  </a:lnTo>
                  <a:lnTo>
                    <a:pt x="0" y="252766"/>
                  </a:lnTo>
                  <a:close/>
                </a:path>
                <a:path w="374015" h="347345">
                  <a:moveTo>
                    <a:pt x="33910" y="267409"/>
                  </a:moveTo>
                  <a:lnTo>
                    <a:pt x="33214" y="270031"/>
                  </a:lnTo>
                  <a:lnTo>
                    <a:pt x="29782" y="285781"/>
                  </a:lnTo>
                  <a:lnTo>
                    <a:pt x="27050" y="301805"/>
                  </a:lnTo>
                  <a:lnTo>
                    <a:pt x="35957" y="303115"/>
                  </a:lnTo>
                  <a:lnTo>
                    <a:pt x="38616" y="287494"/>
                  </a:lnTo>
                  <a:lnTo>
                    <a:pt x="41962" y="272148"/>
                  </a:lnTo>
                  <a:lnTo>
                    <a:pt x="42928" y="268515"/>
                  </a:lnTo>
                  <a:lnTo>
                    <a:pt x="41367" y="268408"/>
                  </a:lnTo>
                  <a:lnTo>
                    <a:pt x="38977" y="268170"/>
                  </a:lnTo>
                  <a:lnTo>
                    <a:pt x="36597" y="267856"/>
                  </a:lnTo>
                  <a:lnTo>
                    <a:pt x="33910" y="267409"/>
                  </a:lnTo>
                  <a:close/>
                </a:path>
                <a:path w="374015" h="347345">
                  <a:moveTo>
                    <a:pt x="42928" y="268515"/>
                  </a:moveTo>
                  <a:lnTo>
                    <a:pt x="41962" y="272148"/>
                  </a:lnTo>
                  <a:lnTo>
                    <a:pt x="38616" y="287494"/>
                  </a:lnTo>
                  <a:lnTo>
                    <a:pt x="35957" y="303115"/>
                  </a:lnTo>
                  <a:lnTo>
                    <a:pt x="51923" y="303115"/>
                  </a:lnTo>
                  <a:lnTo>
                    <a:pt x="73087" y="268678"/>
                  </a:lnTo>
                  <a:lnTo>
                    <a:pt x="48607" y="268678"/>
                  </a:lnTo>
                  <a:lnTo>
                    <a:pt x="46184" y="268663"/>
                  </a:lnTo>
                  <a:lnTo>
                    <a:pt x="43773" y="268573"/>
                  </a:lnTo>
                  <a:lnTo>
                    <a:pt x="42928" y="268515"/>
                  </a:lnTo>
                  <a:close/>
                </a:path>
                <a:path w="374015" h="347345">
                  <a:moveTo>
                    <a:pt x="75992" y="263951"/>
                  </a:moveTo>
                  <a:lnTo>
                    <a:pt x="48607" y="268678"/>
                  </a:lnTo>
                  <a:lnTo>
                    <a:pt x="73087" y="268678"/>
                  </a:lnTo>
                  <a:lnTo>
                    <a:pt x="75992" y="263951"/>
                  </a:lnTo>
                  <a:close/>
                </a:path>
                <a:path w="374015" h="347345">
                  <a:moveTo>
                    <a:pt x="373820" y="0"/>
                  </a:moveTo>
                  <a:lnTo>
                    <a:pt x="325624" y="3653"/>
                  </a:lnTo>
                  <a:lnTo>
                    <a:pt x="279313" y="13585"/>
                  </a:lnTo>
                  <a:lnTo>
                    <a:pt x="235361" y="29382"/>
                  </a:lnTo>
                  <a:lnTo>
                    <a:pt x="194241" y="50647"/>
                  </a:lnTo>
                  <a:lnTo>
                    <a:pt x="156423" y="76956"/>
                  </a:lnTo>
                  <a:lnTo>
                    <a:pt x="122370" y="107916"/>
                  </a:lnTo>
                  <a:lnTo>
                    <a:pt x="92556" y="143109"/>
                  </a:lnTo>
                  <a:lnTo>
                    <a:pt x="67445" y="182130"/>
                  </a:lnTo>
                  <a:lnTo>
                    <a:pt x="47509" y="224577"/>
                  </a:lnTo>
                  <a:lnTo>
                    <a:pt x="33910" y="267409"/>
                  </a:lnTo>
                  <a:lnTo>
                    <a:pt x="36597" y="267856"/>
                  </a:lnTo>
                  <a:lnTo>
                    <a:pt x="38977" y="268170"/>
                  </a:lnTo>
                  <a:lnTo>
                    <a:pt x="41367" y="268408"/>
                  </a:lnTo>
                  <a:lnTo>
                    <a:pt x="42928" y="268515"/>
                  </a:lnTo>
                  <a:lnTo>
                    <a:pt x="45980" y="257042"/>
                  </a:lnTo>
                  <a:lnTo>
                    <a:pt x="50615" y="242308"/>
                  </a:lnTo>
                  <a:lnTo>
                    <a:pt x="68256" y="199928"/>
                  </a:lnTo>
                  <a:lnTo>
                    <a:pt x="91098" y="160746"/>
                  </a:lnTo>
                  <a:lnTo>
                    <a:pt x="118677" y="125164"/>
                  </a:lnTo>
                  <a:lnTo>
                    <a:pt x="150541" y="93571"/>
                  </a:lnTo>
                  <a:lnTo>
                    <a:pt x="186227" y="66372"/>
                  </a:lnTo>
                  <a:lnTo>
                    <a:pt x="225277" y="43969"/>
                  </a:lnTo>
                  <a:lnTo>
                    <a:pt x="267235" y="26755"/>
                  </a:lnTo>
                  <a:lnTo>
                    <a:pt x="311645" y="15126"/>
                  </a:lnTo>
                  <a:lnTo>
                    <a:pt x="358052" y="9481"/>
                  </a:lnTo>
                  <a:lnTo>
                    <a:pt x="373893" y="8999"/>
                  </a:lnTo>
                  <a:lnTo>
                    <a:pt x="3738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8594517" y="5274594"/>
              <a:ext cx="349250" cy="346710"/>
            </a:xfrm>
            <a:custGeom>
              <a:avLst/>
              <a:gdLst/>
              <a:ahLst/>
              <a:cxnLst/>
              <a:rect l="l" t="t" r="r" b="b"/>
              <a:pathLst>
                <a:path w="349250" h="346710">
                  <a:moveTo>
                    <a:pt x="0" y="346304"/>
                  </a:moveTo>
                  <a:lnTo>
                    <a:pt x="349116" y="0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/>
          <p:cNvSpPr txBox="1"/>
          <p:nvPr/>
        </p:nvSpPr>
        <p:spPr>
          <a:xfrm>
            <a:off x="8087489" y="1424397"/>
            <a:ext cx="2000250" cy="5467350"/>
          </a:xfrm>
          <a:prstGeom prst="rect">
            <a:avLst/>
          </a:prstGeom>
          <a:ln w="9000">
            <a:solidFill>
              <a:srgbClr val="231F2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1677035">
              <a:lnSpc>
                <a:spcPct val="100000"/>
              </a:lnSpc>
            </a:pPr>
            <a:r>
              <a:rPr dirty="0" sz="1100" spc="5">
                <a:solidFill>
                  <a:srgbClr val="00A650"/>
                </a:solidFill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algn="ctr" marR="295910">
              <a:lnSpc>
                <a:spcPct val="100000"/>
              </a:lnSpc>
              <a:spcBef>
                <a:spcPts val="1145"/>
              </a:spcBef>
            </a:pPr>
            <a:r>
              <a:rPr dirty="0" sz="1100" spc="5">
                <a:solidFill>
                  <a:srgbClr val="00A650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"/>
              <a:cs typeface="Arial"/>
            </a:endParaRPr>
          </a:p>
          <a:p>
            <a:pPr marL="1661795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b/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Arial"/>
              <a:cs typeface="Arial"/>
            </a:endParaRPr>
          </a:p>
          <a:p>
            <a:pPr algn="r" marR="707390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a/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661795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b/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Arial"/>
              <a:cs typeface="Arial"/>
            </a:endParaRPr>
          </a:p>
          <a:p>
            <a:pPr algn="r" marR="707390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a/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algn="r" marR="704215">
              <a:lnSpc>
                <a:spcPct val="100000"/>
              </a:lnSpc>
              <a:spcBef>
                <a:spcPts val="465"/>
              </a:spcBef>
            </a:pP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a/</a:t>
            </a:r>
            <a:r>
              <a:rPr dirty="0" sz="900" spc="5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+b/</a:t>
            </a:r>
            <a:r>
              <a:rPr dirty="0" sz="700" spc="5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marL="614680" marR="668655" indent="-3810">
              <a:lnSpc>
                <a:spcPts val="1010"/>
              </a:lnSpc>
              <a:spcBef>
                <a:spcPts val="935"/>
              </a:spcBef>
            </a:pP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Si a+b = 100, </a:t>
            </a:r>
            <a:r>
              <a:rPr dirty="0" sz="900" spc="-2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a/2</a:t>
            </a:r>
            <a:r>
              <a:rPr dirty="0" sz="9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+</a:t>
            </a:r>
            <a:r>
              <a:rPr dirty="0" sz="9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b/2</a:t>
            </a:r>
            <a:r>
              <a:rPr dirty="0" sz="9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9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Arial"/>
              <a:cs typeface="Arial"/>
            </a:endParaRPr>
          </a:p>
          <a:p>
            <a:pPr marL="1664335">
              <a:lnSpc>
                <a:spcPct val="100000"/>
              </a:lnSpc>
              <a:spcBef>
                <a:spcPts val="5"/>
              </a:spcBef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b/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marL="586740">
              <a:lnSpc>
                <a:spcPct val="100000"/>
              </a:lnSpc>
              <a:spcBef>
                <a:spcPts val="25"/>
              </a:spcBef>
            </a:pPr>
            <a:r>
              <a:rPr dirty="0" sz="650" spc="10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6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326866" y="5548356"/>
            <a:ext cx="185420" cy="35306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1850" spc="2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924329" y="5916808"/>
            <a:ext cx="467359" cy="4521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55"/>
              </a:spcBef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a/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65"/>
              </a:spcBef>
            </a:pP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a/</a:t>
            </a:r>
            <a:r>
              <a:rPr dirty="0" sz="900" spc="-5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+b</a:t>
            </a:r>
            <a:r>
              <a:rPr dirty="0" sz="1100" spc="-5" b="1">
                <a:solidFill>
                  <a:srgbClr val="ED1C24"/>
                </a:solidFill>
                <a:latin typeface="Arial"/>
                <a:cs typeface="Arial"/>
              </a:rPr>
              <a:t>/</a:t>
            </a:r>
            <a:r>
              <a:rPr dirty="0" sz="700" spc="20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53143" y="2964077"/>
            <a:ext cx="5041900" cy="2525395"/>
            <a:chOff x="2753143" y="2964077"/>
            <a:chExt cx="5041900" cy="2525395"/>
          </a:xfrm>
        </p:grpSpPr>
        <p:sp>
          <p:nvSpPr>
            <p:cNvPr id="3" name="object 3"/>
            <p:cNvSpPr/>
            <p:nvPr/>
          </p:nvSpPr>
          <p:spPr>
            <a:xfrm>
              <a:off x="3065551" y="2982077"/>
              <a:ext cx="4711700" cy="2489835"/>
            </a:xfrm>
            <a:custGeom>
              <a:avLst/>
              <a:gdLst/>
              <a:ahLst/>
              <a:cxnLst/>
              <a:rect l="l" t="t" r="r" b="b"/>
              <a:pathLst>
                <a:path w="4711700" h="2489835">
                  <a:moveTo>
                    <a:pt x="2355994" y="2489212"/>
                  </a:moveTo>
                  <a:lnTo>
                    <a:pt x="0" y="1244613"/>
                  </a:lnTo>
                  <a:lnTo>
                    <a:pt x="2355994" y="0"/>
                  </a:lnTo>
                  <a:lnTo>
                    <a:pt x="4711391" y="1244610"/>
                  </a:lnTo>
                  <a:lnTo>
                    <a:pt x="2355994" y="2489212"/>
                  </a:lnTo>
                  <a:close/>
                </a:path>
              </a:pathLst>
            </a:custGeom>
            <a:ln w="359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757643" y="2982077"/>
              <a:ext cx="2664460" cy="2489835"/>
            </a:xfrm>
            <a:custGeom>
              <a:avLst/>
              <a:gdLst/>
              <a:ahLst/>
              <a:cxnLst/>
              <a:rect l="l" t="t" r="r" b="b"/>
              <a:pathLst>
                <a:path w="2664460" h="2489835">
                  <a:moveTo>
                    <a:pt x="649561" y="1743368"/>
                  </a:moveTo>
                  <a:lnTo>
                    <a:pt x="617267" y="1705341"/>
                  </a:lnTo>
                  <a:lnTo>
                    <a:pt x="585740" y="1666779"/>
                  </a:lnTo>
                  <a:lnTo>
                    <a:pt x="554986" y="1627694"/>
                  </a:lnTo>
                  <a:lnTo>
                    <a:pt x="525008" y="1588097"/>
                  </a:lnTo>
                  <a:lnTo>
                    <a:pt x="495811" y="1548001"/>
                  </a:lnTo>
                  <a:lnTo>
                    <a:pt x="467400" y="1507418"/>
                  </a:lnTo>
                  <a:lnTo>
                    <a:pt x="439779" y="1466359"/>
                  </a:lnTo>
                  <a:lnTo>
                    <a:pt x="412953" y="1424836"/>
                  </a:lnTo>
                  <a:lnTo>
                    <a:pt x="386925" y="1382862"/>
                  </a:lnTo>
                  <a:lnTo>
                    <a:pt x="361702" y="1340449"/>
                  </a:lnTo>
                  <a:lnTo>
                    <a:pt x="337286" y="1297607"/>
                  </a:lnTo>
                  <a:lnTo>
                    <a:pt x="313683" y="1254350"/>
                  </a:lnTo>
                  <a:lnTo>
                    <a:pt x="290898" y="1210689"/>
                  </a:lnTo>
                  <a:lnTo>
                    <a:pt x="268933" y="1166635"/>
                  </a:lnTo>
                  <a:lnTo>
                    <a:pt x="247796" y="1122202"/>
                  </a:lnTo>
                  <a:lnTo>
                    <a:pt x="227488" y="1077401"/>
                  </a:lnTo>
                  <a:lnTo>
                    <a:pt x="208016" y="1032243"/>
                  </a:lnTo>
                  <a:lnTo>
                    <a:pt x="189384" y="986741"/>
                  </a:lnTo>
                  <a:lnTo>
                    <a:pt x="171596" y="940907"/>
                  </a:lnTo>
                  <a:lnTo>
                    <a:pt x="154656" y="894753"/>
                  </a:lnTo>
                  <a:lnTo>
                    <a:pt x="138570" y="848290"/>
                  </a:lnTo>
                  <a:lnTo>
                    <a:pt x="123341" y="801530"/>
                  </a:lnTo>
                  <a:lnTo>
                    <a:pt x="108974" y="754486"/>
                  </a:lnTo>
                  <a:lnTo>
                    <a:pt x="95474" y="707169"/>
                  </a:lnTo>
                  <a:lnTo>
                    <a:pt x="82846" y="659591"/>
                  </a:lnTo>
                  <a:lnTo>
                    <a:pt x="71093" y="611765"/>
                  </a:lnTo>
                  <a:lnTo>
                    <a:pt x="60220" y="563702"/>
                  </a:lnTo>
                  <a:lnTo>
                    <a:pt x="50232" y="515413"/>
                  </a:lnTo>
                  <a:lnTo>
                    <a:pt x="41133" y="466912"/>
                  </a:lnTo>
                  <a:lnTo>
                    <a:pt x="32928" y="418210"/>
                  </a:lnTo>
                  <a:lnTo>
                    <a:pt x="25621" y="369318"/>
                  </a:lnTo>
                  <a:lnTo>
                    <a:pt x="19216" y="320250"/>
                  </a:lnTo>
                  <a:lnTo>
                    <a:pt x="13719" y="271016"/>
                  </a:lnTo>
                  <a:lnTo>
                    <a:pt x="9134" y="221628"/>
                  </a:lnTo>
                  <a:lnTo>
                    <a:pt x="5465" y="172099"/>
                  </a:lnTo>
                  <a:lnTo>
                    <a:pt x="2716" y="122441"/>
                  </a:lnTo>
                  <a:lnTo>
                    <a:pt x="893" y="72665"/>
                  </a:lnTo>
                  <a:lnTo>
                    <a:pt x="0" y="22783"/>
                  </a:lnTo>
                </a:path>
                <a:path w="2664460" h="2489835">
                  <a:moveTo>
                    <a:pt x="2663902" y="0"/>
                  </a:moveTo>
                  <a:lnTo>
                    <a:pt x="2663902" y="248921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5108" y="962717"/>
            <a:ext cx="82835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372" y="1407285"/>
            <a:ext cx="305308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0" b="1">
                <a:solidFill>
                  <a:srgbClr val="231F20"/>
                </a:solidFill>
                <a:latin typeface="Arial"/>
                <a:cs typeface="Arial"/>
              </a:rPr>
              <a:t>diagonales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suman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100</a:t>
            </a: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00096" y="2136059"/>
            <a:ext cx="4782185" cy="2138045"/>
            <a:chOff x="3000096" y="2136059"/>
            <a:chExt cx="4782185" cy="2138045"/>
          </a:xfrm>
        </p:grpSpPr>
        <p:sp>
          <p:nvSpPr>
            <p:cNvPr id="10" name="object 10"/>
            <p:cNvSpPr/>
            <p:nvPr/>
          </p:nvSpPr>
          <p:spPr>
            <a:xfrm>
              <a:off x="4176943" y="3824254"/>
              <a:ext cx="569595" cy="402590"/>
            </a:xfrm>
            <a:custGeom>
              <a:avLst/>
              <a:gdLst/>
              <a:ahLst/>
              <a:cxnLst/>
              <a:rect l="l" t="t" r="r" b="b"/>
              <a:pathLst>
                <a:path w="569595" h="402589">
                  <a:moveTo>
                    <a:pt x="402432" y="0"/>
                  </a:moveTo>
                  <a:lnTo>
                    <a:pt x="0" y="402433"/>
                  </a:lnTo>
                  <a:lnTo>
                    <a:pt x="569123" y="402433"/>
                  </a:lnTo>
                  <a:lnTo>
                    <a:pt x="566921" y="352392"/>
                  </a:lnTo>
                  <a:lnTo>
                    <a:pt x="560385" y="303071"/>
                  </a:lnTo>
                  <a:lnTo>
                    <a:pt x="549625" y="254732"/>
                  </a:lnTo>
                  <a:lnTo>
                    <a:pt x="534749" y="207638"/>
                  </a:lnTo>
                  <a:lnTo>
                    <a:pt x="515866" y="162049"/>
                  </a:lnTo>
                  <a:lnTo>
                    <a:pt x="493084" y="118229"/>
                  </a:lnTo>
                  <a:lnTo>
                    <a:pt x="466512" y="76439"/>
                  </a:lnTo>
                  <a:lnTo>
                    <a:pt x="436258" y="36942"/>
                  </a:lnTo>
                  <a:lnTo>
                    <a:pt x="402432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176943" y="3824254"/>
              <a:ext cx="569595" cy="402590"/>
            </a:xfrm>
            <a:custGeom>
              <a:avLst/>
              <a:gdLst/>
              <a:ahLst/>
              <a:cxnLst/>
              <a:rect l="l" t="t" r="r" b="b"/>
              <a:pathLst>
                <a:path w="569595" h="402589">
                  <a:moveTo>
                    <a:pt x="0" y="402433"/>
                  </a:moveTo>
                  <a:lnTo>
                    <a:pt x="402432" y="0"/>
                  </a:lnTo>
                  <a:lnTo>
                    <a:pt x="436258" y="36942"/>
                  </a:lnTo>
                  <a:lnTo>
                    <a:pt x="466512" y="76439"/>
                  </a:lnTo>
                  <a:lnTo>
                    <a:pt x="493084" y="118229"/>
                  </a:lnTo>
                  <a:lnTo>
                    <a:pt x="515866" y="162049"/>
                  </a:lnTo>
                  <a:lnTo>
                    <a:pt x="534749" y="207638"/>
                  </a:lnTo>
                  <a:lnTo>
                    <a:pt x="549625" y="254732"/>
                  </a:lnTo>
                  <a:lnTo>
                    <a:pt x="560385" y="303071"/>
                  </a:lnTo>
                  <a:lnTo>
                    <a:pt x="566921" y="352392"/>
                  </a:lnTo>
                  <a:lnTo>
                    <a:pt x="569123" y="402433"/>
                  </a:lnTo>
                  <a:lnTo>
                    <a:pt x="0" y="402433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04859" y="2140822"/>
              <a:ext cx="4772660" cy="2085975"/>
            </a:xfrm>
            <a:custGeom>
              <a:avLst/>
              <a:gdLst/>
              <a:ahLst/>
              <a:cxnLst/>
              <a:rect l="l" t="t" r="r" b="b"/>
              <a:pathLst>
                <a:path w="4772659" h="2085975">
                  <a:moveTo>
                    <a:pt x="0" y="2085873"/>
                  </a:moveTo>
                  <a:lnTo>
                    <a:pt x="4772083" y="2085873"/>
                  </a:lnTo>
                </a:path>
                <a:path w="4772659" h="2085975">
                  <a:moveTo>
                    <a:pt x="1172084" y="2085865"/>
                  </a:moveTo>
                  <a:lnTo>
                    <a:pt x="3257948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9845" y="4179589"/>
              <a:ext cx="94197" cy="9419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407387" y="3985885"/>
            <a:ext cx="2324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72180" y="4260020"/>
            <a:ext cx="3609975" cy="1198245"/>
            <a:chOff x="4172180" y="4260020"/>
            <a:chExt cx="3609975" cy="1198245"/>
          </a:xfrm>
        </p:grpSpPr>
        <p:sp>
          <p:nvSpPr>
            <p:cNvPr id="16" name="object 16"/>
            <p:cNvSpPr/>
            <p:nvPr/>
          </p:nvSpPr>
          <p:spPr>
            <a:xfrm>
              <a:off x="4176943" y="4264782"/>
              <a:ext cx="3600450" cy="1188720"/>
            </a:xfrm>
            <a:custGeom>
              <a:avLst/>
              <a:gdLst/>
              <a:ahLst/>
              <a:cxnLst/>
              <a:rect l="l" t="t" r="r" b="b"/>
              <a:pathLst>
                <a:path w="3600450" h="1188720">
                  <a:moveTo>
                    <a:pt x="0" y="0"/>
                  </a:moveTo>
                  <a:lnTo>
                    <a:pt x="0" y="1188680"/>
                  </a:lnTo>
                </a:path>
                <a:path w="3600450" h="1188720">
                  <a:moveTo>
                    <a:pt x="3599999" y="0"/>
                  </a:moveTo>
                  <a:lnTo>
                    <a:pt x="3599999" y="118868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176943" y="5129316"/>
              <a:ext cx="3600450" cy="76835"/>
            </a:xfrm>
            <a:custGeom>
              <a:avLst/>
              <a:gdLst/>
              <a:ahLst/>
              <a:cxnLst/>
              <a:rect l="l" t="t" r="r" b="b"/>
              <a:pathLst>
                <a:path w="360045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3"/>
                  </a:lnTo>
                  <a:lnTo>
                    <a:pt x="80146" y="33903"/>
                  </a:lnTo>
                  <a:lnTo>
                    <a:pt x="80347" y="31203"/>
                  </a:lnTo>
                  <a:lnTo>
                    <a:pt x="88447" y="2400"/>
                  </a:lnTo>
                  <a:lnTo>
                    <a:pt x="89611" y="0"/>
                  </a:lnTo>
                  <a:close/>
                </a:path>
                <a:path w="3600450" h="76835">
                  <a:moveTo>
                    <a:pt x="3510387" y="0"/>
                  </a:moveTo>
                  <a:lnTo>
                    <a:pt x="3519953" y="40805"/>
                  </a:lnTo>
                  <a:lnTo>
                    <a:pt x="3519838" y="43206"/>
                  </a:lnTo>
                  <a:lnTo>
                    <a:pt x="3510387" y="76809"/>
                  </a:lnTo>
                  <a:lnTo>
                    <a:pt x="3589500" y="42904"/>
                  </a:lnTo>
                  <a:lnTo>
                    <a:pt x="3554963" y="42904"/>
                  </a:lnTo>
                  <a:lnTo>
                    <a:pt x="3554963" y="33903"/>
                  </a:lnTo>
                  <a:lnTo>
                    <a:pt x="3589497" y="33903"/>
                  </a:lnTo>
                  <a:lnTo>
                    <a:pt x="3510387" y="0"/>
                  </a:lnTo>
                  <a:close/>
                </a:path>
                <a:path w="3600450" h="76835">
                  <a:moveTo>
                    <a:pt x="80146" y="33903"/>
                  </a:moveTo>
                  <a:lnTo>
                    <a:pt x="45035" y="33903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3600450" h="76835">
                  <a:moveTo>
                    <a:pt x="3519852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3519852" y="42904"/>
                  </a:lnTo>
                  <a:lnTo>
                    <a:pt x="3519953" y="40805"/>
                  </a:lnTo>
                  <a:lnTo>
                    <a:pt x="3519852" y="33903"/>
                  </a:lnTo>
                  <a:close/>
                </a:path>
                <a:path w="3600450" h="76835">
                  <a:moveTo>
                    <a:pt x="3589497" y="33903"/>
                  </a:moveTo>
                  <a:lnTo>
                    <a:pt x="3554963" y="33903"/>
                  </a:lnTo>
                  <a:lnTo>
                    <a:pt x="3554963" y="42904"/>
                  </a:lnTo>
                  <a:lnTo>
                    <a:pt x="3589500" y="42904"/>
                  </a:lnTo>
                  <a:lnTo>
                    <a:pt x="3599999" y="38404"/>
                  </a:lnTo>
                  <a:lnTo>
                    <a:pt x="3589497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5554084" y="4828617"/>
            <a:ext cx="75819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0">
                <a:solidFill>
                  <a:srgbClr val="00A650"/>
                </a:solidFill>
                <a:latin typeface="Arial"/>
                <a:cs typeface="Arial"/>
              </a:rPr>
              <a:t>50</a:t>
            </a:r>
            <a:r>
              <a:rPr dirty="0" sz="1850" spc="-75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850" spc="30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sz="1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21180000">
            <a:off x="3053360" y="5466061"/>
            <a:ext cx="774118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30"/>
              </a:lnSpc>
            </a:pPr>
            <a:r>
              <a:rPr dirty="0" sz="1850" spc="20">
                <a:solidFill>
                  <a:srgbClr val="00A650"/>
                </a:solidFill>
                <a:latin typeface="Arial"/>
                <a:cs typeface="Arial"/>
              </a:rPr>
              <a:t>37</a:t>
            </a:r>
            <a:r>
              <a:rPr dirty="0" sz="1850" spc="-7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501" sz="2775" spc="44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501" sz="277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21420000">
            <a:off x="3577228" y="2834570"/>
            <a:ext cx="775325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35"/>
              </a:lnSpc>
            </a:pPr>
            <a:r>
              <a:rPr dirty="0" sz="1850" spc="20">
                <a:solidFill>
                  <a:srgbClr val="00A650"/>
                </a:solidFill>
                <a:latin typeface="Arial"/>
                <a:cs typeface="Arial"/>
              </a:rPr>
              <a:t>37</a:t>
            </a:r>
            <a:r>
              <a:rPr dirty="0" sz="1850" spc="-11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501" sz="2775" spc="44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501" sz="277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8360000">
            <a:off x="6907096" y="4746145"/>
            <a:ext cx="67110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90"/>
              </a:lnSpc>
            </a:pPr>
            <a:r>
              <a:rPr dirty="0" sz="1600" spc="15">
                <a:solidFill>
                  <a:srgbClr val="00A650"/>
                </a:solidFill>
                <a:latin typeface="Arial"/>
                <a:cs typeface="Arial"/>
              </a:rPr>
              <a:t>37</a:t>
            </a:r>
            <a:r>
              <a:rPr dirty="0" sz="1600" spc="-2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baseline="1736" sz="2400" spc="37">
                <a:solidFill>
                  <a:srgbClr val="00A650"/>
                </a:solidFill>
                <a:latin typeface="Arial"/>
                <a:cs typeface="Arial"/>
              </a:rPr>
              <a:t>mm</a:t>
            </a:r>
            <a:endParaRPr baseline="1736"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32337" y="4078082"/>
            <a:ext cx="198755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52519" y="2657562"/>
            <a:ext cx="198755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32329" y="4033211"/>
            <a:ext cx="18542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95241" y="3852955"/>
            <a:ext cx="15875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2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753045" y="2366560"/>
            <a:ext cx="5071110" cy="4140835"/>
            <a:chOff x="2753045" y="2366560"/>
            <a:chExt cx="5071110" cy="4140835"/>
          </a:xfrm>
        </p:grpSpPr>
        <p:sp>
          <p:nvSpPr>
            <p:cNvPr id="27" name="object 27"/>
            <p:cNvSpPr/>
            <p:nvPr/>
          </p:nvSpPr>
          <p:spPr>
            <a:xfrm>
              <a:off x="2757545" y="2371060"/>
              <a:ext cx="3634740" cy="4131945"/>
            </a:xfrm>
            <a:custGeom>
              <a:avLst/>
              <a:gdLst/>
              <a:ahLst/>
              <a:cxnLst/>
              <a:rect l="l" t="t" r="r" b="b"/>
              <a:pathLst>
                <a:path w="3634740" h="4131945">
                  <a:moveTo>
                    <a:pt x="3634524" y="4131374"/>
                  </a:moveTo>
                  <a:lnTo>
                    <a:pt x="3592268" y="4105119"/>
                  </a:lnTo>
                  <a:lnTo>
                    <a:pt x="3550611" y="4078148"/>
                  </a:lnTo>
                  <a:lnTo>
                    <a:pt x="3509557" y="4050473"/>
                  </a:lnTo>
                  <a:lnTo>
                    <a:pt x="3469114" y="4022105"/>
                  </a:lnTo>
                  <a:lnTo>
                    <a:pt x="3429287" y="3993054"/>
                  </a:lnTo>
                  <a:lnTo>
                    <a:pt x="3390083" y="3963331"/>
                  </a:lnTo>
                  <a:lnTo>
                    <a:pt x="3351506" y="3932946"/>
                  </a:lnTo>
                  <a:lnTo>
                    <a:pt x="3313563" y="3901911"/>
                  </a:lnTo>
                  <a:lnTo>
                    <a:pt x="3276261" y="3870235"/>
                  </a:lnTo>
                  <a:lnTo>
                    <a:pt x="3239604" y="3837929"/>
                  </a:lnTo>
                  <a:lnTo>
                    <a:pt x="3203600" y="3805005"/>
                  </a:lnTo>
                  <a:lnTo>
                    <a:pt x="3168253" y="3771472"/>
                  </a:lnTo>
                  <a:lnTo>
                    <a:pt x="3133571" y="3737342"/>
                  </a:lnTo>
                  <a:lnTo>
                    <a:pt x="3099558" y="3702625"/>
                  </a:lnTo>
                  <a:lnTo>
                    <a:pt x="3066222" y="3667332"/>
                  </a:lnTo>
                  <a:lnTo>
                    <a:pt x="3033568" y="3631472"/>
                  </a:lnTo>
                  <a:lnTo>
                    <a:pt x="3001601" y="3595058"/>
                  </a:lnTo>
                  <a:lnTo>
                    <a:pt x="2970329" y="3558100"/>
                  </a:lnTo>
                  <a:lnTo>
                    <a:pt x="2939757" y="3520608"/>
                  </a:lnTo>
                  <a:lnTo>
                    <a:pt x="2909890" y="3482593"/>
                  </a:lnTo>
                  <a:lnTo>
                    <a:pt x="2880736" y="3444066"/>
                  </a:lnTo>
                  <a:lnTo>
                    <a:pt x="2852299" y="3405037"/>
                  </a:lnTo>
                  <a:lnTo>
                    <a:pt x="2824587" y="3365517"/>
                  </a:lnTo>
                  <a:lnTo>
                    <a:pt x="2797604" y="3325516"/>
                  </a:lnTo>
                  <a:lnTo>
                    <a:pt x="2771357" y="3285046"/>
                  </a:lnTo>
                  <a:lnTo>
                    <a:pt x="2745852" y="3244117"/>
                  </a:lnTo>
                  <a:lnTo>
                    <a:pt x="2721095" y="3202739"/>
                  </a:lnTo>
                  <a:lnTo>
                    <a:pt x="2697092" y="3160923"/>
                  </a:lnTo>
                  <a:lnTo>
                    <a:pt x="2673849" y="3118681"/>
                  </a:lnTo>
                  <a:lnTo>
                    <a:pt x="2651372" y="3076022"/>
                  </a:lnTo>
                  <a:lnTo>
                    <a:pt x="2629666" y="3032957"/>
                  </a:lnTo>
                  <a:lnTo>
                    <a:pt x="2608738" y="2989497"/>
                  </a:lnTo>
                  <a:lnTo>
                    <a:pt x="2588595" y="2945653"/>
                  </a:lnTo>
                  <a:lnTo>
                    <a:pt x="2569241" y="2901435"/>
                  </a:lnTo>
                  <a:lnTo>
                    <a:pt x="2550682" y="2856853"/>
                  </a:lnTo>
                  <a:lnTo>
                    <a:pt x="2532926" y="2811920"/>
                  </a:lnTo>
                  <a:lnTo>
                    <a:pt x="2515977" y="2766644"/>
                  </a:lnTo>
                  <a:lnTo>
                    <a:pt x="2499842" y="2721037"/>
                  </a:lnTo>
                  <a:lnTo>
                    <a:pt x="2484527" y="2675109"/>
                  </a:lnTo>
                  <a:lnTo>
                    <a:pt x="2470038" y="2628872"/>
                  </a:lnTo>
                  <a:lnTo>
                    <a:pt x="2456380" y="2582336"/>
                  </a:lnTo>
                  <a:lnTo>
                    <a:pt x="2443560" y="2535511"/>
                  </a:lnTo>
                  <a:lnTo>
                    <a:pt x="2431584" y="2488408"/>
                  </a:lnTo>
                  <a:lnTo>
                    <a:pt x="2420458" y="2441037"/>
                  </a:lnTo>
                  <a:lnTo>
                    <a:pt x="2410187" y="2393410"/>
                  </a:lnTo>
                  <a:lnTo>
                    <a:pt x="2400778" y="2345538"/>
                  </a:lnTo>
                  <a:lnTo>
                    <a:pt x="2392236" y="2297429"/>
                  </a:lnTo>
                  <a:lnTo>
                    <a:pt x="2384569" y="2249097"/>
                  </a:lnTo>
                  <a:lnTo>
                    <a:pt x="2377781" y="2200550"/>
                  </a:lnTo>
                  <a:lnTo>
                    <a:pt x="2371878" y="2151800"/>
                  </a:lnTo>
                  <a:lnTo>
                    <a:pt x="2366867" y="2102857"/>
                  </a:lnTo>
                  <a:lnTo>
                    <a:pt x="2362754" y="2053733"/>
                  </a:lnTo>
                  <a:lnTo>
                    <a:pt x="2359545" y="2004437"/>
                  </a:lnTo>
                  <a:lnTo>
                    <a:pt x="2357245" y="1954980"/>
                  </a:lnTo>
                  <a:lnTo>
                    <a:pt x="2355860" y="1905373"/>
                  </a:lnTo>
                  <a:lnTo>
                    <a:pt x="2355397" y="1855627"/>
                  </a:lnTo>
                  <a:lnTo>
                    <a:pt x="2355878" y="1804980"/>
                  </a:lnTo>
                  <a:lnTo>
                    <a:pt x="2357318" y="1754442"/>
                  </a:lnTo>
                  <a:lnTo>
                    <a:pt x="2359711" y="1704026"/>
                  </a:lnTo>
                  <a:lnTo>
                    <a:pt x="2363052" y="1653744"/>
                  </a:lnTo>
                  <a:lnTo>
                    <a:pt x="2367338" y="1603609"/>
                  </a:lnTo>
                  <a:lnTo>
                    <a:pt x="2372561" y="1553632"/>
                  </a:lnTo>
                  <a:lnTo>
                    <a:pt x="2378719" y="1503827"/>
                  </a:lnTo>
                  <a:lnTo>
                    <a:pt x="2385805" y="1454205"/>
                  </a:lnTo>
                  <a:lnTo>
                    <a:pt x="2393815" y="1404778"/>
                  </a:lnTo>
                  <a:lnTo>
                    <a:pt x="2402743" y="1355560"/>
                  </a:lnTo>
                  <a:lnTo>
                    <a:pt x="2412585" y="1306562"/>
                  </a:lnTo>
                  <a:lnTo>
                    <a:pt x="2423336" y="1257796"/>
                  </a:lnTo>
                  <a:lnTo>
                    <a:pt x="2434990" y="1209275"/>
                  </a:lnTo>
                  <a:lnTo>
                    <a:pt x="2447543" y="1161011"/>
                  </a:lnTo>
                  <a:lnTo>
                    <a:pt x="2460990" y="1113017"/>
                  </a:lnTo>
                  <a:lnTo>
                    <a:pt x="2475325" y="1065304"/>
                  </a:lnTo>
                  <a:lnTo>
                    <a:pt x="2490545" y="1017885"/>
                  </a:lnTo>
                  <a:lnTo>
                    <a:pt x="2506643" y="970773"/>
                  </a:lnTo>
                  <a:lnTo>
                    <a:pt x="2523615" y="923979"/>
                  </a:lnTo>
                  <a:lnTo>
                    <a:pt x="2541455" y="877516"/>
                  </a:lnTo>
                  <a:lnTo>
                    <a:pt x="2560160" y="831396"/>
                  </a:lnTo>
                  <a:lnTo>
                    <a:pt x="2579723" y="785632"/>
                  </a:lnTo>
                  <a:lnTo>
                    <a:pt x="2600140" y="740236"/>
                  </a:lnTo>
                  <a:lnTo>
                    <a:pt x="2621406" y="695219"/>
                  </a:lnTo>
                  <a:lnTo>
                    <a:pt x="2643516" y="650595"/>
                  </a:lnTo>
                  <a:lnTo>
                    <a:pt x="2666465" y="606375"/>
                  </a:lnTo>
                  <a:lnTo>
                    <a:pt x="2690248" y="562573"/>
                  </a:lnTo>
                  <a:lnTo>
                    <a:pt x="2714859" y="519200"/>
                  </a:lnTo>
                  <a:lnTo>
                    <a:pt x="2740295" y="476268"/>
                  </a:lnTo>
                  <a:lnTo>
                    <a:pt x="2766549" y="433790"/>
                  </a:lnTo>
                  <a:lnTo>
                    <a:pt x="2793618" y="391778"/>
                  </a:lnTo>
                  <a:lnTo>
                    <a:pt x="2821495" y="350244"/>
                  </a:lnTo>
                  <a:lnTo>
                    <a:pt x="2850177" y="309202"/>
                  </a:lnTo>
                  <a:lnTo>
                    <a:pt x="2879657" y="268662"/>
                  </a:lnTo>
                  <a:lnTo>
                    <a:pt x="2909931" y="228637"/>
                  </a:lnTo>
                  <a:lnTo>
                    <a:pt x="2940995" y="189140"/>
                  </a:lnTo>
                  <a:lnTo>
                    <a:pt x="2972842" y="150183"/>
                  </a:lnTo>
                  <a:lnTo>
                    <a:pt x="3005469" y="111778"/>
                  </a:lnTo>
                  <a:lnTo>
                    <a:pt x="3038869" y="73938"/>
                  </a:lnTo>
                  <a:lnTo>
                    <a:pt x="3073039" y="36674"/>
                  </a:lnTo>
                  <a:lnTo>
                    <a:pt x="3107973" y="0"/>
                  </a:lnTo>
                </a:path>
                <a:path w="3634740" h="4131945">
                  <a:moveTo>
                    <a:pt x="48251" y="3604953"/>
                  </a:moveTo>
                  <a:lnTo>
                    <a:pt x="39101" y="3554978"/>
                  </a:lnTo>
                  <a:lnTo>
                    <a:pt x="30908" y="3504856"/>
                  </a:lnTo>
                  <a:lnTo>
                    <a:pt x="23675" y="3454600"/>
                  </a:lnTo>
                  <a:lnTo>
                    <a:pt x="17402" y="3404225"/>
                  </a:lnTo>
                  <a:lnTo>
                    <a:pt x="12090" y="3353743"/>
                  </a:lnTo>
                  <a:lnTo>
                    <a:pt x="7741" y="3303170"/>
                  </a:lnTo>
                  <a:lnTo>
                    <a:pt x="4356" y="3252518"/>
                  </a:lnTo>
                  <a:lnTo>
                    <a:pt x="1937" y="3201801"/>
                  </a:lnTo>
                  <a:lnTo>
                    <a:pt x="484" y="3151034"/>
                  </a:lnTo>
                  <a:lnTo>
                    <a:pt x="0" y="3100230"/>
                  </a:lnTo>
                  <a:lnTo>
                    <a:pt x="478" y="3049728"/>
                  </a:lnTo>
                  <a:lnTo>
                    <a:pt x="1908" y="2999340"/>
                  </a:lnTo>
                  <a:lnTo>
                    <a:pt x="4287" y="2949078"/>
                  </a:lnTo>
                  <a:lnTo>
                    <a:pt x="7607" y="2898953"/>
                  </a:lnTo>
                  <a:lnTo>
                    <a:pt x="11865" y="2848978"/>
                  </a:lnTo>
                  <a:lnTo>
                    <a:pt x="17056" y="2799164"/>
                  </a:lnTo>
                  <a:lnTo>
                    <a:pt x="23173" y="2749525"/>
                  </a:lnTo>
                  <a:lnTo>
                    <a:pt x="30212" y="2700071"/>
                  </a:lnTo>
                  <a:lnTo>
                    <a:pt x="38168" y="2650815"/>
                  </a:lnTo>
                  <a:lnTo>
                    <a:pt x="47035" y="2601770"/>
                  </a:lnTo>
                  <a:lnTo>
                    <a:pt x="56809" y="2552946"/>
                  </a:lnTo>
                  <a:lnTo>
                    <a:pt x="67484" y="2504357"/>
                  </a:lnTo>
                  <a:lnTo>
                    <a:pt x="79056" y="2456013"/>
                  </a:lnTo>
                  <a:lnTo>
                    <a:pt x="91518" y="2407928"/>
                  </a:lnTo>
                  <a:lnTo>
                    <a:pt x="104867" y="2360113"/>
                  </a:lnTo>
                  <a:lnTo>
                    <a:pt x="119096" y="2312581"/>
                  </a:lnTo>
                  <a:lnTo>
                    <a:pt x="134201" y="2265343"/>
                  </a:lnTo>
                  <a:lnTo>
                    <a:pt x="150177" y="2218412"/>
                  </a:lnTo>
                  <a:lnTo>
                    <a:pt x="167018" y="2171799"/>
                  </a:lnTo>
                  <a:lnTo>
                    <a:pt x="184719" y="2125517"/>
                  </a:lnTo>
                  <a:lnTo>
                    <a:pt x="203275" y="2079577"/>
                  </a:lnTo>
                  <a:lnTo>
                    <a:pt x="222681" y="2033992"/>
                  </a:lnTo>
                  <a:lnTo>
                    <a:pt x="242933" y="1988774"/>
                  </a:lnTo>
                  <a:lnTo>
                    <a:pt x="264023" y="1943935"/>
                  </a:lnTo>
                  <a:lnTo>
                    <a:pt x="285949" y="1899487"/>
                  </a:lnTo>
                  <a:lnTo>
                    <a:pt x="308704" y="1855441"/>
                  </a:lnTo>
                  <a:lnTo>
                    <a:pt x="332283" y="1811811"/>
                  </a:lnTo>
                  <a:lnTo>
                    <a:pt x="356682" y="1768608"/>
                  </a:lnTo>
                  <a:lnTo>
                    <a:pt x="381894" y="1725844"/>
                  </a:lnTo>
                  <a:lnTo>
                    <a:pt x="407916" y="1683531"/>
                  </a:lnTo>
                  <a:lnTo>
                    <a:pt x="434741" y="1641682"/>
                  </a:lnTo>
                  <a:lnTo>
                    <a:pt x="462365" y="1600308"/>
                  </a:lnTo>
                  <a:lnTo>
                    <a:pt x="490782" y="1559421"/>
                  </a:lnTo>
                  <a:lnTo>
                    <a:pt x="519988" y="1519034"/>
                  </a:lnTo>
                  <a:lnTo>
                    <a:pt x="549977" y="1479158"/>
                  </a:lnTo>
                  <a:lnTo>
                    <a:pt x="580744" y="1439806"/>
                  </a:lnTo>
                  <a:lnTo>
                    <a:pt x="612284" y="1400989"/>
                  </a:lnTo>
                  <a:lnTo>
                    <a:pt x="644592" y="1362721"/>
                  </a:lnTo>
                  <a:lnTo>
                    <a:pt x="677662" y="1325012"/>
                  </a:lnTo>
                  <a:lnTo>
                    <a:pt x="711491" y="1287875"/>
                  </a:lnTo>
                  <a:lnTo>
                    <a:pt x="746071" y="1251321"/>
                  </a:lnTo>
                  <a:lnTo>
                    <a:pt x="781399" y="1215364"/>
                  </a:lnTo>
                  <a:lnTo>
                    <a:pt x="817469" y="1180015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763990" y="2977598"/>
              <a:ext cx="5017135" cy="3418204"/>
            </a:xfrm>
            <a:custGeom>
              <a:avLst/>
              <a:gdLst/>
              <a:ahLst/>
              <a:cxnLst/>
              <a:rect l="l" t="t" r="r" b="b"/>
              <a:pathLst>
                <a:path w="5017134" h="3418204">
                  <a:moveTo>
                    <a:pt x="2657868" y="8978"/>
                  </a:moveTo>
                  <a:lnTo>
                    <a:pt x="2657233" y="0"/>
                  </a:lnTo>
                  <a:lnTo>
                    <a:pt x="79641" y="179679"/>
                  </a:lnTo>
                  <a:lnTo>
                    <a:pt x="79743" y="174548"/>
                  </a:lnTo>
                  <a:lnTo>
                    <a:pt x="86728" y="145199"/>
                  </a:lnTo>
                  <a:lnTo>
                    <a:pt x="0" y="189738"/>
                  </a:lnTo>
                  <a:lnTo>
                    <a:pt x="92062" y="221818"/>
                  </a:lnTo>
                  <a:lnTo>
                    <a:pt x="90741" y="219506"/>
                  </a:lnTo>
                  <a:lnTo>
                    <a:pt x="89484" y="217182"/>
                  </a:lnTo>
                  <a:lnTo>
                    <a:pt x="80264" y="188658"/>
                  </a:lnTo>
                  <a:lnTo>
                    <a:pt x="2657868" y="8978"/>
                  </a:lnTo>
                  <a:close/>
                </a:path>
                <a:path w="5017134" h="3418204">
                  <a:moveTo>
                    <a:pt x="2658135" y="2498153"/>
                  </a:moveTo>
                  <a:lnTo>
                    <a:pt x="2656967" y="2489238"/>
                  </a:lnTo>
                  <a:lnTo>
                    <a:pt x="95186" y="2826321"/>
                  </a:lnTo>
                  <a:lnTo>
                    <a:pt x="95034" y="2823616"/>
                  </a:lnTo>
                  <a:lnTo>
                    <a:pt x="100152" y="2791472"/>
                  </a:lnTo>
                  <a:lnTo>
                    <a:pt x="16319" y="2841244"/>
                  </a:lnTo>
                  <a:lnTo>
                    <a:pt x="110172" y="2867622"/>
                  </a:lnTo>
                  <a:lnTo>
                    <a:pt x="108712" y="2865399"/>
                  </a:lnTo>
                  <a:lnTo>
                    <a:pt x="107315" y="2863164"/>
                  </a:lnTo>
                  <a:lnTo>
                    <a:pt x="96367" y="2835249"/>
                  </a:lnTo>
                  <a:lnTo>
                    <a:pt x="2658135" y="2498153"/>
                  </a:lnTo>
                  <a:close/>
                </a:path>
                <a:path w="5017134" h="3418204">
                  <a:moveTo>
                    <a:pt x="5016614" y="1251712"/>
                  </a:moveTo>
                  <a:lnTo>
                    <a:pt x="5009286" y="1246479"/>
                  </a:lnTo>
                  <a:lnTo>
                    <a:pt x="3508692" y="3349968"/>
                  </a:lnTo>
                  <a:lnTo>
                    <a:pt x="3506609" y="3348228"/>
                  </a:lnTo>
                  <a:lnTo>
                    <a:pt x="3486594" y="3322561"/>
                  </a:lnTo>
                  <a:lnTo>
                    <a:pt x="3465817" y="3417824"/>
                  </a:lnTo>
                  <a:lnTo>
                    <a:pt x="3521824" y="3383775"/>
                  </a:lnTo>
                  <a:lnTo>
                    <a:pt x="3549116" y="3367176"/>
                  </a:lnTo>
                  <a:lnTo>
                    <a:pt x="3546487" y="3366732"/>
                  </a:lnTo>
                  <a:lnTo>
                    <a:pt x="3543909" y="3366224"/>
                  </a:lnTo>
                  <a:lnTo>
                    <a:pt x="3516020" y="3355187"/>
                  </a:lnTo>
                  <a:lnTo>
                    <a:pt x="5016614" y="1251712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9844" y="4179589"/>
              <a:ext cx="94197" cy="9419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4453" y="2934979"/>
              <a:ext cx="94198" cy="9419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4453" y="5424191"/>
              <a:ext cx="94198" cy="9419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8452" y="4179593"/>
              <a:ext cx="94197" cy="94197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8263032" y="1652770"/>
            <a:ext cx="1502410" cy="1047750"/>
            <a:chOff x="8263032" y="1652770"/>
            <a:chExt cx="1502410" cy="1047750"/>
          </a:xfrm>
        </p:grpSpPr>
        <p:sp>
          <p:nvSpPr>
            <p:cNvPr id="34" name="object 34"/>
            <p:cNvSpPr/>
            <p:nvPr/>
          </p:nvSpPr>
          <p:spPr>
            <a:xfrm>
              <a:off x="8263032" y="1661770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5" y="698259"/>
                  </a:moveTo>
                  <a:lnTo>
                    <a:pt x="17024" y="349131"/>
                  </a:lnTo>
                  <a:lnTo>
                    <a:pt x="677915" y="0"/>
                  </a:lnTo>
                  <a:lnTo>
                    <a:pt x="1338635" y="349131"/>
                  </a:lnTo>
                  <a:lnTo>
                    <a:pt x="677915" y="698259"/>
                  </a:lnTo>
                  <a:close/>
                </a:path>
                <a:path w="1339215" h="698500">
                  <a:moveTo>
                    <a:pt x="677913" y="0"/>
                  </a:moveTo>
                  <a:lnTo>
                    <a:pt x="677913" y="698259"/>
                  </a:lnTo>
                </a:path>
                <a:path w="1339215" h="698500">
                  <a:moveTo>
                    <a:pt x="0" y="349131"/>
                  </a:moveTo>
                  <a:lnTo>
                    <a:pt x="1338635" y="349131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280057" y="2010902"/>
              <a:ext cx="1322070" cy="689610"/>
            </a:xfrm>
            <a:custGeom>
              <a:avLst/>
              <a:gdLst/>
              <a:ahLst/>
              <a:cxnLst/>
              <a:rect l="l" t="t" r="r" b="b"/>
              <a:pathLst>
                <a:path w="1322070" h="689610">
                  <a:moveTo>
                    <a:pt x="0" y="0"/>
                  </a:moveTo>
                  <a:lnTo>
                    <a:pt x="0" y="689312"/>
                  </a:lnTo>
                </a:path>
                <a:path w="1322070" h="689610">
                  <a:moveTo>
                    <a:pt x="1321614" y="0"/>
                  </a:moveTo>
                  <a:lnTo>
                    <a:pt x="1321614" y="68931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280061" y="2575748"/>
              <a:ext cx="1322070" cy="76835"/>
            </a:xfrm>
            <a:custGeom>
              <a:avLst/>
              <a:gdLst/>
              <a:ahLst/>
              <a:cxnLst/>
              <a:rect l="l" t="t" r="r" b="b"/>
              <a:pathLst>
                <a:path w="132207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9" y="74409"/>
                  </a:lnTo>
                  <a:lnTo>
                    <a:pt x="87362" y="72007"/>
                  </a:lnTo>
                  <a:lnTo>
                    <a:pt x="80146" y="42905"/>
                  </a:lnTo>
                  <a:lnTo>
                    <a:pt x="45036" y="42905"/>
                  </a:lnTo>
                  <a:lnTo>
                    <a:pt x="45036" y="33905"/>
                  </a:lnTo>
                  <a:lnTo>
                    <a:pt x="80146" y="33905"/>
                  </a:lnTo>
                  <a:lnTo>
                    <a:pt x="80349" y="31205"/>
                  </a:lnTo>
                  <a:lnTo>
                    <a:pt x="88449" y="2401"/>
                  </a:lnTo>
                  <a:lnTo>
                    <a:pt x="89611" y="0"/>
                  </a:lnTo>
                  <a:close/>
                </a:path>
                <a:path w="1322070" h="76835">
                  <a:moveTo>
                    <a:pt x="1231996" y="0"/>
                  </a:moveTo>
                  <a:lnTo>
                    <a:pt x="1241560" y="40806"/>
                  </a:lnTo>
                  <a:lnTo>
                    <a:pt x="1241445" y="43207"/>
                  </a:lnTo>
                  <a:lnTo>
                    <a:pt x="1231996" y="76809"/>
                  </a:lnTo>
                  <a:lnTo>
                    <a:pt x="1311105" y="42905"/>
                  </a:lnTo>
                  <a:lnTo>
                    <a:pt x="1276570" y="42905"/>
                  </a:lnTo>
                  <a:lnTo>
                    <a:pt x="1276570" y="33905"/>
                  </a:lnTo>
                  <a:lnTo>
                    <a:pt x="1311108" y="33905"/>
                  </a:lnTo>
                  <a:lnTo>
                    <a:pt x="1231996" y="0"/>
                  </a:lnTo>
                  <a:close/>
                </a:path>
                <a:path w="1322070" h="76835">
                  <a:moveTo>
                    <a:pt x="80146" y="33905"/>
                  </a:moveTo>
                  <a:lnTo>
                    <a:pt x="45036" y="33905"/>
                  </a:lnTo>
                  <a:lnTo>
                    <a:pt x="45036" y="42905"/>
                  </a:lnTo>
                  <a:lnTo>
                    <a:pt x="80146" y="42905"/>
                  </a:lnTo>
                  <a:lnTo>
                    <a:pt x="80046" y="40806"/>
                  </a:lnTo>
                  <a:lnTo>
                    <a:pt x="80146" y="33905"/>
                  </a:lnTo>
                  <a:close/>
                </a:path>
                <a:path w="1322070" h="76835">
                  <a:moveTo>
                    <a:pt x="1241459" y="33905"/>
                  </a:moveTo>
                  <a:lnTo>
                    <a:pt x="80146" y="33905"/>
                  </a:lnTo>
                  <a:lnTo>
                    <a:pt x="80046" y="40806"/>
                  </a:lnTo>
                  <a:lnTo>
                    <a:pt x="80146" y="42905"/>
                  </a:lnTo>
                  <a:lnTo>
                    <a:pt x="1241459" y="42905"/>
                  </a:lnTo>
                  <a:lnTo>
                    <a:pt x="1241560" y="40806"/>
                  </a:lnTo>
                  <a:lnTo>
                    <a:pt x="1241459" y="33905"/>
                  </a:lnTo>
                  <a:close/>
                </a:path>
                <a:path w="1322070" h="76835">
                  <a:moveTo>
                    <a:pt x="1311108" y="33905"/>
                  </a:moveTo>
                  <a:lnTo>
                    <a:pt x="1276570" y="33905"/>
                  </a:lnTo>
                  <a:lnTo>
                    <a:pt x="1276570" y="42905"/>
                  </a:lnTo>
                  <a:lnTo>
                    <a:pt x="1311105" y="42905"/>
                  </a:lnTo>
                  <a:lnTo>
                    <a:pt x="1321607" y="38404"/>
                  </a:lnTo>
                  <a:lnTo>
                    <a:pt x="1311108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940946" y="1661770"/>
              <a:ext cx="824865" cy="698500"/>
            </a:xfrm>
            <a:custGeom>
              <a:avLst/>
              <a:gdLst/>
              <a:ahLst/>
              <a:cxnLst/>
              <a:rect l="l" t="t" r="r" b="b"/>
              <a:pathLst>
                <a:path w="824865" h="698500">
                  <a:moveTo>
                    <a:pt x="0" y="0"/>
                  </a:moveTo>
                  <a:lnTo>
                    <a:pt x="824241" y="0"/>
                  </a:lnTo>
                </a:path>
                <a:path w="824865" h="698500">
                  <a:moveTo>
                    <a:pt x="0" y="698259"/>
                  </a:moveTo>
                  <a:lnTo>
                    <a:pt x="824241" y="698259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679846" y="1661774"/>
              <a:ext cx="76835" cy="698500"/>
            </a:xfrm>
            <a:custGeom>
              <a:avLst/>
              <a:gdLst/>
              <a:ahLst/>
              <a:cxnLst/>
              <a:rect l="l" t="t" r="r" b="b"/>
              <a:pathLst>
                <a:path w="76834" h="698500">
                  <a:moveTo>
                    <a:pt x="0" y="608644"/>
                  </a:moveTo>
                  <a:lnTo>
                    <a:pt x="38404" y="698256"/>
                  </a:lnTo>
                  <a:lnTo>
                    <a:pt x="57706" y="653219"/>
                  </a:lnTo>
                  <a:lnTo>
                    <a:pt x="33903" y="653219"/>
                  </a:lnTo>
                  <a:lnTo>
                    <a:pt x="33900" y="618109"/>
                  </a:lnTo>
                  <a:lnTo>
                    <a:pt x="2400" y="609807"/>
                  </a:lnTo>
                  <a:lnTo>
                    <a:pt x="0" y="608644"/>
                  </a:lnTo>
                  <a:close/>
                </a:path>
                <a:path w="76834" h="698500">
                  <a:moveTo>
                    <a:pt x="33903" y="618109"/>
                  </a:moveTo>
                  <a:lnTo>
                    <a:pt x="33903" y="653219"/>
                  </a:lnTo>
                  <a:lnTo>
                    <a:pt x="42904" y="653219"/>
                  </a:lnTo>
                  <a:lnTo>
                    <a:pt x="42904" y="618246"/>
                  </a:lnTo>
                  <a:lnTo>
                    <a:pt x="38404" y="618246"/>
                  </a:lnTo>
                  <a:lnTo>
                    <a:pt x="36003" y="618209"/>
                  </a:lnTo>
                  <a:lnTo>
                    <a:pt x="33903" y="618109"/>
                  </a:lnTo>
                  <a:close/>
                </a:path>
                <a:path w="76834" h="698500">
                  <a:moveTo>
                    <a:pt x="76809" y="608644"/>
                  </a:moveTo>
                  <a:lnTo>
                    <a:pt x="42904" y="618109"/>
                  </a:lnTo>
                  <a:lnTo>
                    <a:pt x="42904" y="653219"/>
                  </a:lnTo>
                  <a:lnTo>
                    <a:pt x="57706" y="653219"/>
                  </a:lnTo>
                  <a:lnTo>
                    <a:pt x="76809" y="608644"/>
                  </a:lnTo>
                  <a:close/>
                </a:path>
                <a:path w="76834" h="698500">
                  <a:moveTo>
                    <a:pt x="38404" y="80010"/>
                  </a:moveTo>
                  <a:lnTo>
                    <a:pt x="36003" y="80045"/>
                  </a:lnTo>
                  <a:lnTo>
                    <a:pt x="33903" y="80146"/>
                  </a:lnTo>
                  <a:lnTo>
                    <a:pt x="33903" y="618109"/>
                  </a:lnTo>
                  <a:lnTo>
                    <a:pt x="36003" y="618209"/>
                  </a:lnTo>
                  <a:lnTo>
                    <a:pt x="38404" y="618246"/>
                  </a:lnTo>
                  <a:lnTo>
                    <a:pt x="40805" y="618209"/>
                  </a:lnTo>
                  <a:lnTo>
                    <a:pt x="42901" y="618109"/>
                  </a:lnTo>
                  <a:lnTo>
                    <a:pt x="42901" y="80146"/>
                  </a:lnTo>
                  <a:lnTo>
                    <a:pt x="40805" y="80045"/>
                  </a:lnTo>
                  <a:lnTo>
                    <a:pt x="38404" y="80010"/>
                  </a:lnTo>
                  <a:close/>
                </a:path>
                <a:path w="76834" h="698500">
                  <a:moveTo>
                    <a:pt x="42904" y="618109"/>
                  </a:moveTo>
                  <a:lnTo>
                    <a:pt x="40805" y="618209"/>
                  </a:lnTo>
                  <a:lnTo>
                    <a:pt x="38404" y="618246"/>
                  </a:lnTo>
                  <a:lnTo>
                    <a:pt x="42904" y="618246"/>
                  </a:lnTo>
                  <a:lnTo>
                    <a:pt x="42904" y="618109"/>
                  </a:lnTo>
                  <a:close/>
                </a:path>
                <a:path w="76834" h="698500">
                  <a:moveTo>
                    <a:pt x="38404" y="0"/>
                  </a:moveTo>
                  <a:lnTo>
                    <a:pt x="0" y="89611"/>
                  </a:lnTo>
                  <a:lnTo>
                    <a:pt x="2400" y="88447"/>
                  </a:lnTo>
                  <a:lnTo>
                    <a:pt x="4798" y="87360"/>
                  </a:lnTo>
                  <a:lnTo>
                    <a:pt x="33900" y="80146"/>
                  </a:lnTo>
                  <a:lnTo>
                    <a:pt x="33903" y="45035"/>
                  </a:lnTo>
                  <a:lnTo>
                    <a:pt x="57705" y="45035"/>
                  </a:lnTo>
                  <a:lnTo>
                    <a:pt x="38404" y="0"/>
                  </a:lnTo>
                  <a:close/>
                </a:path>
                <a:path w="76834" h="698500">
                  <a:moveTo>
                    <a:pt x="57705" y="45035"/>
                  </a:moveTo>
                  <a:lnTo>
                    <a:pt x="42904" y="45035"/>
                  </a:lnTo>
                  <a:lnTo>
                    <a:pt x="42904" y="80146"/>
                  </a:lnTo>
                  <a:lnTo>
                    <a:pt x="45604" y="80347"/>
                  </a:lnTo>
                  <a:lnTo>
                    <a:pt x="48006" y="80610"/>
                  </a:lnTo>
                  <a:lnTo>
                    <a:pt x="76809" y="89611"/>
                  </a:lnTo>
                  <a:lnTo>
                    <a:pt x="57705" y="45035"/>
                  </a:lnTo>
                  <a:close/>
                </a:path>
                <a:path w="76834" h="698500">
                  <a:moveTo>
                    <a:pt x="42904" y="80010"/>
                  </a:moveTo>
                  <a:lnTo>
                    <a:pt x="38404" y="80010"/>
                  </a:lnTo>
                  <a:lnTo>
                    <a:pt x="40805" y="80045"/>
                  </a:lnTo>
                  <a:lnTo>
                    <a:pt x="42904" y="80146"/>
                  </a:lnTo>
                  <a:lnTo>
                    <a:pt x="42904" y="80010"/>
                  </a:lnTo>
                  <a:close/>
                </a:path>
                <a:path w="76834" h="698500">
                  <a:moveTo>
                    <a:pt x="42904" y="45035"/>
                  </a:moveTo>
                  <a:lnTo>
                    <a:pt x="33903" y="45035"/>
                  </a:lnTo>
                  <a:lnTo>
                    <a:pt x="33903" y="80146"/>
                  </a:lnTo>
                  <a:lnTo>
                    <a:pt x="36003" y="80045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" name="object 39"/>
          <p:cNvGrpSpPr/>
          <p:nvPr/>
        </p:nvGrpSpPr>
        <p:grpSpPr>
          <a:xfrm>
            <a:off x="8263032" y="2758423"/>
            <a:ext cx="1502410" cy="911225"/>
            <a:chOff x="8263032" y="2758423"/>
            <a:chExt cx="1502410" cy="911225"/>
          </a:xfrm>
        </p:grpSpPr>
        <p:sp>
          <p:nvSpPr>
            <p:cNvPr id="40" name="object 40"/>
            <p:cNvSpPr/>
            <p:nvPr/>
          </p:nvSpPr>
          <p:spPr>
            <a:xfrm>
              <a:off x="8940948" y="2767423"/>
              <a:ext cx="824865" cy="0"/>
            </a:xfrm>
            <a:custGeom>
              <a:avLst/>
              <a:gdLst/>
              <a:ahLst/>
              <a:cxnLst/>
              <a:rect l="l" t="t" r="r" b="b"/>
              <a:pathLst>
                <a:path w="824865" h="0">
                  <a:moveTo>
                    <a:pt x="0" y="0"/>
                  </a:moveTo>
                  <a:lnTo>
                    <a:pt x="824242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263032" y="2767423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5" y="698259"/>
                  </a:moveTo>
                  <a:lnTo>
                    <a:pt x="17024" y="349131"/>
                  </a:lnTo>
                  <a:lnTo>
                    <a:pt x="677915" y="0"/>
                  </a:lnTo>
                  <a:lnTo>
                    <a:pt x="1338635" y="349128"/>
                  </a:lnTo>
                  <a:lnTo>
                    <a:pt x="677915" y="698259"/>
                  </a:lnTo>
                  <a:close/>
                </a:path>
                <a:path w="1339215" h="698500">
                  <a:moveTo>
                    <a:pt x="677915" y="0"/>
                  </a:moveTo>
                  <a:lnTo>
                    <a:pt x="677915" y="698259"/>
                  </a:lnTo>
                </a:path>
                <a:path w="1339215" h="698500">
                  <a:moveTo>
                    <a:pt x="0" y="349131"/>
                  </a:moveTo>
                  <a:lnTo>
                    <a:pt x="1338635" y="349131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940946" y="3116555"/>
              <a:ext cx="661035" cy="553085"/>
            </a:xfrm>
            <a:custGeom>
              <a:avLst/>
              <a:gdLst/>
              <a:ahLst/>
              <a:cxnLst/>
              <a:rect l="l" t="t" r="r" b="b"/>
              <a:pathLst>
                <a:path w="661034" h="553085">
                  <a:moveTo>
                    <a:pt x="0" y="0"/>
                  </a:moveTo>
                  <a:lnTo>
                    <a:pt x="0" y="552552"/>
                  </a:lnTo>
                </a:path>
                <a:path w="661034" h="553085">
                  <a:moveTo>
                    <a:pt x="660722" y="0"/>
                  </a:moveTo>
                  <a:lnTo>
                    <a:pt x="660722" y="344657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940946" y="3525084"/>
              <a:ext cx="661035" cy="76835"/>
            </a:xfrm>
            <a:custGeom>
              <a:avLst/>
              <a:gdLst/>
              <a:ahLst/>
              <a:cxnLst/>
              <a:rect l="l" t="t" r="r" b="b"/>
              <a:pathLst>
                <a:path w="661034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6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3"/>
                  </a:lnTo>
                  <a:lnTo>
                    <a:pt x="80146" y="33903"/>
                  </a:lnTo>
                  <a:lnTo>
                    <a:pt x="80347" y="31203"/>
                  </a:lnTo>
                  <a:lnTo>
                    <a:pt x="88447" y="2400"/>
                  </a:lnTo>
                  <a:lnTo>
                    <a:pt x="89611" y="0"/>
                  </a:lnTo>
                  <a:close/>
                </a:path>
                <a:path w="661034" h="76835">
                  <a:moveTo>
                    <a:pt x="571193" y="0"/>
                  </a:moveTo>
                  <a:lnTo>
                    <a:pt x="580758" y="40805"/>
                  </a:lnTo>
                  <a:lnTo>
                    <a:pt x="580644" y="43206"/>
                  </a:lnTo>
                  <a:lnTo>
                    <a:pt x="571193" y="76809"/>
                  </a:lnTo>
                  <a:lnTo>
                    <a:pt x="650306" y="42904"/>
                  </a:lnTo>
                  <a:lnTo>
                    <a:pt x="615768" y="42904"/>
                  </a:lnTo>
                  <a:lnTo>
                    <a:pt x="615768" y="33903"/>
                  </a:lnTo>
                  <a:lnTo>
                    <a:pt x="650303" y="33903"/>
                  </a:lnTo>
                  <a:lnTo>
                    <a:pt x="571193" y="0"/>
                  </a:lnTo>
                  <a:close/>
                </a:path>
                <a:path w="661034" h="76835">
                  <a:moveTo>
                    <a:pt x="80146" y="33903"/>
                  </a:moveTo>
                  <a:lnTo>
                    <a:pt x="45035" y="33903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5"/>
                  </a:lnTo>
                  <a:lnTo>
                    <a:pt x="80146" y="33903"/>
                  </a:lnTo>
                  <a:close/>
                </a:path>
                <a:path w="661034" h="76835">
                  <a:moveTo>
                    <a:pt x="580658" y="33903"/>
                  </a:moveTo>
                  <a:lnTo>
                    <a:pt x="80146" y="33903"/>
                  </a:lnTo>
                  <a:lnTo>
                    <a:pt x="80045" y="40805"/>
                  </a:lnTo>
                  <a:lnTo>
                    <a:pt x="80146" y="42904"/>
                  </a:lnTo>
                  <a:lnTo>
                    <a:pt x="580658" y="42904"/>
                  </a:lnTo>
                  <a:lnTo>
                    <a:pt x="580758" y="40805"/>
                  </a:lnTo>
                  <a:lnTo>
                    <a:pt x="580658" y="33903"/>
                  </a:lnTo>
                  <a:close/>
                </a:path>
                <a:path w="661034" h="76835">
                  <a:moveTo>
                    <a:pt x="650303" y="33903"/>
                  </a:moveTo>
                  <a:lnTo>
                    <a:pt x="615768" y="33903"/>
                  </a:lnTo>
                  <a:lnTo>
                    <a:pt x="615768" y="42904"/>
                  </a:lnTo>
                  <a:lnTo>
                    <a:pt x="650306" y="42904"/>
                  </a:lnTo>
                  <a:lnTo>
                    <a:pt x="660805" y="38404"/>
                  </a:lnTo>
                  <a:lnTo>
                    <a:pt x="650303" y="33903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932352" y="3116551"/>
              <a:ext cx="824865" cy="0"/>
            </a:xfrm>
            <a:custGeom>
              <a:avLst/>
              <a:gdLst/>
              <a:ahLst/>
              <a:cxnLst/>
              <a:rect l="l" t="t" r="r" b="b"/>
              <a:pathLst>
                <a:path w="824865" h="0">
                  <a:moveTo>
                    <a:pt x="0" y="0"/>
                  </a:moveTo>
                  <a:lnTo>
                    <a:pt x="824238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679846" y="2767423"/>
              <a:ext cx="76835" cy="349250"/>
            </a:xfrm>
            <a:custGeom>
              <a:avLst/>
              <a:gdLst/>
              <a:ahLst/>
              <a:cxnLst/>
              <a:rect l="l" t="t" r="r" b="b"/>
              <a:pathLst>
                <a:path w="76834" h="349250">
                  <a:moveTo>
                    <a:pt x="0" y="259520"/>
                  </a:moveTo>
                  <a:lnTo>
                    <a:pt x="38404" y="349131"/>
                  </a:lnTo>
                  <a:lnTo>
                    <a:pt x="57705" y="304096"/>
                  </a:lnTo>
                  <a:lnTo>
                    <a:pt x="33903" y="304096"/>
                  </a:lnTo>
                  <a:lnTo>
                    <a:pt x="33900" y="268985"/>
                  </a:lnTo>
                  <a:lnTo>
                    <a:pt x="2400" y="260684"/>
                  </a:lnTo>
                  <a:lnTo>
                    <a:pt x="0" y="259520"/>
                  </a:lnTo>
                  <a:close/>
                </a:path>
                <a:path w="76834" h="349250">
                  <a:moveTo>
                    <a:pt x="33903" y="268985"/>
                  </a:moveTo>
                  <a:lnTo>
                    <a:pt x="33903" y="304096"/>
                  </a:lnTo>
                  <a:lnTo>
                    <a:pt x="42904" y="304096"/>
                  </a:lnTo>
                  <a:lnTo>
                    <a:pt x="42904" y="269121"/>
                  </a:lnTo>
                  <a:lnTo>
                    <a:pt x="38404" y="269121"/>
                  </a:lnTo>
                  <a:lnTo>
                    <a:pt x="36003" y="269086"/>
                  </a:lnTo>
                  <a:lnTo>
                    <a:pt x="33903" y="268985"/>
                  </a:lnTo>
                  <a:close/>
                </a:path>
                <a:path w="76834" h="349250">
                  <a:moveTo>
                    <a:pt x="76809" y="259520"/>
                  </a:moveTo>
                  <a:lnTo>
                    <a:pt x="42904" y="268985"/>
                  </a:lnTo>
                  <a:lnTo>
                    <a:pt x="42904" y="304096"/>
                  </a:lnTo>
                  <a:lnTo>
                    <a:pt x="57705" y="304096"/>
                  </a:lnTo>
                  <a:lnTo>
                    <a:pt x="76809" y="259520"/>
                  </a:lnTo>
                  <a:close/>
                </a:path>
                <a:path w="76834" h="349250">
                  <a:moveTo>
                    <a:pt x="38404" y="80010"/>
                  </a:moveTo>
                  <a:lnTo>
                    <a:pt x="36003" y="80046"/>
                  </a:lnTo>
                  <a:lnTo>
                    <a:pt x="33903" y="80146"/>
                  </a:lnTo>
                  <a:lnTo>
                    <a:pt x="33903" y="268985"/>
                  </a:lnTo>
                  <a:lnTo>
                    <a:pt x="36003" y="269086"/>
                  </a:lnTo>
                  <a:lnTo>
                    <a:pt x="38404" y="269121"/>
                  </a:lnTo>
                  <a:lnTo>
                    <a:pt x="40805" y="269086"/>
                  </a:lnTo>
                  <a:lnTo>
                    <a:pt x="42901" y="268985"/>
                  </a:lnTo>
                  <a:lnTo>
                    <a:pt x="42901" y="80146"/>
                  </a:lnTo>
                  <a:lnTo>
                    <a:pt x="40805" y="80046"/>
                  </a:lnTo>
                  <a:lnTo>
                    <a:pt x="38404" y="80010"/>
                  </a:lnTo>
                  <a:close/>
                </a:path>
                <a:path w="76834" h="349250">
                  <a:moveTo>
                    <a:pt x="42904" y="268985"/>
                  </a:moveTo>
                  <a:lnTo>
                    <a:pt x="40805" y="269086"/>
                  </a:lnTo>
                  <a:lnTo>
                    <a:pt x="38404" y="269121"/>
                  </a:lnTo>
                  <a:lnTo>
                    <a:pt x="42904" y="269121"/>
                  </a:lnTo>
                  <a:lnTo>
                    <a:pt x="42904" y="268985"/>
                  </a:lnTo>
                  <a:close/>
                </a:path>
                <a:path w="76834" h="349250">
                  <a:moveTo>
                    <a:pt x="38404" y="0"/>
                  </a:moveTo>
                  <a:lnTo>
                    <a:pt x="0" y="89611"/>
                  </a:lnTo>
                  <a:lnTo>
                    <a:pt x="2400" y="88449"/>
                  </a:lnTo>
                  <a:lnTo>
                    <a:pt x="4798" y="87362"/>
                  </a:lnTo>
                  <a:lnTo>
                    <a:pt x="33900" y="80146"/>
                  </a:lnTo>
                  <a:lnTo>
                    <a:pt x="33903" y="45036"/>
                  </a:lnTo>
                  <a:lnTo>
                    <a:pt x="57706" y="45036"/>
                  </a:lnTo>
                  <a:lnTo>
                    <a:pt x="38404" y="0"/>
                  </a:lnTo>
                  <a:close/>
                </a:path>
                <a:path w="76834" h="349250">
                  <a:moveTo>
                    <a:pt x="57706" y="45036"/>
                  </a:moveTo>
                  <a:lnTo>
                    <a:pt x="42904" y="45036"/>
                  </a:lnTo>
                  <a:lnTo>
                    <a:pt x="42904" y="80146"/>
                  </a:lnTo>
                  <a:lnTo>
                    <a:pt x="45604" y="80349"/>
                  </a:lnTo>
                  <a:lnTo>
                    <a:pt x="48006" y="80611"/>
                  </a:lnTo>
                  <a:lnTo>
                    <a:pt x="76809" y="89611"/>
                  </a:lnTo>
                  <a:lnTo>
                    <a:pt x="57706" y="45036"/>
                  </a:lnTo>
                  <a:close/>
                </a:path>
                <a:path w="76834" h="349250">
                  <a:moveTo>
                    <a:pt x="42904" y="80010"/>
                  </a:moveTo>
                  <a:lnTo>
                    <a:pt x="38404" y="80010"/>
                  </a:lnTo>
                  <a:lnTo>
                    <a:pt x="40805" y="80046"/>
                  </a:lnTo>
                  <a:lnTo>
                    <a:pt x="42904" y="80146"/>
                  </a:lnTo>
                  <a:lnTo>
                    <a:pt x="42904" y="80010"/>
                  </a:lnTo>
                  <a:close/>
                </a:path>
                <a:path w="76834" h="349250">
                  <a:moveTo>
                    <a:pt x="42904" y="45036"/>
                  </a:moveTo>
                  <a:lnTo>
                    <a:pt x="33903" y="45036"/>
                  </a:lnTo>
                  <a:lnTo>
                    <a:pt x="33903" y="80146"/>
                  </a:lnTo>
                  <a:lnTo>
                    <a:pt x="36003" y="80046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8940946" y="2767423"/>
              <a:ext cx="661035" cy="349250"/>
            </a:xfrm>
            <a:custGeom>
              <a:avLst/>
              <a:gdLst/>
              <a:ahLst/>
              <a:cxnLst/>
              <a:rect l="l" t="t" r="r" b="b"/>
              <a:pathLst>
                <a:path w="661034" h="349250">
                  <a:moveTo>
                    <a:pt x="0" y="349131"/>
                  </a:moveTo>
                  <a:lnTo>
                    <a:pt x="0" y="0"/>
                  </a:lnTo>
                </a:path>
                <a:path w="661034" h="349250">
                  <a:moveTo>
                    <a:pt x="0" y="349131"/>
                  </a:moveTo>
                  <a:lnTo>
                    <a:pt x="660722" y="349128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" name="object 47"/>
          <p:cNvGrpSpPr/>
          <p:nvPr/>
        </p:nvGrpSpPr>
        <p:grpSpPr>
          <a:xfrm>
            <a:off x="8263032" y="3734740"/>
            <a:ext cx="1502410" cy="1155700"/>
            <a:chOff x="8263032" y="3734740"/>
            <a:chExt cx="1502410" cy="1155700"/>
          </a:xfrm>
        </p:grpSpPr>
        <p:sp>
          <p:nvSpPr>
            <p:cNvPr id="48" name="object 48"/>
            <p:cNvSpPr/>
            <p:nvPr/>
          </p:nvSpPr>
          <p:spPr>
            <a:xfrm>
              <a:off x="8592181" y="3744108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346064" y="0"/>
                  </a:moveTo>
                  <a:lnTo>
                    <a:pt x="299274" y="3479"/>
                  </a:lnTo>
                  <a:lnTo>
                    <a:pt x="254403" y="12911"/>
                  </a:lnTo>
                  <a:lnTo>
                    <a:pt x="211856" y="27892"/>
                  </a:lnTo>
                  <a:lnTo>
                    <a:pt x="172036" y="48019"/>
                  </a:lnTo>
                  <a:lnTo>
                    <a:pt x="135345" y="72890"/>
                  </a:lnTo>
                  <a:lnTo>
                    <a:pt x="102186" y="102101"/>
                  </a:lnTo>
                  <a:lnTo>
                    <a:pt x="72964" y="135250"/>
                  </a:lnTo>
                  <a:lnTo>
                    <a:pt x="48081" y="171933"/>
                  </a:lnTo>
                  <a:lnTo>
                    <a:pt x="27939" y="211747"/>
                  </a:lnTo>
                  <a:lnTo>
                    <a:pt x="12943" y="254290"/>
                  </a:lnTo>
                  <a:lnTo>
                    <a:pt x="3496" y="299158"/>
                  </a:lnTo>
                  <a:lnTo>
                    <a:pt x="0" y="345949"/>
                  </a:lnTo>
                  <a:lnTo>
                    <a:pt x="348764" y="348763"/>
                  </a:lnTo>
                  <a:lnTo>
                    <a:pt x="346064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8564385" y="3739573"/>
              <a:ext cx="381635" cy="358140"/>
            </a:xfrm>
            <a:custGeom>
              <a:avLst/>
              <a:gdLst/>
              <a:ahLst/>
              <a:cxnLst/>
              <a:rect l="l" t="t" r="r" b="b"/>
              <a:pathLst>
                <a:path w="381634" h="358139">
                  <a:moveTo>
                    <a:pt x="27749" y="354990"/>
                  </a:moveTo>
                  <a:lnTo>
                    <a:pt x="23291" y="350456"/>
                  </a:lnTo>
                  <a:lnTo>
                    <a:pt x="23253" y="354952"/>
                  </a:lnTo>
                  <a:lnTo>
                    <a:pt x="27749" y="354990"/>
                  </a:lnTo>
                  <a:close/>
                </a:path>
                <a:path w="381634" h="358139">
                  <a:moveTo>
                    <a:pt x="381088" y="357835"/>
                  </a:moveTo>
                  <a:lnTo>
                    <a:pt x="381050" y="353263"/>
                  </a:lnTo>
                  <a:lnTo>
                    <a:pt x="380898" y="332486"/>
                  </a:lnTo>
                  <a:lnTo>
                    <a:pt x="378358" y="4508"/>
                  </a:lnTo>
                  <a:lnTo>
                    <a:pt x="378320" y="0"/>
                  </a:lnTo>
                  <a:lnTo>
                    <a:pt x="373824" y="38"/>
                  </a:lnTo>
                  <a:lnTo>
                    <a:pt x="372021" y="101"/>
                  </a:lnTo>
                  <a:lnTo>
                    <a:pt x="372021" y="348767"/>
                  </a:lnTo>
                  <a:lnTo>
                    <a:pt x="32435" y="346024"/>
                  </a:lnTo>
                  <a:lnTo>
                    <a:pt x="32816" y="334225"/>
                  </a:lnTo>
                  <a:lnTo>
                    <a:pt x="51917" y="303161"/>
                  </a:lnTo>
                  <a:lnTo>
                    <a:pt x="73088" y="268719"/>
                  </a:lnTo>
                  <a:lnTo>
                    <a:pt x="75996" y="263994"/>
                  </a:lnTo>
                  <a:lnTo>
                    <a:pt x="73444" y="264795"/>
                  </a:lnTo>
                  <a:lnTo>
                    <a:pt x="70916" y="265518"/>
                  </a:lnTo>
                  <a:lnTo>
                    <a:pt x="48602" y="268719"/>
                  </a:lnTo>
                  <a:lnTo>
                    <a:pt x="46177" y="268706"/>
                  </a:lnTo>
                  <a:lnTo>
                    <a:pt x="43776" y="268617"/>
                  </a:lnTo>
                  <a:lnTo>
                    <a:pt x="42926" y="268554"/>
                  </a:lnTo>
                  <a:lnTo>
                    <a:pt x="45402" y="259219"/>
                  </a:lnTo>
                  <a:lnTo>
                    <a:pt x="61150" y="215239"/>
                  </a:lnTo>
                  <a:lnTo>
                    <a:pt x="80543" y="177546"/>
                  </a:lnTo>
                  <a:lnTo>
                    <a:pt x="103632" y="143548"/>
                  </a:lnTo>
                  <a:lnTo>
                    <a:pt x="131394" y="111671"/>
                  </a:lnTo>
                  <a:lnTo>
                    <a:pt x="159854" y="85852"/>
                  </a:lnTo>
                  <a:lnTo>
                    <a:pt x="198818" y="58445"/>
                  </a:lnTo>
                  <a:lnTo>
                    <a:pt x="199974" y="57785"/>
                  </a:lnTo>
                  <a:lnTo>
                    <a:pt x="211912" y="50914"/>
                  </a:lnTo>
                  <a:lnTo>
                    <a:pt x="225272" y="44005"/>
                  </a:lnTo>
                  <a:lnTo>
                    <a:pt x="264033" y="27952"/>
                  </a:lnTo>
                  <a:lnTo>
                    <a:pt x="308800" y="15786"/>
                  </a:lnTo>
                  <a:lnTo>
                    <a:pt x="350583" y="10096"/>
                  </a:lnTo>
                  <a:lnTo>
                    <a:pt x="369392" y="9194"/>
                  </a:lnTo>
                  <a:lnTo>
                    <a:pt x="372021" y="348767"/>
                  </a:lnTo>
                  <a:lnTo>
                    <a:pt x="372021" y="101"/>
                  </a:lnTo>
                  <a:lnTo>
                    <a:pt x="357581" y="533"/>
                  </a:lnTo>
                  <a:lnTo>
                    <a:pt x="356539" y="622"/>
                  </a:lnTo>
                  <a:lnTo>
                    <a:pt x="355854" y="635"/>
                  </a:lnTo>
                  <a:lnTo>
                    <a:pt x="351777" y="977"/>
                  </a:lnTo>
                  <a:lnTo>
                    <a:pt x="341503" y="1752"/>
                  </a:lnTo>
                  <a:lnTo>
                    <a:pt x="339610" y="1993"/>
                  </a:lnTo>
                  <a:lnTo>
                    <a:pt x="338112" y="2108"/>
                  </a:lnTo>
                  <a:lnTo>
                    <a:pt x="332498" y="2857"/>
                  </a:lnTo>
                  <a:lnTo>
                    <a:pt x="325628" y="3695"/>
                  </a:lnTo>
                  <a:lnTo>
                    <a:pt x="323532" y="4051"/>
                  </a:lnTo>
                  <a:lnTo>
                    <a:pt x="320636" y="4432"/>
                  </a:lnTo>
                  <a:lnTo>
                    <a:pt x="314921" y="5499"/>
                  </a:lnTo>
                  <a:lnTo>
                    <a:pt x="309956" y="6324"/>
                  </a:lnTo>
                  <a:lnTo>
                    <a:pt x="306959" y="6972"/>
                  </a:lnTo>
                  <a:lnTo>
                    <a:pt x="303441" y="7620"/>
                  </a:lnTo>
                  <a:lnTo>
                    <a:pt x="298627" y="8763"/>
                  </a:lnTo>
                  <a:lnTo>
                    <a:pt x="294513" y="9639"/>
                  </a:lnTo>
                  <a:lnTo>
                    <a:pt x="291134" y="10528"/>
                  </a:lnTo>
                  <a:lnTo>
                    <a:pt x="286550" y="11607"/>
                  </a:lnTo>
                  <a:lnTo>
                    <a:pt x="282079" y="12903"/>
                  </a:lnTo>
                  <a:lnTo>
                    <a:pt x="279311" y="13627"/>
                  </a:lnTo>
                  <a:lnTo>
                    <a:pt x="275742" y="14744"/>
                  </a:lnTo>
                  <a:lnTo>
                    <a:pt x="269913" y="16421"/>
                  </a:lnTo>
                  <a:lnTo>
                    <a:pt x="266166" y="17703"/>
                  </a:lnTo>
                  <a:lnTo>
                    <a:pt x="264375" y="18262"/>
                  </a:lnTo>
                  <a:lnTo>
                    <a:pt x="260743" y="19570"/>
                  </a:lnTo>
                  <a:lnTo>
                    <a:pt x="253746" y="21971"/>
                  </a:lnTo>
                  <a:lnTo>
                    <a:pt x="250812" y="23139"/>
                  </a:lnTo>
                  <a:lnTo>
                    <a:pt x="249720" y="23533"/>
                  </a:lnTo>
                  <a:lnTo>
                    <a:pt x="245973" y="25069"/>
                  </a:lnTo>
                  <a:lnTo>
                    <a:pt x="237883" y="28295"/>
                  </a:lnTo>
                  <a:lnTo>
                    <a:pt x="235839" y="29235"/>
                  </a:lnTo>
                  <a:lnTo>
                    <a:pt x="235356" y="29425"/>
                  </a:lnTo>
                  <a:lnTo>
                    <a:pt x="232054" y="30949"/>
                  </a:lnTo>
                  <a:lnTo>
                    <a:pt x="222402" y="35356"/>
                  </a:lnTo>
                  <a:lnTo>
                    <a:pt x="221310" y="35928"/>
                  </a:lnTo>
                  <a:lnTo>
                    <a:pt x="207352" y="43116"/>
                  </a:lnTo>
                  <a:lnTo>
                    <a:pt x="196240" y="49542"/>
                  </a:lnTo>
                  <a:lnTo>
                    <a:pt x="194246" y="50685"/>
                  </a:lnTo>
                  <a:lnTo>
                    <a:pt x="194094" y="50787"/>
                  </a:lnTo>
                  <a:lnTo>
                    <a:pt x="192722" y="51574"/>
                  </a:lnTo>
                  <a:lnTo>
                    <a:pt x="185788" y="56045"/>
                  </a:lnTo>
                  <a:lnTo>
                    <a:pt x="181241" y="58915"/>
                  </a:lnTo>
                  <a:lnTo>
                    <a:pt x="180289" y="59575"/>
                  </a:lnTo>
                  <a:lnTo>
                    <a:pt x="178536" y="60706"/>
                  </a:lnTo>
                  <a:lnTo>
                    <a:pt x="173075" y="64592"/>
                  </a:lnTo>
                  <a:lnTo>
                    <a:pt x="168630" y="67691"/>
                  </a:lnTo>
                  <a:lnTo>
                    <a:pt x="167132" y="68834"/>
                  </a:lnTo>
                  <a:lnTo>
                    <a:pt x="164833" y="70472"/>
                  </a:lnTo>
                  <a:lnTo>
                    <a:pt x="160312" y="74028"/>
                  </a:lnTo>
                  <a:lnTo>
                    <a:pt x="156425" y="77000"/>
                  </a:lnTo>
                  <a:lnTo>
                    <a:pt x="154152" y="78892"/>
                  </a:lnTo>
                  <a:lnTo>
                    <a:pt x="151638" y="80873"/>
                  </a:lnTo>
                  <a:lnTo>
                    <a:pt x="148463" y="83629"/>
                  </a:lnTo>
                  <a:lnTo>
                    <a:pt x="144627" y="86817"/>
                  </a:lnTo>
                  <a:lnTo>
                    <a:pt x="141478" y="89674"/>
                  </a:lnTo>
                  <a:lnTo>
                    <a:pt x="138950" y="91871"/>
                  </a:lnTo>
                  <a:lnTo>
                    <a:pt x="136525" y="94183"/>
                  </a:lnTo>
                  <a:lnTo>
                    <a:pt x="133273" y="97142"/>
                  </a:lnTo>
                  <a:lnTo>
                    <a:pt x="129425" y="100965"/>
                  </a:lnTo>
                  <a:lnTo>
                    <a:pt x="126796" y="103466"/>
                  </a:lnTo>
                  <a:lnTo>
                    <a:pt x="124993" y="105359"/>
                  </a:lnTo>
                  <a:lnTo>
                    <a:pt x="122364" y="107962"/>
                  </a:lnTo>
                  <a:lnTo>
                    <a:pt x="118148" y="112522"/>
                  </a:lnTo>
                  <a:lnTo>
                    <a:pt x="115201" y="115608"/>
                  </a:lnTo>
                  <a:lnTo>
                    <a:pt x="113753" y="117271"/>
                  </a:lnTo>
                  <a:lnTo>
                    <a:pt x="111937" y="119240"/>
                  </a:lnTo>
                  <a:lnTo>
                    <a:pt x="107264" y="124764"/>
                  </a:lnTo>
                  <a:lnTo>
                    <a:pt x="104203" y="128282"/>
                  </a:lnTo>
                  <a:lnTo>
                    <a:pt x="103251" y="129489"/>
                  </a:lnTo>
                  <a:lnTo>
                    <a:pt x="101993" y="130975"/>
                  </a:lnTo>
                  <a:lnTo>
                    <a:pt x="96545" y="138010"/>
                  </a:lnTo>
                  <a:lnTo>
                    <a:pt x="93802" y="141490"/>
                  </a:lnTo>
                  <a:lnTo>
                    <a:pt x="93281" y="142227"/>
                  </a:lnTo>
                  <a:lnTo>
                    <a:pt x="92557" y="143154"/>
                  </a:lnTo>
                  <a:lnTo>
                    <a:pt x="85750" y="152781"/>
                  </a:lnTo>
                  <a:lnTo>
                    <a:pt x="84023" y="155194"/>
                  </a:lnTo>
                  <a:lnTo>
                    <a:pt x="83870" y="155422"/>
                  </a:lnTo>
                  <a:lnTo>
                    <a:pt x="71462" y="175285"/>
                  </a:lnTo>
                  <a:lnTo>
                    <a:pt x="67449" y="182168"/>
                  </a:lnTo>
                  <a:lnTo>
                    <a:pt x="67208" y="182613"/>
                  </a:lnTo>
                  <a:lnTo>
                    <a:pt x="66421" y="183984"/>
                  </a:lnTo>
                  <a:lnTo>
                    <a:pt x="62826" y="190957"/>
                  </a:lnTo>
                  <a:lnTo>
                    <a:pt x="60198" y="195961"/>
                  </a:lnTo>
                  <a:lnTo>
                    <a:pt x="59639" y="197154"/>
                  </a:lnTo>
                  <a:lnTo>
                    <a:pt x="58661" y="199047"/>
                  </a:lnTo>
                  <a:lnTo>
                    <a:pt x="55854" y="205181"/>
                  </a:lnTo>
                  <a:lnTo>
                    <a:pt x="53543" y="210108"/>
                  </a:lnTo>
                  <a:lnTo>
                    <a:pt x="52844" y="211797"/>
                  </a:lnTo>
                  <a:lnTo>
                    <a:pt x="51600" y="214515"/>
                  </a:lnTo>
                  <a:lnTo>
                    <a:pt x="48818" y="221475"/>
                  </a:lnTo>
                  <a:lnTo>
                    <a:pt x="47510" y="224624"/>
                  </a:lnTo>
                  <a:lnTo>
                    <a:pt x="46964" y="226123"/>
                  </a:lnTo>
                  <a:lnTo>
                    <a:pt x="45262" y="230378"/>
                  </a:lnTo>
                  <a:lnTo>
                    <a:pt x="43002" y="236931"/>
                  </a:lnTo>
                  <a:lnTo>
                    <a:pt x="42087" y="239458"/>
                  </a:lnTo>
                  <a:lnTo>
                    <a:pt x="41478" y="241376"/>
                  </a:lnTo>
                  <a:lnTo>
                    <a:pt x="39687" y="246608"/>
                  </a:lnTo>
                  <a:lnTo>
                    <a:pt x="37871" y="252857"/>
                  </a:lnTo>
                  <a:lnTo>
                    <a:pt x="37325" y="254609"/>
                  </a:lnTo>
                  <a:lnTo>
                    <a:pt x="36842" y="256413"/>
                  </a:lnTo>
                  <a:lnTo>
                    <a:pt x="34886" y="263169"/>
                  </a:lnTo>
                  <a:lnTo>
                    <a:pt x="33870" y="267449"/>
                  </a:lnTo>
                  <a:lnTo>
                    <a:pt x="31864" y="267055"/>
                  </a:lnTo>
                  <a:lnTo>
                    <a:pt x="0" y="252806"/>
                  </a:lnTo>
                  <a:lnTo>
                    <a:pt x="23571" y="341896"/>
                  </a:lnTo>
                  <a:lnTo>
                    <a:pt x="23291" y="350456"/>
                  </a:lnTo>
                  <a:lnTo>
                    <a:pt x="32296" y="350520"/>
                  </a:lnTo>
                  <a:lnTo>
                    <a:pt x="372033" y="350456"/>
                  </a:lnTo>
                  <a:lnTo>
                    <a:pt x="32296" y="350520"/>
                  </a:lnTo>
                  <a:lnTo>
                    <a:pt x="23368" y="350520"/>
                  </a:lnTo>
                  <a:lnTo>
                    <a:pt x="27749" y="354990"/>
                  </a:lnTo>
                  <a:lnTo>
                    <a:pt x="376516" y="357809"/>
                  </a:lnTo>
                  <a:lnTo>
                    <a:pt x="381088" y="35783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8940946" y="4092872"/>
              <a:ext cx="0" cy="562610"/>
            </a:xfrm>
            <a:custGeom>
              <a:avLst/>
              <a:gdLst/>
              <a:ahLst/>
              <a:cxnLst/>
              <a:rect l="l" t="t" r="r" b="b"/>
              <a:pathLst>
                <a:path w="0" h="562610">
                  <a:moveTo>
                    <a:pt x="0" y="0"/>
                  </a:moveTo>
                  <a:lnTo>
                    <a:pt x="0" y="56233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10967" y="3962886"/>
              <a:ext cx="134481" cy="13545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263032" y="3743740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3" y="698256"/>
                  </a:moveTo>
                  <a:lnTo>
                    <a:pt x="17024" y="349131"/>
                  </a:lnTo>
                  <a:lnTo>
                    <a:pt x="677913" y="0"/>
                  </a:lnTo>
                  <a:lnTo>
                    <a:pt x="1338635" y="349128"/>
                  </a:lnTo>
                  <a:lnTo>
                    <a:pt x="677913" y="698256"/>
                  </a:lnTo>
                  <a:close/>
                </a:path>
                <a:path w="1339215" h="698500">
                  <a:moveTo>
                    <a:pt x="0" y="349131"/>
                  </a:moveTo>
                  <a:lnTo>
                    <a:pt x="1338635" y="349131"/>
                  </a:lnTo>
                </a:path>
              </a:pathLst>
            </a:custGeom>
            <a:ln w="17999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8592181" y="4090057"/>
              <a:ext cx="1009650" cy="800100"/>
            </a:xfrm>
            <a:custGeom>
              <a:avLst/>
              <a:gdLst/>
              <a:ahLst/>
              <a:cxnLst/>
              <a:rect l="l" t="t" r="r" b="b"/>
              <a:pathLst>
                <a:path w="1009650" h="800100">
                  <a:moveTo>
                    <a:pt x="0" y="0"/>
                  </a:moveTo>
                  <a:lnTo>
                    <a:pt x="0" y="789219"/>
                  </a:lnTo>
                </a:path>
                <a:path w="1009650" h="800100">
                  <a:moveTo>
                    <a:pt x="1009489" y="2814"/>
                  </a:moveTo>
                  <a:lnTo>
                    <a:pt x="1009489" y="79985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8592172" y="4532700"/>
              <a:ext cx="1017905" cy="288290"/>
            </a:xfrm>
            <a:custGeom>
              <a:avLst/>
              <a:gdLst/>
              <a:ahLst/>
              <a:cxnLst/>
              <a:rect l="l" t="t" r="r" b="b"/>
              <a:pathLst>
                <a:path w="1017904" h="288289">
                  <a:moveTo>
                    <a:pt x="1009573" y="38404"/>
                  </a:moveTo>
                  <a:lnTo>
                    <a:pt x="999070" y="33896"/>
                  </a:lnTo>
                  <a:lnTo>
                    <a:pt x="919962" y="0"/>
                  </a:lnTo>
                  <a:lnTo>
                    <a:pt x="921118" y="2400"/>
                  </a:lnTo>
                  <a:lnTo>
                    <a:pt x="922210" y="4800"/>
                  </a:lnTo>
                  <a:lnTo>
                    <a:pt x="929411" y="33604"/>
                  </a:lnTo>
                  <a:lnTo>
                    <a:pt x="929411" y="33896"/>
                  </a:lnTo>
                  <a:lnTo>
                    <a:pt x="428917" y="33896"/>
                  </a:lnTo>
                  <a:lnTo>
                    <a:pt x="429120" y="31203"/>
                  </a:lnTo>
                  <a:lnTo>
                    <a:pt x="438378" y="0"/>
                  </a:lnTo>
                  <a:lnTo>
                    <a:pt x="348767" y="38404"/>
                  </a:lnTo>
                  <a:lnTo>
                    <a:pt x="438378" y="76809"/>
                  </a:lnTo>
                  <a:lnTo>
                    <a:pt x="437210" y="74409"/>
                  </a:lnTo>
                  <a:lnTo>
                    <a:pt x="436130" y="72009"/>
                  </a:lnTo>
                  <a:lnTo>
                    <a:pt x="428917" y="42900"/>
                  </a:lnTo>
                  <a:lnTo>
                    <a:pt x="929424" y="42900"/>
                  </a:lnTo>
                  <a:lnTo>
                    <a:pt x="919962" y="76809"/>
                  </a:lnTo>
                  <a:lnTo>
                    <a:pt x="999070" y="42900"/>
                  </a:lnTo>
                  <a:lnTo>
                    <a:pt x="1009573" y="38404"/>
                  </a:lnTo>
                  <a:close/>
                </a:path>
                <a:path w="1017904" h="288289">
                  <a:moveTo>
                    <a:pt x="1017701" y="249491"/>
                  </a:moveTo>
                  <a:lnTo>
                    <a:pt x="1007198" y="244995"/>
                  </a:lnTo>
                  <a:lnTo>
                    <a:pt x="928090" y="211086"/>
                  </a:lnTo>
                  <a:lnTo>
                    <a:pt x="929246" y="213487"/>
                  </a:lnTo>
                  <a:lnTo>
                    <a:pt x="937539" y="244690"/>
                  </a:lnTo>
                  <a:lnTo>
                    <a:pt x="937539" y="244995"/>
                  </a:lnTo>
                  <a:lnTo>
                    <a:pt x="80149" y="244995"/>
                  </a:lnTo>
                  <a:lnTo>
                    <a:pt x="80352" y="242290"/>
                  </a:lnTo>
                  <a:lnTo>
                    <a:pt x="89611" y="211086"/>
                  </a:lnTo>
                  <a:lnTo>
                    <a:pt x="0" y="249491"/>
                  </a:lnTo>
                  <a:lnTo>
                    <a:pt x="89611" y="287896"/>
                  </a:lnTo>
                  <a:lnTo>
                    <a:pt x="88455" y="285496"/>
                  </a:lnTo>
                  <a:lnTo>
                    <a:pt x="87363" y="283095"/>
                  </a:lnTo>
                  <a:lnTo>
                    <a:pt x="80149" y="254000"/>
                  </a:lnTo>
                  <a:lnTo>
                    <a:pt x="937552" y="254000"/>
                  </a:lnTo>
                  <a:lnTo>
                    <a:pt x="928090" y="287896"/>
                  </a:lnTo>
                  <a:lnTo>
                    <a:pt x="1007198" y="254000"/>
                  </a:lnTo>
                  <a:lnTo>
                    <a:pt x="1017701" y="249491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8932352" y="3743740"/>
              <a:ext cx="833119" cy="349250"/>
            </a:xfrm>
            <a:custGeom>
              <a:avLst/>
              <a:gdLst/>
              <a:ahLst/>
              <a:cxnLst/>
              <a:rect l="l" t="t" r="r" b="b"/>
              <a:pathLst>
                <a:path w="833120" h="349250">
                  <a:moveTo>
                    <a:pt x="8594" y="0"/>
                  </a:moveTo>
                  <a:lnTo>
                    <a:pt x="832835" y="0"/>
                  </a:lnTo>
                </a:path>
                <a:path w="833120" h="349250">
                  <a:moveTo>
                    <a:pt x="0" y="349128"/>
                  </a:moveTo>
                  <a:lnTo>
                    <a:pt x="824238" y="34912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9679842" y="3743740"/>
              <a:ext cx="76835" cy="349250"/>
            </a:xfrm>
            <a:custGeom>
              <a:avLst/>
              <a:gdLst/>
              <a:ahLst/>
              <a:cxnLst/>
              <a:rect l="l" t="t" r="r" b="b"/>
              <a:pathLst>
                <a:path w="76834" h="349250">
                  <a:moveTo>
                    <a:pt x="0" y="259520"/>
                  </a:moveTo>
                  <a:lnTo>
                    <a:pt x="38404" y="349131"/>
                  </a:lnTo>
                  <a:lnTo>
                    <a:pt x="57705" y="304096"/>
                  </a:lnTo>
                  <a:lnTo>
                    <a:pt x="33905" y="304096"/>
                  </a:lnTo>
                  <a:lnTo>
                    <a:pt x="33900" y="268985"/>
                  </a:lnTo>
                  <a:lnTo>
                    <a:pt x="2401" y="260684"/>
                  </a:lnTo>
                  <a:lnTo>
                    <a:pt x="0" y="259520"/>
                  </a:lnTo>
                  <a:close/>
                </a:path>
                <a:path w="76834" h="349250">
                  <a:moveTo>
                    <a:pt x="33905" y="268985"/>
                  </a:moveTo>
                  <a:lnTo>
                    <a:pt x="33905" y="304096"/>
                  </a:lnTo>
                  <a:lnTo>
                    <a:pt x="42904" y="304096"/>
                  </a:lnTo>
                  <a:lnTo>
                    <a:pt x="42904" y="269121"/>
                  </a:lnTo>
                  <a:lnTo>
                    <a:pt x="38404" y="269121"/>
                  </a:lnTo>
                  <a:lnTo>
                    <a:pt x="36003" y="269086"/>
                  </a:lnTo>
                  <a:lnTo>
                    <a:pt x="33905" y="268985"/>
                  </a:lnTo>
                  <a:close/>
                </a:path>
                <a:path w="76834" h="349250">
                  <a:moveTo>
                    <a:pt x="76809" y="259520"/>
                  </a:moveTo>
                  <a:lnTo>
                    <a:pt x="42904" y="268985"/>
                  </a:lnTo>
                  <a:lnTo>
                    <a:pt x="42904" y="304096"/>
                  </a:lnTo>
                  <a:lnTo>
                    <a:pt x="57705" y="304096"/>
                  </a:lnTo>
                  <a:lnTo>
                    <a:pt x="76809" y="259520"/>
                  </a:lnTo>
                  <a:close/>
                </a:path>
                <a:path w="76834" h="349250">
                  <a:moveTo>
                    <a:pt x="38404" y="80010"/>
                  </a:moveTo>
                  <a:lnTo>
                    <a:pt x="36003" y="80046"/>
                  </a:lnTo>
                  <a:lnTo>
                    <a:pt x="33905" y="80147"/>
                  </a:lnTo>
                  <a:lnTo>
                    <a:pt x="33905" y="268985"/>
                  </a:lnTo>
                  <a:lnTo>
                    <a:pt x="36003" y="269086"/>
                  </a:lnTo>
                  <a:lnTo>
                    <a:pt x="38404" y="269121"/>
                  </a:lnTo>
                  <a:lnTo>
                    <a:pt x="40806" y="269086"/>
                  </a:lnTo>
                  <a:lnTo>
                    <a:pt x="42899" y="268985"/>
                  </a:lnTo>
                  <a:lnTo>
                    <a:pt x="42899" y="80147"/>
                  </a:lnTo>
                  <a:lnTo>
                    <a:pt x="40806" y="80046"/>
                  </a:lnTo>
                  <a:lnTo>
                    <a:pt x="38404" y="80010"/>
                  </a:lnTo>
                  <a:close/>
                </a:path>
                <a:path w="76834" h="349250">
                  <a:moveTo>
                    <a:pt x="42904" y="268985"/>
                  </a:moveTo>
                  <a:lnTo>
                    <a:pt x="40806" y="269086"/>
                  </a:lnTo>
                  <a:lnTo>
                    <a:pt x="38404" y="269121"/>
                  </a:lnTo>
                  <a:lnTo>
                    <a:pt x="42904" y="269121"/>
                  </a:lnTo>
                  <a:lnTo>
                    <a:pt x="42904" y="268985"/>
                  </a:lnTo>
                  <a:close/>
                </a:path>
                <a:path w="76834" h="349250">
                  <a:moveTo>
                    <a:pt x="38404" y="0"/>
                  </a:moveTo>
                  <a:lnTo>
                    <a:pt x="0" y="89611"/>
                  </a:lnTo>
                  <a:lnTo>
                    <a:pt x="2401" y="88449"/>
                  </a:lnTo>
                  <a:lnTo>
                    <a:pt x="4798" y="87362"/>
                  </a:lnTo>
                  <a:lnTo>
                    <a:pt x="33900" y="80148"/>
                  </a:lnTo>
                  <a:lnTo>
                    <a:pt x="33905" y="45036"/>
                  </a:lnTo>
                  <a:lnTo>
                    <a:pt x="57706" y="45036"/>
                  </a:lnTo>
                  <a:lnTo>
                    <a:pt x="38404" y="0"/>
                  </a:lnTo>
                  <a:close/>
                </a:path>
                <a:path w="76834" h="349250">
                  <a:moveTo>
                    <a:pt x="57706" y="45036"/>
                  </a:moveTo>
                  <a:lnTo>
                    <a:pt x="42904" y="45036"/>
                  </a:lnTo>
                  <a:lnTo>
                    <a:pt x="42904" y="80148"/>
                  </a:lnTo>
                  <a:lnTo>
                    <a:pt x="45604" y="80349"/>
                  </a:lnTo>
                  <a:lnTo>
                    <a:pt x="48005" y="80611"/>
                  </a:lnTo>
                  <a:lnTo>
                    <a:pt x="76809" y="89611"/>
                  </a:lnTo>
                  <a:lnTo>
                    <a:pt x="57706" y="45036"/>
                  </a:lnTo>
                  <a:close/>
                </a:path>
                <a:path w="76834" h="349250">
                  <a:moveTo>
                    <a:pt x="42904" y="80010"/>
                  </a:moveTo>
                  <a:lnTo>
                    <a:pt x="38404" y="80010"/>
                  </a:lnTo>
                  <a:lnTo>
                    <a:pt x="40806" y="80046"/>
                  </a:lnTo>
                  <a:lnTo>
                    <a:pt x="42904" y="80148"/>
                  </a:lnTo>
                  <a:lnTo>
                    <a:pt x="42904" y="80010"/>
                  </a:lnTo>
                  <a:close/>
                </a:path>
                <a:path w="76834" h="349250">
                  <a:moveTo>
                    <a:pt x="42904" y="45036"/>
                  </a:moveTo>
                  <a:lnTo>
                    <a:pt x="33905" y="45036"/>
                  </a:lnTo>
                  <a:lnTo>
                    <a:pt x="33905" y="80147"/>
                  </a:lnTo>
                  <a:lnTo>
                    <a:pt x="36003" y="80046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8591828" y="3743740"/>
              <a:ext cx="1010285" cy="349250"/>
            </a:xfrm>
            <a:custGeom>
              <a:avLst/>
              <a:gdLst/>
              <a:ahLst/>
              <a:cxnLst/>
              <a:rect l="l" t="t" r="r" b="b"/>
              <a:pathLst>
                <a:path w="1010284" h="349250">
                  <a:moveTo>
                    <a:pt x="349117" y="349131"/>
                  </a:moveTo>
                  <a:lnTo>
                    <a:pt x="349117" y="0"/>
                  </a:lnTo>
                </a:path>
                <a:path w="1010284" h="349250">
                  <a:moveTo>
                    <a:pt x="349117" y="349131"/>
                  </a:moveTo>
                  <a:lnTo>
                    <a:pt x="1009840" y="349128"/>
                  </a:lnTo>
                </a:path>
                <a:path w="1010284" h="349250">
                  <a:moveTo>
                    <a:pt x="349117" y="349131"/>
                  </a:moveTo>
                  <a:lnTo>
                    <a:pt x="0" y="346309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" name="object 58"/>
          <p:cNvGrpSpPr/>
          <p:nvPr/>
        </p:nvGrpSpPr>
        <p:grpSpPr>
          <a:xfrm>
            <a:off x="8265718" y="5265590"/>
            <a:ext cx="1502410" cy="1155700"/>
            <a:chOff x="8265718" y="5265590"/>
            <a:chExt cx="1502410" cy="1155700"/>
          </a:xfrm>
        </p:grpSpPr>
        <p:sp>
          <p:nvSpPr>
            <p:cNvPr id="59" name="object 59"/>
            <p:cNvSpPr/>
            <p:nvPr/>
          </p:nvSpPr>
          <p:spPr>
            <a:xfrm>
              <a:off x="8943634" y="5623724"/>
              <a:ext cx="0" cy="562610"/>
            </a:xfrm>
            <a:custGeom>
              <a:avLst/>
              <a:gdLst/>
              <a:ahLst/>
              <a:cxnLst/>
              <a:rect l="l" t="t" r="r" b="b"/>
              <a:pathLst>
                <a:path w="0" h="562610">
                  <a:moveTo>
                    <a:pt x="0" y="0"/>
                  </a:moveTo>
                  <a:lnTo>
                    <a:pt x="0" y="562331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13653" y="5493739"/>
              <a:ext cx="134481" cy="13545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8594869" y="5274961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346061" y="0"/>
                  </a:moveTo>
                  <a:lnTo>
                    <a:pt x="299270" y="3479"/>
                  </a:lnTo>
                  <a:lnTo>
                    <a:pt x="254400" y="12911"/>
                  </a:lnTo>
                  <a:lnTo>
                    <a:pt x="211853" y="27892"/>
                  </a:lnTo>
                  <a:lnTo>
                    <a:pt x="172033" y="48019"/>
                  </a:lnTo>
                  <a:lnTo>
                    <a:pt x="135342" y="72890"/>
                  </a:lnTo>
                  <a:lnTo>
                    <a:pt x="102184" y="102101"/>
                  </a:lnTo>
                  <a:lnTo>
                    <a:pt x="72962" y="135249"/>
                  </a:lnTo>
                  <a:lnTo>
                    <a:pt x="48079" y="171932"/>
                  </a:lnTo>
                  <a:lnTo>
                    <a:pt x="27938" y="211746"/>
                  </a:lnTo>
                  <a:lnTo>
                    <a:pt x="12942" y="254288"/>
                  </a:lnTo>
                  <a:lnTo>
                    <a:pt x="3495" y="299155"/>
                  </a:lnTo>
                  <a:lnTo>
                    <a:pt x="0" y="345945"/>
                  </a:lnTo>
                  <a:lnTo>
                    <a:pt x="348764" y="348761"/>
                  </a:lnTo>
                  <a:lnTo>
                    <a:pt x="346061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8590334" y="5270424"/>
              <a:ext cx="358140" cy="358140"/>
            </a:xfrm>
            <a:custGeom>
              <a:avLst/>
              <a:gdLst/>
              <a:ahLst/>
              <a:cxnLst/>
              <a:rect l="l" t="t" r="r" b="b"/>
              <a:pathLst>
                <a:path w="358140" h="358139">
                  <a:moveTo>
                    <a:pt x="357799" y="353260"/>
                  </a:moveTo>
                  <a:lnTo>
                    <a:pt x="353264" y="357797"/>
                  </a:lnTo>
                  <a:lnTo>
                    <a:pt x="357836" y="357832"/>
                  </a:lnTo>
                  <a:lnTo>
                    <a:pt x="357799" y="353260"/>
                  </a:lnTo>
                  <a:close/>
                </a:path>
                <a:path w="358140" h="358139">
                  <a:moveTo>
                    <a:pt x="9184" y="346019"/>
                  </a:moveTo>
                  <a:lnTo>
                    <a:pt x="9036" y="350517"/>
                  </a:lnTo>
                  <a:lnTo>
                    <a:pt x="105" y="350517"/>
                  </a:lnTo>
                  <a:lnTo>
                    <a:pt x="4499" y="354981"/>
                  </a:lnTo>
                  <a:lnTo>
                    <a:pt x="353264" y="357797"/>
                  </a:lnTo>
                  <a:lnTo>
                    <a:pt x="348800" y="353333"/>
                  </a:lnTo>
                  <a:lnTo>
                    <a:pt x="348778" y="350517"/>
                  </a:lnTo>
                  <a:lnTo>
                    <a:pt x="9036" y="350517"/>
                  </a:lnTo>
                  <a:lnTo>
                    <a:pt x="348778" y="350446"/>
                  </a:lnTo>
                  <a:lnTo>
                    <a:pt x="348764" y="348759"/>
                  </a:lnTo>
                  <a:lnTo>
                    <a:pt x="9184" y="346019"/>
                  </a:lnTo>
                  <a:close/>
                </a:path>
                <a:path w="358140" h="358139">
                  <a:moveTo>
                    <a:pt x="348764" y="348759"/>
                  </a:moveTo>
                  <a:lnTo>
                    <a:pt x="348800" y="353333"/>
                  </a:lnTo>
                  <a:lnTo>
                    <a:pt x="353264" y="357797"/>
                  </a:lnTo>
                  <a:lnTo>
                    <a:pt x="353335" y="348796"/>
                  </a:lnTo>
                  <a:lnTo>
                    <a:pt x="348764" y="348759"/>
                  </a:lnTo>
                  <a:close/>
                </a:path>
                <a:path w="358140" h="358139">
                  <a:moveTo>
                    <a:pt x="355097" y="4500"/>
                  </a:moveTo>
                  <a:lnTo>
                    <a:pt x="346096" y="4571"/>
                  </a:lnTo>
                  <a:lnTo>
                    <a:pt x="350633" y="9036"/>
                  </a:lnTo>
                  <a:lnTo>
                    <a:pt x="346132" y="9184"/>
                  </a:lnTo>
                  <a:lnTo>
                    <a:pt x="348764" y="348759"/>
                  </a:lnTo>
                  <a:lnTo>
                    <a:pt x="353335" y="348796"/>
                  </a:lnTo>
                  <a:lnTo>
                    <a:pt x="353264" y="357797"/>
                  </a:lnTo>
                  <a:lnTo>
                    <a:pt x="357727" y="353333"/>
                  </a:lnTo>
                  <a:lnTo>
                    <a:pt x="357638" y="332478"/>
                  </a:lnTo>
                  <a:lnTo>
                    <a:pt x="355097" y="4500"/>
                  </a:lnTo>
                  <a:close/>
                </a:path>
                <a:path w="358140" h="358139">
                  <a:moveTo>
                    <a:pt x="35" y="350446"/>
                  </a:moveTo>
                  <a:lnTo>
                    <a:pt x="0" y="354945"/>
                  </a:lnTo>
                  <a:lnTo>
                    <a:pt x="4499" y="354981"/>
                  </a:lnTo>
                  <a:lnTo>
                    <a:pt x="35" y="350446"/>
                  </a:lnTo>
                  <a:close/>
                </a:path>
                <a:path w="358140" h="358139">
                  <a:moveTo>
                    <a:pt x="4572" y="345982"/>
                  </a:moveTo>
                  <a:lnTo>
                    <a:pt x="35" y="350446"/>
                  </a:lnTo>
                  <a:lnTo>
                    <a:pt x="9036" y="350517"/>
                  </a:lnTo>
                  <a:lnTo>
                    <a:pt x="9184" y="346019"/>
                  </a:lnTo>
                  <a:lnTo>
                    <a:pt x="4572" y="345982"/>
                  </a:lnTo>
                  <a:close/>
                </a:path>
                <a:path w="358140" h="358139">
                  <a:moveTo>
                    <a:pt x="350560" y="36"/>
                  </a:moveTo>
                  <a:lnTo>
                    <a:pt x="297378" y="4432"/>
                  </a:lnTo>
                  <a:lnTo>
                    <a:pt x="246655" y="16416"/>
                  </a:lnTo>
                  <a:lnTo>
                    <a:pt x="199148" y="35349"/>
                  </a:lnTo>
                  <a:lnTo>
                    <a:pt x="155281" y="60695"/>
                  </a:lnTo>
                  <a:lnTo>
                    <a:pt x="115685" y="91871"/>
                  </a:lnTo>
                  <a:lnTo>
                    <a:pt x="80945" y="128282"/>
                  </a:lnTo>
                  <a:lnTo>
                    <a:pt x="51630" y="169358"/>
                  </a:lnTo>
                  <a:lnTo>
                    <a:pt x="28338" y="214516"/>
                  </a:lnTo>
                  <a:lnTo>
                    <a:pt x="11634" y="263170"/>
                  </a:lnTo>
                  <a:lnTo>
                    <a:pt x="2109" y="314737"/>
                  </a:lnTo>
                  <a:lnTo>
                    <a:pt x="35" y="350446"/>
                  </a:lnTo>
                  <a:lnTo>
                    <a:pt x="4572" y="345982"/>
                  </a:lnTo>
                  <a:lnTo>
                    <a:pt x="9185" y="345982"/>
                  </a:lnTo>
                  <a:lnTo>
                    <a:pt x="13337" y="298681"/>
                  </a:lnTo>
                  <a:lnTo>
                    <a:pt x="25012" y="249314"/>
                  </a:lnTo>
                  <a:lnTo>
                    <a:pt x="43491" y="202975"/>
                  </a:lnTo>
                  <a:lnTo>
                    <a:pt x="68209" y="160239"/>
                  </a:lnTo>
                  <a:lnTo>
                    <a:pt x="98607" y="121654"/>
                  </a:lnTo>
                  <a:lnTo>
                    <a:pt x="134106" y="87807"/>
                  </a:lnTo>
                  <a:lnTo>
                    <a:pt x="174146" y="59255"/>
                  </a:lnTo>
                  <a:lnTo>
                    <a:pt x="218156" y="36569"/>
                  </a:lnTo>
                  <a:lnTo>
                    <a:pt x="265568" y="20307"/>
                  </a:lnTo>
                  <a:lnTo>
                    <a:pt x="315821" y="11049"/>
                  </a:lnTo>
                  <a:lnTo>
                    <a:pt x="346132" y="9184"/>
                  </a:lnTo>
                  <a:lnTo>
                    <a:pt x="346096" y="4571"/>
                  </a:lnTo>
                  <a:lnTo>
                    <a:pt x="355097" y="4500"/>
                  </a:lnTo>
                  <a:lnTo>
                    <a:pt x="350560" y="36"/>
                  </a:lnTo>
                  <a:close/>
                </a:path>
                <a:path w="358140" h="358139">
                  <a:moveTo>
                    <a:pt x="9185" y="345982"/>
                  </a:moveTo>
                  <a:lnTo>
                    <a:pt x="4572" y="345982"/>
                  </a:lnTo>
                  <a:lnTo>
                    <a:pt x="9184" y="346019"/>
                  </a:lnTo>
                  <a:close/>
                </a:path>
                <a:path w="358140" h="358139">
                  <a:moveTo>
                    <a:pt x="346096" y="4571"/>
                  </a:moveTo>
                  <a:lnTo>
                    <a:pt x="346132" y="9184"/>
                  </a:lnTo>
                  <a:lnTo>
                    <a:pt x="350633" y="9036"/>
                  </a:lnTo>
                  <a:lnTo>
                    <a:pt x="346096" y="4571"/>
                  </a:lnTo>
                  <a:close/>
                </a:path>
                <a:path w="358140" h="358139">
                  <a:moveTo>
                    <a:pt x="355060" y="0"/>
                  </a:moveTo>
                  <a:lnTo>
                    <a:pt x="350560" y="36"/>
                  </a:lnTo>
                  <a:lnTo>
                    <a:pt x="355097" y="4500"/>
                  </a:lnTo>
                  <a:lnTo>
                    <a:pt x="3550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8265718" y="5274590"/>
              <a:ext cx="1339215" cy="698500"/>
            </a:xfrm>
            <a:custGeom>
              <a:avLst/>
              <a:gdLst/>
              <a:ahLst/>
              <a:cxnLst/>
              <a:rect l="l" t="t" r="r" b="b"/>
              <a:pathLst>
                <a:path w="1339215" h="698500">
                  <a:moveTo>
                    <a:pt x="677915" y="698259"/>
                  </a:moveTo>
                  <a:lnTo>
                    <a:pt x="17028" y="349131"/>
                  </a:lnTo>
                  <a:lnTo>
                    <a:pt x="677915" y="0"/>
                  </a:lnTo>
                  <a:lnTo>
                    <a:pt x="1338638" y="349131"/>
                  </a:lnTo>
                  <a:lnTo>
                    <a:pt x="677915" y="698259"/>
                  </a:lnTo>
                  <a:close/>
                </a:path>
                <a:path w="1339215" h="698500">
                  <a:moveTo>
                    <a:pt x="0" y="349134"/>
                  </a:moveTo>
                  <a:lnTo>
                    <a:pt x="1338638" y="349134"/>
                  </a:lnTo>
                </a:path>
              </a:pathLst>
            </a:custGeom>
            <a:ln w="17999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8594869" y="5620910"/>
              <a:ext cx="1009650" cy="800100"/>
            </a:xfrm>
            <a:custGeom>
              <a:avLst/>
              <a:gdLst/>
              <a:ahLst/>
              <a:cxnLst/>
              <a:rect l="l" t="t" r="r" b="b"/>
              <a:pathLst>
                <a:path w="1009650" h="800100">
                  <a:moveTo>
                    <a:pt x="0" y="0"/>
                  </a:moveTo>
                  <a:lnTo>
                    <a:pt x="0" y="789219"/>
                  </a:lnTo>
                </a:path>
                <a:path w="1009650" h="800100">
                  <a:moveTo>
                    <a:pt x="1009487" y="2814"/>
                  </a:moveTo>
                  <a:lnTo>
                    <a:pt x="1009487" y="79985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8594865" y="6063546"/>
              <a:ext cx="1017905" cy="288290"/>
            </a:xfrm>
            <a:custGeom>
              <a:avLst/>
              <a:gdLst/>
              <a:ahLst/>
              <a:cxnLst/>
              <a:rect l="l" t="t" r="r" b="b"/>
              <a:pathLst>
                <a:path w="1017904" h="288289">
                  <a:moveTo>
                    <a:pt x="1009573" y="38404"/>
                  </a:moveTo>
                  <a:lnTo>
                    <a:pt x="999070" y="33909"/>
                  </a:lnTo>
                  <a:lnTo>
                    <a:pt x="919962" y="0"/>
                  </a:lnTo>
                  <a:lnTo>
                    <a:pt x="921118" y="2400"/>
                  </a:lnTo>
                  <a:lnTo>
                    <a:pt x="929411" y="33604"/>
                  </a:lnTo>
                  <a:lnTo>
                    <a:pt x="929411" y="33909"/>
                  </a:lnTo>
                  <a:lnTo>
                    <a:pt x="428904" y="33909"/>
                  </a:lnTo>
                  <a:lnTo>
                    <a:pt x="429107" y="31203"/>
                  </a:lnTo>
                  <a:lnTo>
                    <a:pt x="438378" y="0"/>
                  </a:lnTo>
                  <a:lnTo>
                    <a:pt x="348767" y="38404"/>
                  </a:lnTo>
                  <a:lnTo>
                    <a:pt x="438378" y="76809"/>
                  </a:lnTo>
                  <a:lnTo>
                    <a:pt x="437210" y="74409"/>
                  </a:lnTo>
                  <a:lnTo>
                    <a:pt x="436130" y="72009"/>
                  </a:lnTo>
                  <a:lnTo>
                    <a:pt x="428904" y="42913"/>
                  </a:lnTo>
                  <a:lnTo>
                    <a:pt x="929424" y="42913"/>
                  </a:lnTo>
                  <a:lnTo>
                    <a:pt x="919962" y="76809"/>
                  </a:lnTo>
                  <a:lnTo>
                    <a:pt x="999070" y="42913"/>
                  </a:lnTo>
                  <a:lnTo>
                    <a:pt x="1009573" y="38404"/>
                  </a:lnTo>
                  <a:close/>
                </a:path>
                <a:path w="1017904" h="288289">
                  <a:moveTo>
                    <a:pt x="1017689" y="249504"/>
                  </a:moveTo>
                  <a:lnTo>
                    <a:pt x="1007198" y="245008"/>
                  </a:lnTo>
                  <a:lnTo>
                    <a:pt x="928077" y="211099"/>
                  </a:lnTo>
                  <a:lnTo>
                    <a:pt x="929246" y="213499"/>
                  </a:lnTo>
                  <a:lnTo>
                    <a:pt x="937539" y="244703"/>
                  </a:lnTo>
                  <a:lnTo>
                    <a:pt x="937539" y="245008"/>
                  </a:lnTo>
                  <a:lnTo>
                    <a:pt x="80149" y="245008"/>
                  </a:lnTo>
                  <a:lnTo>
                    <a:pt x="80352" y="242303"/>
                  </a:lnTo>
                  <a:lnTo>
                    <a:pt x="89611" y="211099"/>
                  </a:lnTo>
                  <a:lnTo>
                    <a:pt x="0" y="249504"/>
                  </a:lnTo>
                  <a:lnTo>
                    <a:pt x="89611" y="287909"/>
                  </a:lnTo>
                  <a:lnTo>
                    <a:pt x="88442" y="285508"/>
                  </a:lnTo>
                  <a:lnTo>
                    <a:pt x="87363" y="283108"/>
                  </a:lnTo>
                  <a:lnTo>
                    <a:pt x="80149" y="254000"/>
                  </a:lnTo>
                  <a:lnTo>
                    <a:pt x="937552" y="254000"/>
                  </a:lnTo>
                  <a:lnTo>
                    <a:pt x="928077" y="287909"/>
                  </a:lnTo>
                  <a:lnTo>
                    <a:pt x="1007198" y="254000"/>
                  </a:lnTo>
                  <a:lnTo>
                    <a:pt x="1017689" y="249504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8935037" y="5274594"/>
              <a:ext cx="833119" cy="349250"/>
            </a:xfrm>
            <a:custGeom>
              <a:avLst/>
              <a:gdLst/>
              <a:ahLst/>
              <a:cxnLst/>
              <a:rect l="l" t="t" r="r" b="b"/>
              <a:pathLst>
                <a:path w="833120" h="349250">
                  <a:moveTo>
                    <a:pt x="8596" y="0"/>
                  </a:moveTo>
                  <a:lnTo>
                    <a:pt x="832838" y="0"/>
                  </a:lnTo>
                </a:path>
                <a:path w="833120" h="349250">
                  <a:moveTo>
                    <a:pt x="0" y="349128"/>
                  </a:moveTo>
                  <a:lnTo>
                    <a:pt x="824241" y="349128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9682530" y="5274594"/>
              <a:ext cx="76835" cy="349250"/>
            </a:xfrm>
            <a:custGeom>
              <a:avLst/>
              <a:gdLst/>
              <a:ahLst/>
              <a:cxnLst/>
              <a:rect l="l" t="t" r="r" b="b"/>
              <a:pathLst>
                <a:path w="76834" h="349250">
                  <a:moveTo>
                    <a:pt x="0" y="259516"/>
                  </a:moveTo>
                  <a:lnTo>
                    <a:pt x="38404" y="349128"/>
                  </a:lnTo>
                  <a:lnTo>
                    <a:pt x="57706" y="304091"/>
                  </a:lnTo>
                  <a:lnTo>
                    <a:pt x="33905" y="304091"/>
                  </a:lnTo>
                  <a:lnTo>
                    <a:pt x="33901" y="268981"/>
                  </a:lnTo>
                  <a:lnTo>
                    <a:pt x="2401" y="260678"/>
                  </a:lnTo>
                  <a:lnTo>
                    <a:pt x="0" y="259516"/>
                  </a:lnTo>
                  <a:close/>
                </a:path>
                <a:path w="76834" h="349250">
                  <a:moveTo>
                    <a:pt x="33905" y="268981"/>
                  </a:moveTo>
                  <a:lnTo>
                    <a:pt x="33905" y="304091"/>
                  </a:lnTo>
                  <a:lnTo>
                    <a:pt x="42905" y="304091"/>
                  </a:lnTo>
                  <a:lnTo>
                    <a:pt x="42905" y="269118"/>
                  </a:lnTo>
                  <a:lnTo>
                    <a:pt x="38404" y="269118"/>
                  </a:lnTo>
                  <a:lnTo>
                    <a:pt x="36004" y="269081"/>
                  </a:lnTo>
                  <a:lnTo>
                    <a:pt x="33905" y="268981"/>
                  </a:lnTo>
                  <a:close/>
                </a:path>
                <a:path w="76834" h="349250">
                  <a:moveTo>
                    <a:pt x="76809" y="259516"/>
                  </a:moveTo>
                  <a:lnTo>
                    <a:pt x="42905" y="268981"/>
                  </a:lnTo>
                  <a:lnTo>
                    <a:pt x="42905" y="304091"/>
                  </a:lnTo>
                  <a:lnTo>
                    <a:pt x="57706" y="304091"/>
                  </a:lnTo>
                  <a:lnTo>
                    <a:pt x="76809" y="259516"/>
                  </a:lnTo>
                  <a:close/>
                </a:path>
                <a:path w="76834" h="349250">
                  <a:moveTo>
                    <a:pt x="38404" y="80010"/>
                  </a:moveTo>
                  <a:lnTo>
                    <a:pt x="36004" y="80045"/>
                  </a:lnTo>
                  <a:lnTo>
                    <a:pt x="33905" y="80146"/>
                  </a:lnTo>
                  <a:lnTo>
                    <a:pt x="33905" y="268981"/>
                  </a:lnTo>
                  <a:lnTo>
                    <a:pt x="36004" y="269081"/>
                  </a:lnTo>
                  <a:lnTo>
                    <a:pt x="38404" y="269118"/>
                  </a:lnTo>
                  <a:lnTo>
                    <a:pt x="40806" y="269081"/>
                  </a:lnTo>
                  <a:lnTo>
                    <a:pt x="42902" y="268981"/>
                  </a:lnTo>
                  <a:lnTo>
                    <a:pt x="42902" y="80146"/>
                  </a:lnTo>
                  <a:lnTo>
                    <a:pt x="40806" y="80045"/>
                  </a:lnTo>
                  <a:lnTo>
                    <a:pt x="38404" y="80010"/>
                  </a:lnTo>
                  <a:close/>
                </a:path>
                <a:path w="76834" h="349250">
                  <a:moveTo>
                    <a:pt x="42905" y="268981"/>
                  </a:moveTo>
                  <a:lnTo>
                    <a:pt x="40806" y="269081"/>
                  </a:lnTo>
                  <a:lnTo>
                    <a:pt x="38404" y="269118"/>
                  </a:lnTo>
                  <a:lnTo>
                    <a:pt x="42905" y="269118"/>
                  </a:lnTo>
                  <a:lnTo>
                    <a:pt x="42905" y="268981"/>
                  </a:lnTo>
                  <a:close/>
                </a:path>
                <a:path w="76834" h="349250">
                  <a:moveTo>
                    <a:pt x="38404" y="0"/>
                  </a:moveTo>
                  <a:lnTo>
                    <a:pt x="0" y="89611"/>
                  </a:lnTo>
                  <a:lnTo>
                    <a:pt x="2401" y="88447"/>
                  </a:lnTo>
                  <a:lnTo>
                    <a:pt x="4799" y="87360"/>
                  </a:lnTo>
                  <a:lnTo>
                    <a:pt x="33901" y="80146"/>
                  </a:lnTo>
                  <a:lnTo>
                    <a:pt x="33905" y="45035"/>
                  </a:lnTo>
                  <a:lnTo>
                    <a:pt x="57705" y="45035"/>
                  </a:lnTo>
                  <a:lnTo>
                    <a:pt x="38404" y="0"/>
                  </a:lnTo>
                  <a:close/>
                </a:path>
                <a:path w="76834" h="349250">
                  <a:moveTo>
                    <a:pt x="57705" y="45035"/>
                  </a:moveTo>
                  <a:lnTo>
                    <a:pt x="42905" y="45035"/>
                  </a:lnTo>
                  <a:lnTo>
                    <a:pt x="42905" y="80146"/>
                  </a:lnTo>
                  <a:lnTo>
                    <a:pt x="45605" y="80347"/>
                  </a:lnTo>
                  <a:lnTo>
                    <a:pt x="48005" y="80610"/>
                  </a:lnTo>
                  <a:lnTo>
                    <a:pt x="76809" y="89611"/>
                  </a:lnTo>
                  <a:lnTo>
                    <a:pt x="57705" y="45035"/>
                  </a:lnTo>
                  <a:close/>
                </a:path>
                <a:path w="76834" h="349250">
                  <a:moveTo>
                    <a:pt x="42905" y="80010"/>
                  </a:moveTo>
                  <a:lnTo>
                    <a:pt x="38404" y="80010"/>
                  </a:lnTo>
                  <a:lnTo>
                    <a:pt x="40806" y="80045"/>
                  </a:lnTo>
                  <a:lnTo>
                    <a:pt x="42905" y="80146"/>
                  </a:lnTo>
                  <a:lnTo>
                    <a:pt x="42905" y="80010"/>
                  </a:lnTo>
                  <a:close/>
                </a:path>
                <a:path w="76834" h="349250">
                  <a:moveTo>
                    <a:pt x="42905" y="45035"/>
                  </a:moveTo>
                  <a:lnTo>
                    <a:pt x="33905" y="45035"/>
                  </a:lnTo>
                  <a:lnTo>
                    <a:pt x="33905" y="80146"/>
                  </a:lnTo>
                  <a:lnTo>
                    <a:pt x="36004" y="80045"/>
                  </a:lnTo>
                  <a:lnTo>
                    <a:pt x="38404" y="80010"/>
                  </a:lnTo>
                  <a:lnTo>
                    <a:pt x="42905" y="80010"/>
                  </a:lnTo>
                  <a:lnTo>
                    <a:pt x="42905" y="4503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8943634" y="5274594"/>
              <a:ext cx="661035" cy="349250"/>
            </a:xfrm>
            <a:custGeom>
              <a:avLst/>
              <a:gdLst/>
              <a:ahLst/>
              <a:cxnLst/>
              <a:rect l="l" t="t" r="r" b="b"/>
              <a:pathLst>
                <a:path w="661034" h="349250">
                  <a:moveTo>
                    <a:pt x="0" y="349128"/>
                  </a:moveTo>
                  <a:lnTo>
                    <a:pt x="0" y="0"/>
                  </a:lnTo>
                </a:path>
                <a:path w="661034" h="349250">
                  <a:moveTo>
                    <a:pt x="0" y="349128"/>
                  </a:moveTo>
                  <a:lnTo>
                    <a:pt x="660722" y="349128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90369" y="5452375"/>
              <a:ext cx="245370" cy="181098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8594517" y="5620899"/>
              <a:ext cx="349250" cy="3175"/>
            </a:xfrm>
            <a:custGeom>
              <a:avLst/>
              <a:gdLst/>
              <a:ahLst/>
              <a:cxnLst/>
              <a:rect l="l" t="t" r="r" b="b"/>
              <a:pathLst>
                <a:path w="349250" h="3175">
                  <a:moveTo>
                    <a:pt x="349116" y="2823"/>
                  </a:moveTo>
                  <a:lnTo>
                    <a:pt x="0" y="0"/>
                  </a:lnTo>
                </a:path>
              </a:pathLst>
            </a:custGeom>
            <a:ln w="2700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8567074" y="5270461"/>
              <a:ext cx="374015" cy="347345"/>
            </a:xfrm>
            <a:custGeom>
              <a:avLst/>
              <a:gdLst/>
              <a:ahLst/>
              <a:cxnLst/>
              <a:rect l="l" t="t" r="r" b="b"/>
              <a:pathLst>
                <a:path w="374015" h="347345">
                  <a:moveTo>
                    <a:pt x="0" y="252766"/>
                  </a:moveTo>
                  <a:lnTo>
                    <a:pt x="24944" y="347014"/>
                  </a:lnTo>
                  <a:lnTo>
                    <a:pt x="51923" y="303115"/>
                  </a:lnTo>
                  <a:lnTo>
                    <a:pt x="35957" y="303115"/>
                  </a:lnTo>
                  <a:lnTo>
                    <a:pt x="27050" y="301805"/>
                  </a:lnTo>
                  <a:lnTo>
                    <a:pt x="29782" y="285781"/>
                  </a:lnTo>
                  <a:lnTo>
                    <a:pt x="33214" y="270031"/>
                  </a:lnTo>
                  <a:lnTo>
                    <a:pt x="33910" y="267409"/>
                  </a:lnTo>
                  <a:lnTo>
                    <a:pt x="31870" y="267011"/>
                  </a:lnTo>
                  <a:lnTo>
                    <a:pt x="2207" y="254264"/>
                  </a:lnTo>
                  <a:lnTo>
                    <a:pt x="0" y="252766"/>
                  </a:lnTo>
                  <a:close/>
                </a:path>
                <a:path w="374015" h="347345">
                  <a:moveTo>
                    <a:pt x="33910" y="267409"/>
                  </a:moveTo>
                  <a:lnTo>
                    <a:pt x="33214" y="270031"/>
                  </a:lnTo>
                  <a:lnTo>
                    <a:pt x="29782" y="285781"/>
                  </a:lnTo>
                  <a:lnTo>
                    <a:pt x="27050" y="301805"/>
                  </a:lnTo>
                  <a:lnTo>
                    <a:pt x="35957" y="303115"/>
                  </a:lnTo>
                  <a:lnTo>
                    <a:pt x="38616" y="287494"/>
                  </a:lnTo>
                  <a:lnTo>
                    <a:pt x="41962" y="272148"/>
                  </a:lnTo>
                  <a:lnTo>
                    <a:pt x="42928" y="268515"/>
                  </a:lnTo>
                  <a:lnTo>
                    <a:pt x="41367" y="268408"/>
                  </a:lnTo>
                  <a:lnTo>
                    <a:pt x="38977" y="268170"/>
                  </a:lnTo>
                  <a:lnTo>
                    <a:pt x="36597" y="267856"/>
                  </a:lnTo>
                  <a:lnTo>
                    <a:pt x="33910" y="267409"/>
                  </a:lnTo>
                  <a:close/>
                </a:path>
                <a:path w="374015" h="347345">
                  <a:moveTo>
                    <a:pt x="42928" y="268515"/>
                  </a:moveTo>
                  <a:lnTo>
                    <a:pt x="41962" y="272148"/>
                  </a:lnTo>
                  <a:lnTo>
                    <a:pt x="38616" y="287494"/>
                  </a:lnTo>
                  <a:lnTo>
                    <a:pt x="35957" y="303115"/>
                  </a:lnTo>
                  <a:lnTo>
                    <a:pt x="51923" y="303115"/>
                  </a:lnTo>
                  <a:lnTo>
                    <a:pt x="73087" y="268678"/>
                  </a:lnTo>
                  <a:lnTo>
                    <a:pt x="48607" y="268678"/>
                  </a:lnTo>
                  <a:lnTo>
                    <a:pt x="46184" y="268663"/>
                  </a:lnTo>
                  <a:lnTo>
                    <a:pt x="43773" y="268573"/>
                  </a:lnTo>
                  <a:lnTo>
                    <a:pt x="42928" y="268515"/>
                  </a:lnTo>
                  <a:close/>
                </a:path>
                <a:path w="374015" h="347345">
                  <a:moveTo>
                    <a:pt x="75992" y="263951"/>
                  </a:moveTo>
                  <a:lnTo>
                    <a:pt x="48607" y="268678"/>
                  </a:lnTo>
                  <a:lnTo>
                    <a:pt x="73087" y="268678"/>
                  </a:lnTo>
                  <a:lnTo>
                    <a:pt x="75992" y="263951"/>
                  </a:lnTo>
                  <a:close/>
                </a:path>
                <a:path w="374015" h="347345">
                  <a:moveTo>
                    <a:pt x="373820" y="0"/>
                  </a:moveTo>
                  <a:lnTo>
                    <a:pt x="325624" y="3653"/>
                  </a:lnTo>
                  <a:lnTo>
                    <a:pt x="279313" y="13585"/>
                  </a:lnTo>
                  <a:lnTo>
                    <a:pt x="235361" y="29382"/>
                  </a:lnTo>
                  <a:lnTo>
                    <a:pt x="194241" y="50647"/>
                  </a:lnTo>
                  <a:lnTo>
                    <a:pt x="156423" y="76956"/>
                  </a:lnTo>
                  <a:lnTo>
                    <a:pt x="122370" y="107916"/>
                  </a:lnTo>
                  <a:lnTo>
                    <a:pt x="92556" y="143109"/>
                  </a:lnTo>
                  <a:lnTo>
                    <a:pt x="67445" y="182130"/>
                  </a:lnTo>
                  <a:lnTo>
                    <a:pt x="47509" y="224577"/>
                  </a:lnTo>
                  <a:lnTo>
                    <a:pt x="33910" y="267409"/>
                  </a:lnTo>
                  <a:lnTo>
                    <a:pt x="36597" y="267856"/>
                  </a:lnTo>
                  <a:lnTo>
                    <a:pt x="38977" y="268170"/>
                  </a:lnTo>
                  <a:lnTo>
                    <a:pt x="41367" y="268408"/>
                  </a:lnTo>
                  <a:lnTo>
                    <a:pt x="42928" y="268515"/>
                  </a:lnTo>
                  <a:lnTo>
                    <a:pt x="45980" y="257042"/>
                  </a:lnTo>
                  <a:lnTo>
                    <a:pt x="50615" y="242308"/>
                  </a:lnTo>
                  <a:lnTo>
                    <a:pt x="68256" y="199928"/>
                  </a:lnTo>
                  <a:lnTo>
                    <a:pt x="91098" y="160746"/>
                  </a:lnTo>
                  <a:lnTo>
                    <a:pt x="118677" y="125164"/>
                  </a:lnTo>
                  <a:lnTo>
                    <a:pt x="150541" y="93571"/>
                  </a:lnTo>
                  <a:lnTo>
                    <a:pt x="186227" y="66372"/>
                  </a:lnTo>
                  <a:lnTo>
                    <a:pt x="225277" y="43969"/>
                  </a:lnTo>
                  <a:lnTo>
                    <a:pt x="267235" y="26755"/>
                  </a:lnTo>
                  <a:lnTo>
                    <a:pt x="311645" y="15126"/>
                  </a:lnTo>
                  <a:lnTo>
                    <a:pt x="358052" y="9481"/>
                  </a:lnTo>
                  <a:lnTo>
                    <a:pt x="373893" y="8999"/>
                  </a:lnTo>
                  <a:lnTo>
                    <a:pt x="3738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8594517" y="5274594"/>
              <a:ext cx="349250" cy="346710"/>
            </a:xfrm>
            <a:custGeom>
              <a:avLst/>
              <a:gdLst/>
              <a:ahLst/>
              <a:cxnLst/>
              <a:rect l="l" t="t" r="r" b="b"/>
              <a:pathLst>
                <a:path w="349250" h="346710">
                  <a:moveTo>
                    <a:pt x="0" y="346304"/>
                  </a:moveTo>
                  <a:lnTo>
                    <a:pt x="349116" y="0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/>
          <p:cNvSpPr txBox="1"/>
          <p:nvPr/>
        </p:nvSpPr>
        <p:spPr>
          <a:xfrm>
            <a:off x="8087489" y="1424397"/>
            <a:ext cx="2000250" cy="5467350"/>
          </a:xfrm>
          <a:prstGeom prst="rect">
            <a:avLst/>
          </a:prstGeom>
          <a:ln w="9000">
            <a:solidFill>
              <a:srgbClr val="231F2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1677035">
              <a:lnSpc>
                <a:spcPct val="100000"/>
              </a:lnSpc>
            </a:pPr>
            <a:r>
              <a:rPr dirty="0" sz="1100" spc="5">
                <a:solidFill>
                  <a:srgbClr val="00A650"/>
                </a:solidFill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algn="ctr" marR="295910">
              <a:lnSpc>
                <a:spcPct val="100000"/>
              </a:lnSpc>
              <a:spcBef>
                <a:spcPts val="1145"/>
              </a:spcBef>
            </a:pPr>
            <a:r>
              <a:rPr dirty="0" sz="1100" spc="5">
                <a:solidFill>
                  <a:srgbClr val="00A650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"/>
              <a:cs typeface="Arial"/>
            </a:endParaRPr>
          </a:p>
          <a:p>
            <a:pPr marL="1661795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b/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Arial"/>
              <a:cs typeface="Arial"/>
            </a:endParaRPr>
          </a:p>
          <a:p>
            <a:pPr algn="r" marR="707390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a/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661795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b/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Arial"/>
              <a:cs typeface="Arial"/>
            </a:endParaRPr>
          </a:p>
          <a:p>
            <a:pPr algn="r" marR="707390">
              <a:lnSpc>
                <a:spcPct val="100000"/>
              </a:lnSpc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a/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algn="r" marR="704215">
              <a:lnSpc>
                <a:spcPct val="100000"/>
              </a:lnSpc>
              <a:spcBef>
                <a:spcPts val="465"/>
              </a:spcBef>
            </a:pP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a/</a:t>
            </a:r>
            <a:r>
              <a:rPr dirty="0" sz="900" spc="5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+b/</a:t>
            </a:r>
            <a:r>
              <a:rPr dirty="0" sz="700" spc="5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marL="614680" marR="668655" indent="-3810">
              <a:lnSpc>
                <a:spcPts val="1010"/>
              </a:lnSpc>
              <a:spcBef>
                <a:spcPts val="935"/>
              </a:spcBef>
            </a:pP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Si a+b = 100, </a:t>
            </a:r>
            <a:r>
              <a:rPr dirty="0" sz="900" spc="-2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a/2</a:t>
            </a:r>
            <a:r>
              <a:rPr dirty="0" sz="9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+</a:t>
            </a:r>
            <a:r>
              <a:rPr dirty="0" sz="9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b/2</a:t>
            </a:r>
            <a:r>
              <a:rPr dirty="0" sz="9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9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Arial"/>
              <a:cs typeface="Arial"/>
            </a:endParaRPr>
          </a:p>
          <a:p>
            <a:pPr marL="1664335">
              <a:lnSpc>
                <a:spcPct val="100000"/>
              </a:lnSpc>
              <a:spcBef>
                <a:spcPts val="5"/>
              </a:spcBef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b/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marL="586740">
              <a:lnSpc>
                <a:spcPct val="100000"/>
              </a:lnSpc>
              <a:spcBef>
                <a:spcPts val="25"/>
              </a:spcBef>
            </a:pPr>
            <a:r>
              <a:rPr dirty="0" sz="650" spc="10">
                <a:solidFill>
                  <a:srgbClr val="231F20"/>
                </a:solidFill>
                <a:latin typeface="Arial"/>
                <a:cs typeface="Arial"/>
              </a:rPr>
              <a:t>45º</a:t>
            </a:r>
            <a:endParaRPr sz="6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326866" y="5548356"/>
            <a:ext cx="185420" cy="35306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1850" spc="2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924329" y="5916808"/>
            <a:ext cx="467359" cy="4521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55"/>
              </a:spcBef>
            </a:pPr>
            <a:r>
              <a:rPr dirty="0" sz="1100" spc="10">
                <a:solidFill>
                  <a:srgbClr val="00A650"/>
                </a:solidFill>
                <a:latin typeface="Arial"/>
                <a:cs typeface="Arial"/>
              </a:rPr>
              <a:t>a/</a:t>
            </a:r>
            <a:r>
              <a:rPr dirty="0" sz="700" spc="1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65"/>
              </a:spcBef>
            </a:pP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a/</a:t>
            </a:r>
            <a:r>
              <a:rPr dirty="0" sz="900" spc="-5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r>
              <a:rPr dirty="0" sz="1100" spc="5" b="1">
                <a:solidFill>
                  <a:srgbClr val="ED1C24"/>
                </a:solidFill>
                <a:latin typeface="Arial"/>
                <a:cs typeface="Arial"/>
              </a:rPr>
              <a:t>+b</a:t>
            </a:r>
            <a:r>
              <a:rPr dirty="0" sz="1100" spc="-5" b="1">
                <a:solidFill>
                  <a:srgbClr val="ED1C24"/>
                </a:solidFill>
                <a:latin typeface="Arial"/>
                <a:cs typeface="Arial"/>
              </a:rPr>
              <a:t>/</a:t>
            </a:r>
            <a:r>
              <a:rPr dirty="0" sz="700" spc="20" b="1">
                <a:solidFill>
                  <a:srgbClr val="ED1C24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3483" y="1835798"/>
            <a:ext cx="5134610" cy="85090"/>
            <a:chOff x="753483" y="1835798"/>
            <a:chExt cx="5134610" cy="85090"/>
          </a:xfrm>
        </p:grpSpPr>
        <p:sp>
          <p:nvSpPr>
            <p:cNvPr id="3" name="object 3"/>
            <p:cNvSpPr/>
            <p:nvPr/>
          </p:nvSpPr>
          <p:spPr>
            <a:xfrm>
              <a:off x="795820" y="1878134"/>
              <a:ext cx="5050155" cy="0"/>
            </a:xfrm>
            <a:custGeom>
              <a:avLst/>
              <a:gdLst/>
              <a:ahLst/>
              <a:cxnLst/>
              <a:rect l="l" t="t" r="r" b="b"/>
              <a:pathLst>
                <a:path w="5050155" h="0">
                  <a:moveTo>
                    <a:pt x="0" y="0"/>
                  </a:moveTo>
                  <a:lnTo>
                    <a:pt x="504977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483" y="1835798"/>
              <a:ext cx="84670" cy="846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3254" y="1835798"/>
              <a:ext cx="84672" cy="8467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65349" y="2189513"/>
            <a:ext cx="1501775" cy="85090"/>
            <a:chOff x="765349" y="2189513"/>
            <a:chExt cx="1501775" cy="85090"/>
          </a:xfrm>
        </p:grpSpPr>
        <p:sp>
          <p:nvSpPr>
            <p:cNvPr id="7" name="object 7"/>
            <p:cNvSpPr/>
            <p:nvPr/>
          </p:nvSpPr>
          <p:spPr>
            <a:xfrm>
              <a:off x="807685" y="2231848"/>
              <a:ext cx="1417320" cy="0"/>
            </a:xfrm>
            <a:custGeom>
              <a:avLst/>
              <a:gdLst/>
              <a:ahLst/>
              <a:cxnLst/>
              <a:rect l="l" t="t" r="r" b="b"/>
              <a:pathLst>
                <a:path w="1417320" h="0">
                  <a:moveTo>
                    <a:pt x="0" y="0"/>
                  </a:moveTo>
                  <a:lnTo>
                    <a:pt x="1416862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2212" y="2189513"/>
              <a:ext cx="84670" cy="846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349" y="2189513"/>
              <a:ext cx="84670" cy="8467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169295" y="962717"/>
            <a:ext cx="8255000" cy="127762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867025" marR="5080" indent="-2854960">
              <a:lnSpc>
                <a:spcPct val="101000"/>
              </a:lnSpc>
              <a:spcBef>
                <a:spcPts val="8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-2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142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DIFERENCIA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38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  <a:p>
            <a:pPr marL="1654175">
              <a:lnSpc>
                <a:spcPct val="100000"/>
              </a:lnSpc>
              <a:spcBef>
                <a:spcPts val="1285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384810">
              <a:lnSpc>
                <a:spcPct val="100000"/>
              </a:lnSpc>
              <a:spcBef>
                <a:spcPts val="1115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5881" y="4417850"/>
            <a:ext cx="0" cy="1652905"/>
          </a:xfrm>
          <a:custGeom>
            <a:avLst/>
            <a:gdLst/>
            <a:ahLst/>
            <a:cxnLst/>
            <a:rect l="l" t="t" r="r" b="b"/>
            <a:pathLst>
              <a:path w="0" h="1652904">
                <a:moveTo>
                  <a:pt x="0" y="0"/>
                </a:moveTo>
                <a:lnTo>
                  <a:pt x="0" y="1652587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35652" y="4417850"/>
            <a:ext cx="0" cy="1652905"/>
          </a:xfrm>
          <a:custGeom>
            <a:avLst/>
            <a:gdLst/>
            <a:ahLst/>
            <a:cxnLst/>
            <a:rect l="l" t="t" r="r" b="b"/>
            <a:pathLst>
              <a:path w="0" h="1652904">
                <a:moveTo>
                  <a:pt x="0" y="0"/>
                </a:moveTo>
                <a:lnTo>
                  <a:pt x="0" y="1652587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18785" y="4451187"/>
            <a:ext cx="0" cy="826769"/>
          </a:xfrm>
          <a:custGeom>
            <a:avLst/>
            <a:gdLst/>
            <a:ahLst/>
            <a:cxnLst/>
            <a:rect l="l" t="t" r="r" b="b"/>
            <a:pathLst>
              <a:path w="0" h="826770">
                <a:moveTo>
                  <a:pt x="0" y="0"/>
                </a:moveTo>
                <a:lnTo>
                  <a:pt x="0" y="826293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95820" y="1878134"/>
            <a:ext cx="5050155" cy="0"/>
          </a:xfrm>
          <a:custGeom>
            <a:avLst/>
            <a:gdLst/>
            <a:ahLst/>
            <a:cxnLst/>
            <a:rect l="l" t="t" r="r" b="b"/>
            <a:pathLst>
              <a:path w="5050155" h="0">
                <a:moveTo>
                  <a:pt x="0" y="0"/>
                </a:moveTo>
                <a:lnTo>
                  <a:pt x="5049770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85881" y="4417850"/>
            <a:ext cx="5050155" cy="0"/>
          </a:xfrm>
          <a:custGeom>
            <a:avLst/>
            <a:gdLst/>
            <a:ahLst/>
            <a:cxnLst/>
            <a:rect l="l" t="t" r="r" b="b"/>
            <a:pathLst>
              <a:path w="5050155" h="0">
                <a:moveTo>
                  <a:pt x="0" y="0"/>
                </a:moveTo>
                <a:lnTo>
                  <a:pt x="5049770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7685" y="2231848"/>
            <a:ext cx="1417320" cy="0"/>
          </a:xfrm>
          <a:custGeom>
            <a:avLst/>
            <a:gdLst/>
            <a:ahLst/>
            <a:cxnLst/>
            <a:rect l="l" t="t" r="r" b="b"/>
            <a:pathLst>
              <a:path w="1417320" h="0">
                <a:moveTo>
                  <a:pt x="0" y="0"/>
                </a:moveTo>
                <a:lnTo>
                  <a:pt x="1416862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18788" y="4417850"/>
            <a:ext cx="1417320" cy="0"/>
          </a:xfrm>
          <a:custGeom>
            <a:avLst/>
            <a:gdLst/>
            <a:ahLst/>
            <a:cxnLst/>
            <a:rect l="l" t="t" r="r" b="b"/>
            <a:pathLst>
              <a:path w="1417320" h="0">
                <a:moveTo>
                  <a:pt x="0" y="0"/>
                </a:moveTo>
                <a:lnTo>
                  <a:pt x="1416862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3" y="1835798"/>
            <a:ext cx="84670" cy="846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3545" y="4375515"/>
            <a:ext cx="84672" cy="8467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212" y="2189513"/>
            <a:ext cx="84670" cy="8467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8693315" y="4375515"/>
            <a:ext cx="85090" cy="85090"/>
            <a:chOff x="8693315" y="4375515"/>
            <a:chExt cx="85090" cy="85090"/>
          </a:xfrm>
        </p:grpSpPr>
        <p:sp>
          <p:nvSpPr>
            <p:cNvPr id="13" name="object 13"/>
            <p:cNvSpPr/>
            <p:nvPr/>
          </p:nvSpPr>
          <p:spPr>
            <a:xfrm>
              <a:off x="8702315" y="4384515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33336" y="0"/>
                  </a:moveTo>
                  <a:lnTo>
                    <a:pt x="20360" y="2619"/>
                  </a:lnTo>
                  <a:lnTo>
                    <a:pt x="9764" y="9763"/>
                  </a:lnTo>
                  <a:lnTo>
                    <a:pt x="2619" y="20359"/>
                  </a:lnTo>
                  <a:lnTo>
                    <a:pt x="0" y="33334"/>
                  </a:lnTo>
                  <a:lnTo>
                    <a:pt x="2619" y="46310"/>
                  </a:lnTo>
                  <a:lnTo>
                    <a:pt x="9764" y="56907"/>
                  </a:lnTo>
                  <a:lnTo>
                    <a:pt x="20360" y="64051"/>
                  </a:lnTo>
                  <a:lnTo>
                    <a:pt x="33336" y="66671"/>
                  </a:lnTo>
                  <a:lnTo>
                    <a:pt x="46312" y="64051"/>
                  </a:lnTo>
                  <a:lnTo>
                    <a:pt x="56908" y="56907"/>
                  </a:lnTo>
                  <a:lnTo>
                    <a:pt x="64052" y="46310"/>
                  </a:lnTo>
                  <a:lnTo>
                    <a:pt x="66672" y="33334"/>
                  </a:lnTo>
                  <a:lnTo>
                    <a:pt x="64052" y="20359"/>
                  </a:lnTo>
                  <a:lnTo>
                    <a:pt x="56908" y="9763"/>
                  </a:lnTo>
                  <a:lnTo>
                    <a:pt x="46312" y="2619"/>
                  </a:lnTo>
                  <a:lnTo>
                    <a:pt x="33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702315" y="4384515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33336" y="0"/>
                  </a:moveTo>
                  <a:lnTo>
                    <a:pt x="46312" y="2619"/>
                  </a:lnTo>
                  <a:lnTo>
                    <a:pt x="56908" y="9763"/>
                  </a:lnTo>
                  <a:lnTo>
                    <a:pt x="64052" y="20359"/>
                  </a:lnTo>
                  <a:lnTo>
                    <a:pt x="66672" y="33334"/>
                  </a:lnTo>
                  <a:lnTo>
                    <a:pt x="64052" y="46310"/>
                  </a:lnTo>
                  <a:lnTo>
                    <a:pt x="56908" y="56907"/>
                  </a:lnTo>
                  <a:lnTo>
                    <a:pt x="46312" y="64051"/>
                  </a:lnTo>
                  <a:lnTo>
                    <a:pt x="33336" y="66671"/>
                  </a:lnTo>
                  <a:lnTo>
                    <a:pt x="20360" y="64051"/>
                  </a:lnTo>
                  <a:lnTo>
                    <a:pt x="9764" y="56907"/>
                  </a:lnTo>
                  <a:lnTo>
                    <a:pt x="2619" y="46310"/>
                  </a:lnTo>
                  <a:lnTo>
                    <a:pt x="0" y="33334"/>
                  </a:lnTo>
                  <a:lnTo>
                    <a:pt x="2619" y="20359"/>
                  </a:lnTo>
                  <a:lnTo>
                    <a:pt x="9764" y="9763"/>
                  </a:lnTo>
                  <a:lnTo>
                    <a:pt x="20360" y="2619"/>
                  </a:lnTo>
                  <a:lnTo>
                    <a:pt x="33336" y="0"/>
                  </a:lnTo>
                  <a:close/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3254" y="1835798"/>
            <a:ext cx="84672" cy="84672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8693315" y="4375515"/>
            <a:ext cx="85090" cy="85090"/>
            <a:chOff x="8693315" y="4375515"/>
            <a:chExt cx="85090" cy="85090"/>
          </a:xfrm>
        </p:grpSpPr>
        <p:sp>
          <p:nvSpPr>
            <p:cNvPr id="17" name="object 17"/>
            <p:cNvSpPr/>
            <p:nvPr/>
          </p:nvSpPr>
          <p:spPr>
            <a:xfrm>
              <a:off x="8702315" y="4384515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33336" y="0"/>
                  </a:moveTo>
                  <a:lnTo>
                    <a:pt x="20360" y="2619"/>
                  </a:lnTo>
                  <a:lnTo>
                    <a:pt x="9764" y="9763"/>
                  </a:lnTo>
                  <a:lnTo>
                    <a:pt x="2619" y="20359"/>
                  </a:lnTo>
                  <a:lnTo>
                    <a:pt x="0" y="33334"/>
                  </a:lnTo>
                  <a:lnTo>
                    <a:pt x="2619" y="46310"/>
                  </a:lnTo>
                  <a:lnTo>
                    <a:pt x="9764" y="56907"/>
                  </a:lnTo>
                  <a:lnTo>
                    <a:pt x="20360" y="64051"/>
                  </a:lnTo>
                  <a:lnTo>
                    <a:pt x="33336" y="66671"/>
                  </a:lnTo>
                  <a:lnTo>
                    <a:pt x="46312" y="64051"/>
                  </a:lnTo>
                  <a:lnTo>
                    <a:pt x="56908" y="56907"/>
                  </a:lnTo>
                  <a:lnTo>
                    <a:pt x="64052" y="46310"/>
                  </a:lnTo>
                  <a:lnTo>
                    <a:pt x="66672" y="33334"/>
                  </a:lnTo>
                  <a:lnTo>
                    <a:pt x="64052" y="20359"/>
                  </a:lnTo>
                  <a:lnTo>
                    <a:pt x="56908" y="9763"/>
                  </a:lnTo>
                  <a:lnTo>
                    <a:pt x="46312" y="2619"/>
                  </a:lnTo>
                  <a:lnTo>
                    <a:pt x="33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702315" y="4384515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33336" y="0"/>
                  </a:moveTo>
                  <a:lnTo>
                    <a:pt x="46312" y="2619"/>
                  </a:lnTo>
                  <a:lnTo>
                    <a:pt x="56908" y="9763"/>
                  </a:lnTo>
                  <a:lnTo>
                    <a:pt x="64052" y="20359"/>
                  </a:lnTo>
                  <a:lnTo>
                    <a:pt x="66672" y="33334"/>
                  </a:lnTo>
                  <a:lnTo>
                    <a:pt x="64052" y="46310"/>
                  </a:lnTo>
                  <a:lnTo>
                    <a:pt x="56908" y="56907"/>
                  </a:lnTo>
                  <a:lnTo>
                    <a:pt x="46312" y="64051"/>
                  </a:lnTo>
                  <a:lnTo>
                    <a:pt x="33336" y="66671"/>
                  </a:lnTo>
                  <a:lnTo>
                    <a:pt x="20360" y="64051"/>
                  </a:lnTo>
                  <a:lnTo>
                    <a:pt x="9764" y="56907"/>
                  </a:lnTo>
                  <a:lnTo>
                    <a:pt x="2619" y="46310"/>
                  </a:lnTo>
                  <a:lnTo>
                    <a:pt x="0" y="33334"/>
                  </a:lnTo>
                  <a:lnTo>
                    <a:pt x="2619" y="20359"/>
                  </a:lnTo>
                  <a:lnTo>
                    <a:pt x="9764" y="9763"/>
                  </a:lnTo>
                  <a:lnTo>
                    <a:pt x="20360" y="2619"/>
                  </a:lnTo>
                  <a:lnTo>
                    <a:pt x="33336" y="0"/>
                  </a:lnTo>
                  <a:close/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349" y="2189513"/>
            <a:ext cx="84670" cy="8467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6452" y="4375515"/>
            <a:ext cx="84672" cy="8467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169295" y="962717"/>
            <a:ext cx="8255000" cy="127762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867025" marR="5080" indent="-2854960">
              <a:lnSpc>
                <a:spcPct val="101000"/>
              </a:lnSpc>
              <a:spcBef>
                <a:spcPts val="8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-2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142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DIFERENCIA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38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  <a:p>
            <a:pPr marL="1654175">
              <a:lnSpc>
                <a:spcPct val="100000"/>
              </a:lnSpc>
              <a:spcBef>
                <a:spcPts val="1285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384810">
              <a:lnSpc>
                <a:spcPct val="100000"/>
              </a:lnSpc>
              <a:spcBef>
                <a:spcPts val="1115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39876" y="4171177"/>
            <a:ext cx="1872614" cy="16757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0673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95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1500">
                <a:solidFill>
                  <a:srgbClr val="00A650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318785" y="5050958"/>
            <a:ext cx="1417320" cy="76835"/>
          </a:xfrm>
          <a:custGeom>
            <a:avLst/>
            <a:gdLst/>
            <a:ahLst/>
            <a:cxnLst/>
            <a:rect l="l" t="t" r="r" b="b"/>
            <a:pathLst>
              <a:path w="1417320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9" y="74408"/>
                </a:lnTo>
                <a:lnTo>
                  <a:pt x="87362" y="72006"/>
                </a:lnTo>
                <a:lnTo>
                  <a:pt x="80146" y="42904"/>
                </a:lnTo>
                <a:lnTo>
                  <a:pt x="45036" y="42904"/>
                </a:lnTo>
                <a:lnTo>
                  <a:pt x="45036" y="33903"/>
                </a:lnTo>
                <a:lnTo>
                  <a:pt x="80146" y="33903"/>
                </a:lnTo>
                <a:lnTo>
                  <a:pt x="80349" y="31203"/>
                </a:lnTo>
                <a:lnTo>
                  <a:pt x="88449" y="2400"/>
                </a:lnTo>
                <a:lnTo>
                  <a:pt x="89611" y="0"/>
                </a:lnTo>
                <a:close/>
              </a:path>
              <a:path w="1417320" h="76835">
                <a:moveTo>
                  <a:pt x="1327255" y="0"/>
                </a:moveTo>
                <a:lnTo>
                  <a:pt x="1336821" y="40805"/>
                </a:lnTo>
                <a:lnTo>
                  <a:pt x="1336705" y="43206"/>
                </a:lnTo>
                <a:lnTo>
                  <a:pt x="1327255" y="76809"/>
                </a:lnTo>
                <a:lnTo>
                  <a:pt x="1406367" y="42904"/>
                </a:lnTo>
                <a:lnTo>
                  <a:pt x="1371831" y="42904"/>
                </a:lnTo>
                <a:lnTo>
                  <a:pt x="1371831" y="33903"/>
                </a:lnTo>
                <a:lnTo>
                  <a:pt x="1406364" y="33903"/>
                </a:lnTo>
                <a:lnTo>
                  <a:pt x="1327255" y="0"/>
                </a:lnTo>
                <a:close/>
              </a:path>
              <a:path w="1417320" h="76835">
                <a:moveTo>
                  <a:pt x="80146" y="33903"/>
                </a:moveTo>
                <a:lnTo>
                  <a:pt x="45036" y="33903"/>
                </a:lnTo>
                <a:lnTo>
                  <a:pt x="45036" y="42904"/>
                </a:lnTo>
                <a:lnTo>
                  <a:pt x="80146" y="42904"/>
                </a:lnTo>
                <a:lnTo>
                  <a:pt x="80046" y="40805"/>
                </a:lnTo>
                <a:lnTo>
                  <a:pt x="80146" y="33903"/>
                </a:lnTo>
                <a:close/>
              </a:path>
              <a:path w="1417320" h="76835">
                <a:moveTo>
                  <a:pt x="1336720" y="33903"/>
                </a:moveTo>
                <a:lnTo>
                  <a:pt x="80146" y="33903"/>
                </a:lnTo>
                <a:lnTo>
                  <a:pt x="80046" y="40805"/>
                </a:lnTo>
                <a:lnTo>
                  <a:pt x="80146" y="42904"/>
                </a:lnTo>
                <a:lnTo>
                  <a:pt x="1336720" y="42904"/>
                </a:lnTo>
                <a:lnTo>
                  <a:pt x="1336821" y="40805"/>
                </a:lnTo>
                <a:lnTo>
                  <a:pt x="1336720" y="33903"/>
                </a:lnTo>
                <a:close/>
              </a:path>
              <a:path w="1417320" h="76835">
                <a:moveTo>
                  <a:pt x="1406364" y="33903"/>
                </a:moveTo>
                <a:lnTo>
                  <a:pt x="1371831" y="33903"/>
                </a:lnTo>
                <a:lnTo>
                  <a:pt x="1371831" y="42904"/>
                </a:lnTo>
                <a:lnTo>
                  <a:pt x="1406367" y="42904"/>
                </a:lnTo>
                <a:lnTo>
                  <a:pt x="1416866" y="38404"/>
                </a:lnTo>
                <a:lnTo>
                  <a:pt x="1406364" y="33903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685881" y="5803401"/>
            <a:ext cx="5050155" cy="76835"/>
          </a:xfrm>
          <a:custGeom>
            <a:avLst/>
            <a:gdLst/>
            <a:ahLst/>
            <a:cxnLst/>
            <a:rect l="l" t="t" r="r" b="b"/>
            <a:pathLst>
              <a:path w="5050155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7" y="74408"/>
                </a:lnTo>
                <a:lnTo>
                  <a:pt x="87360" y="72006"/>
                </a:lnTo>
                <a:lnTo>
                  <a:pt x="80146" y="42904"/>
                </a:lnTo>
                <a:lnTo>
                  <a:pt x="45035" y="42904"/>
                </a:lnTo>
                <a:lnTo>
                  <a:pt x="45035" y="33903"/>
                </a:lnTo>
                <a:lnTo>
                  <a:pt x="80146" y="33903"/>
                </a:lnTo>
                <a:lnTo>
                  <a:pt x="80347" y="31203"/>
                </a:lnTo>
                <a:lnTo>
                  <a:pt x="88447" y="2400"/>
                </a:lnTo>
                <a:lnTo>
                  <a:pt x="89611" y="0"/>
                </a:lnTo>
                <a:close/>
              </a:path>
              <a:path w="5050155" h="76835">
                <a:moveTo>
                  <a:pt x="4960158" y="0"/>
                </a:moveTo>
                <a:lnTo>
                  <a:pt x="4969724" y="40805"/>
                </a:lnTo>
                <a:lnTo>
                  <a:pt x="4969609" y="43206"/>
                </a:lnTo>
                <a:lnTo>
                  <a:pt x="4960158" y="76809"/>
                </a:lnTo>
                <a:lnTo>
                  <a:pt x="5039271" y="42904"/>
                </a:lnTo>
                <a:lnTo>
                  <a:pt x="5004734" y="42904"/>
                </a:lnTo>
                <a:lnTo>
                  <a:pt x="5004734" y="33903"/>
                </a:lnTo>
                <a:lnTo>
                  <a:pt x="5039268" y="33903"/>
                </a:lnTo>
                <a:lnTo>
                  <a:pt x="4960158" y="0"/>
                </a:lnTo>
                <a:close/>
              </a:path>
              <a:path w="5050155" h="76835">
                <a:moveTo>
                  <a:pt x="80146" y="33903"/>
                </a:moveTo>
                <a:lnTo>
                  <a:pt x="45035" y="33903"/>
                </a:lnTo>
                <a:lnTo>
                  <a:pt x="45035" y="42904"/>
                </a:lnTo>
                <a:lnTo>
                  <a:pt x="80146" y="42904"/>
                </a:lnTo>
                <a:lnTo>
                  <a:pt x="80045" y="40805"/>
                </a:lnTo>
                <a:lnTo>
                  <a:pt x="80146" y="33903"/>
                </a:lnTo>
                <a:close/>
              </a:path>
              <a:path w="5050155" h="76835">
                <a:moveTo>
                  <a:pt x="4969623" y="33903"/>
                </a:moveTo>
                <a:lnTo>
                  <a:pt x="80146" y="33903"/>
                </a:lnTo>
                <a:lnTo>
                  <a:pt x="80045" y="40805"/>
                </a:lnTo>
                <a:lnTo>
                  <a:pt x="80146" y="42904"/>
                </a:lnTo>
                <a:lnTo>
                  <a:pt x="4969623" y="42904"/>
                </a:lnTo>
                <a:lnTo>
                  <a:pt x="4969724" y="40805"/>
                </a:lnTo>
                <a:lnTo>
                  <a:pt x="4969623" y="33903"/>
                </a:lnTo>
                <a:close/>
              </a:path>
              <a:path w="5050155" h="76835">
                <a:moveTo>
                  <a:pt x="5039268" y="33903"/>
                </a:moveTo>
                <a:lnTo>
                  <a:pt x="5004734" y="33903"/>
                </a:lnTo>
                <a:lnTo>
                  <a:pt x="5004734" y="42904"/>
                </a:lnTo>
                <a:lnTo>
                  <a:pt x="5039271" y="42904"/>
                </a:lnTo>
                <a:lnTo>
                  <a:pt x="5049770" y="38404"/>
                </a:lnTo>
                <a:lnTo>
                  <a:pt x="5039268" y="33903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21385" y="2095358"/>
            <a:ext cx="3486150" cy="2956560"/>
            <a:chOff x="4321385" y="2095358"/>
            <a:chExt cx="3486150" cy="2956560"/>
          </a:xfrm>
        </p:grpSpPr>
        <p:sp>
          <p:nvSpPr>
            <p:cNvPr id="3" name="object 3"/>
            <p:cNvSpPr/>
            <p:nvPr/>
          </p:nvSpPr>
          <p:spPr>
            <a:xfrm>
              <a:off x="4325885" y="2099858"/>
              <a:ext cx="3477260" cy="2947035"/>
            </a:xfrm>
            <a:custGeom>
              <a:avLst/>
              <a:gdLst/>
              <a:ahLst/>
              <a:cxnLst/>
              <a:rect l="l" t="t" r="r" b="b"/>
              <a:pathLst>
                <a:path w="3477259" h="2947035">
                  <a:moveTo>
                    <a:pt x="227117" y="2946420"/>
                  </a:moveTo>
                  <a:lnTo>
                    <a:pt x="227504" y="2898177"/>
                  </a:lnTo>
                  <a:lnTo>
                    <a:pt x="228661" y="2850121"/>
                  </a:lnTo>
                  <a:lnTo>
                    <a:pt x="230582" y="2802258"/>
                  </a:lnTo>
                  <a:lnTo>
                    <a:pt x="233262" y="2754594"/>
                  </a:lnTo>
                  <a:lnTo>
                    <a:pt x="236693" y="2707135"/>
                  </a:lnTo>
                  <a:lnTo>
                    <a:pt x="240872" y="2659886"/>
                  </a:lnTo>
                  <a:lnTo>
                    <a:pt x="245790" y="2612854"/>
                  </a:lnTo>
                  <a:lnTo>
                    <a:pt x="251444" y="2566045"/>
                  </a:lnTo>
                  <a:lnTo>
                    <a:pt x="257826" y="2519463"/>
                  </a:lnTo>
                  <a:lnTo>
                    <a:pt x="264931" y="2473116"/>
                  </a:lnTo>
                  <a:lnTo>
                    <a:pt x="272753" y="2427009"/>
                  </a:lnTo>
                  <a:lnTo>
                    <a:pt x="281286" y="2381148"/>
                  </a:lnTo>
                  <a:lnTo>
                    <a:pt x="290525" y="2335539"/>
                  </a:lnTo>
                  <a:lnTo>
                    <a:pt x="300463" y="2290188"/>
                  </a:lnTo>
                  <a:lnTo>
                    <a:pt x="311094" y="2245100"/>
                  </a:lnTo>
                  <a:lnTo>
                    <a:pt x="322413" y="2200282"/>
                  </a:lnTo>
                  <a:lnTo>
                    <a:pt x="334413" y="2155739"/>
                  </a:lnTo>
                  <a:lnTo>
                    <a:pt x="347090" y="2111478"/>
                  </a:lnTo>
                  <a:lnTo>
                    <a:pt x="360436" y="2067504"/>
                  </a:lnTo>
                  <a:lnTo>
                    <a:pt x="374446" y="2023823"/>
                  </a:lnTo>
                  <a:lnTo>
                    <a:pt x="389115" y="1980441"/>
                  </a:lnTo>
                  <a:lnTo>
                    <a:pt x="404435" y="1937364"/>
                  </a:lnTo>
                  <a:lnTo>
                    <a:pt x="420403" y="1894597"/>
                  </a:lnTo>
                  <a:lnTo>
                    <a:pt x="437010" y="1852147"/>
                  </a:lnTo>
                  <a:lnTo>
                    <a:pt x="454252" y="1810020"/>
                  </a:lnTo>
                  <a:lnTo>
                    <a:pt x="472123" y="1768221"/>
                  </a:lnTo>
                  <a:lnTo>
                    <a:pt x="490617" y="1726757"/>
                  </a:lnTo>
                  <a:lnTo>
                    <a:pt x="509727" y="1685632"/>
                  </a:lnTo>
                  <a:lnTo>
                    <a:pt x="529449" y="1644854"/>
                  </a:lnTo>
                  <a:lnTo>
                    <a:pt x="549776" y="1604428"/>
                  </a:lnTo>
                  <a:lnTo>
                    <a:pt x="570702" y="1564359"/>
                  </a:lnTo>
                  <a:lnTo>
                    <a:pt x="592221" y="1524654"/>
                  </a:lnTo>
                  <a:lnTo>
                    <a:pt x="614328" y="1485319"/>
                  </a:lnTo>
                  <a:lnTo>
                    <a:pt x="637016" y="1446360"/>
                  </a:lnTo>
                  <a:lnTo>
                    <a:pt x="660281" y="1407782"/>
                  </a:lnTo>
                  <a:lnTo>
                    <a:pt x="684115" y="1369591"/>
                  </a:lnTo>
                  <a:lnTo>
                    <a:pt x="708513" y="1331793"/>
                  </a:lnTo>
                  <a:lnTo>
                    <a:pt x="733469" y="1294395"/>
                  </a:lnTo>
                  <a:lnTo>
                    <a:pt x="758977" y="1257401"/>
                  </a:lnTo>
                  <a:lnTo>
                    <a:pt x="785031" y="1220818"/>
                  </a:lnTo>
                  <a:lnTo>
                    <a:pt x="811626" y="1184652"/>
                  </a:lnTo>
                  <a:lnTo>
                    <a:pt x="838755" y="1148909"/>
                  </a:lnTo>
                  <a:lnTo>
                    <a:pt x="866413" y="1113594"/>
                  </a:lnTo>
                  <a:lnTo>
                    <a:pt x="894594" y="1078713"/>
                  </a:lnTo>
                  <a:lnTo>
                    <a:pt x="923291" y="1044273"/>
                  </a:lnTo>
                  <a:lnTo>
                    <a:pt x="952500" y="1010279"/>
                  </a:lnTo>
                  <a:lnTo>
                    <a:pt x="982213" y="976737"/>
                  </a:lnTo>
                  <a:lnTo>
                    <a:pt x="1012426" y="943653"/>
                  </a:lnTo>
                  <a:lnTo>
                    <a:pt x="1043132" y="911033"/>
                  </a:lnTo>
                  <a:lnTo>
                    <a:pt x="1074325" y="878883"/>
                  </a:lnTo>
                  <a:lnTo>
                    <a:pt x="1106000" y="847208"/>
                  </a:lnTo>
                  <a:lnTo>
                    <a:pt x="1138150" y="816014"/>
                  </a:lnTo>
                  <a:lnTo>
                    <a:pt x="1170770" y="785308"/>
                  </a:lnTo>
                  <a:lnTo>
                    <a:pt x="1203854" y="755096"/>
                  </a:lnTo>
                  <a:lnTo>
                    <a:pt x="1237396" y="725382"/>
                  </a:lnTo>
                  <a:lnTo>
                    <a:pt x="1271390" y="696174"/>
                  </a:lnTo>
                  <a:lnTo>
                    <a:pt x="1305830" y="667476"/>
                  </a:lnTo>
                  <a:lnTo>
                    <a:pt x="1340711" y="639296"/>
                  </a:lnTo>
                  <a:lnTo>
                    <a:pt x="1376026" y="611638"/>
                  </a:lnTo>
                  <a:lnTo>
                    <a:pt x="1411769" y="584509"/>
                  </a:lnTo>
                  <a:lnTo>
                    <a:pt x="1447935" y="557914"/>
                  </a:lnTo>
                  <a:lnTo>
                    <a:pt x="1484518" y="531859"/>
                  </a:lnTo>
                  <a:lnTo>
                    <a:pt x="1521512" y="506351"/>
                  </a:lnTo>
                  <a:lnTo>
                    <a:pt x="1558910" y="481395"/>
                  </a:lnTo>
                  <a:lnTo>
                    <a:pt x="1596708" y="456997"/>
                  </a:lnTo>
                  <a:lnTo>
                    <a:pt x="1634899" y="433163"/>
                  </a:lnTo>
                  <a:lnTo>
                    <a:pt x="1673477" y="409899"/>
                  </a:lnTo>
                  <a:lnTo>
                    <a:pt x="1712436" y="387210"/>
                  </a:lnTo>
                  <a:lnTo>
                    <a:pt x="1751771" y="365104"/>
                  </a:lnTo>
                  <a:lnTo>
                    <a:pt x="1791476" y="343584"/>
                  </a:lnTo>
                  <a:lnTo>
                    <a:pt x="1831544" y="322658"/>
                  </a:lnTo>
                  <a:lnTo>
                    <a:pt x="1871971" y="302331"/>
                  </a:lnTo>
                  <a:lnTo>
                    <a:pt x="1912749" y="282610"/>
                  </a:lnTo>
                  <a:lnTo>
                    <a:pt x="1953873" y="263499"/>
                  </a:lnTo>
                  <a:lnTo>
                    <a:pt x="1995338" y="245005"/>
                  </a:lnTo>
                  <a:lnTo>
                    <a:pt x="2037137" y="227135"/>
                  </a:lnTo>
                  <a:lnTo>
                    <a:pt x="2079264" y="209892"/>
                  </a:lnTo>
                  <a:lnTo>
                    <a:pt x="2121714" y="193285"/>
                  </a:lnTo>
                  <a:lnTo>
                    <a:pt x="2164480" y="177318"/>
                  </a:lnTo>
                  <a:lnTo>
                    <a:pt x="2207558" y="161997"/>
                  </a:lnTo>
                  <a:lnTo>
                    <a:pt x="2250940" y="147329"/>
                  </a:lnTo>
                  <a:lnTo>
                    <a:pt x="2294621" y="133318"/>
                  </a:lnTo>
                  <a:lnTo>
                    <a:pt x="2338595" y="119972"/>
                  </a:lnTo>
                  <a:lnTo>
                    <a:pt x="2382856" y="107296"/>
                  </a:lnTo>
                  <a:lnTo>
                    <a:pt x="2427399" y="95295"/>
                  </a:lnTo>
                  <a:lnTo>
                    <a:pt x="2472217" y="83976"/>
                  </a:lnTo>
                  <a:lnTo>
                    <a:pt x="2517305" y="73345"/>
                  </a:lnTo>
                  <a:lnTo>
                    <a:pt x="2562656" y="63407"/>
                  </a:lnTo>
                  <a:lnTo>
                    <a:pt x="2608265" y="54168"/>
                  </a:lnTo>
                  <a:lnTo>
                    <a:pt x="2654126" y="45635"/>
                  </a:lnTo>
                  <a:lnTo>
                    <a:pt x="2700233" y="37813"/>
                  </a:lnTo>
                  <a:lnTo>
                    <a:pt x="2746580" y="30708"/>
                  </a:lnTo>
                  <a:lnTo>
                    <a:pt x="2793161" y="24326"/>
                  </a:lnTo>
                  <a:lnTo>
                    <a:pt x="2839971" y="18672"/>
                  </a:lnTo>
                  <a:lnTo>
                    <a:pt x="2887003" y="13754"/>
                  </a:lnTo>
                  <a:lnTo>
                    <a:pt x="2934251" y="9576"/>
                  </a:lnTo>
                  <a:lnTo>
                    <a:pt x="2981711" y="6144"/>
                  </a:lnTo>
                  <a:lnTo>
                    <a:pt x="3029375" y="3465"/>
                  </a:lnTo>
                  <a:lnTo>
                    <a:pt x="3077238" y="1543"/>
                  </a:lnTo>
                  <a:lnTo>
                    <a:pt x="3125293" y="386"/>
                  </a:lnTo>
                  <a:lnTo>
                    <a:pt x="3173536" y="0"/>
                  </a:lnTo>
                  <a:lnTo>
                    <a:pt x="3224206" y="435"/>
                  </a:lnTo>
                  <a:lnTo>
                    <a:pt x="3274853" y="1741"/>
                  </a:lnTo>
                  <a:lnTo>
                    <a:pt x="3325465" y="3918"/>
                  </a:lnTo>
                  <a:lnTo>
                    <a:pt x="3376032" y="6965"/>
                  </a:lnTo>
                  <a:lnTo>
                    <a:pt x="3426544" y="10881"/>
                  </a:lnTo>
                  <a:lnTo>
                    <a:pt x="3476988" y="15666"/>
                  </a:lnTo>
                </a:path>
                <a:path w="3477259" h="2947035">
                  <a:moveTo>
                    <a:pt x="0" y="8769"/>
                  </a:moveTo>
                  <a:lnTo>
                    <a:pt x="56708" y="4932"/>
                  </a:lnTo>
                  <a:lnTo>
                    <a:pt x="113475" y="2192"/>
                  </a:lnTo>
                  <a:lnTo>
                    <a:pt x="170284" y="548"/>
                  </a:lnTo>
                  <a:lnTo>
                    <a:pt x="227117" y="0"/>
                  </a:lnTo>
                  <a:lnTo>
                    <a:pt x="275360" y="386"/>
                  </a:lnTo>
                  <a:lnTo>
                    <a:pt x="323416" y="1543"/>
                  </a:lnTo>
                  <a:lnTo>
                    <a:pt x="371279" y="3465"/>
                  </a:lnTo>
                  <a:lnTo>
                    <a:pt x="418943" y="6144"/>
                  </a:lnTo>
                  <a:lnTo>
                    <a:pt x="466402" y="9576"/>
                  </a:lnTo>
                  <a:lnTo>
                    <a:pt x="513651" y="13754"/>
                  </a:lnTo>
                  <a:lnTo>
                    <a:pt x="560683" y="18672"/>
                  </a:lnTo>
                  <a:lnTo>
                    <a:pt x="607492" y="24326"/>
                  </a:lnTo>
                  <a:lnTo>
                    <a:pt x="654074" y="30708"/>
                  </a:lnTo>
                  <a:lnTo>
                    <a:pt x="700421" y="37813"/>
                  </a:lnTo>
                  <a:lnTo>
                    <a:pt x="746528" y="45635"/>
                  </a:lnTo>
                  <a:lnTo>
                    <a:pt x="792388" y="54168"/>
                  </a:lnTo>
                  <a:lnTo>
                    <a:pt x="837998" y="63407"/>
                  </a:lnTo>
                  <a:lnTo>
                    <a:pt x="883349" y="73345"/>
                  </a:lnTo>
                  <a:lnTo>
                    <a:pt x="928436" y="83976"/>
                  </a:lnTo>
                  <a:lnTo>
                    <a:pt x="973255" y="95295"/>
                  </a:lnTo>
                  <a:lnTo>
                    <a:pt x="1017797" y="107296"/>
                  </a:lnTo>
                  <a:lnTo>
                    <a:pt x="1062059" y="119972"/>
                  </a:lnTo>
                  <a:lnTo>
                    <a:pt x="1106033" y="133318"/>
                  </a:lnTo>
                  <a:lnTo>
                    <a:pt x="1149714" y="147329"/>
                  </a:lnTo>
                  <a:lnTo>
                    <a:pt x="1193096" y="161997"/>
                  </a:lnTo>
                  <a:lnTo>
                    <a:pt x="1236173" y="177318"/>
                  </a:lnTo>
                  <a:lnTo>
                    <a:pt x="1278939" y="193285"/>
                  </a:lnTo>
                  <a:lnTo>
                    <a:pt x="1321389" y="209892"/>
                  </a:lnTo>
                  <a:lnTo>
                    <a:pt x="1363517" y="227135"/>
                  </a:lnTo>
                  <a:lnTo>
                    <a:pt x="1405315" y="245005"/>
                  </a:lnTo>
                  <a:lnTo>
                    <a:pt x="1446780" y="263499"/>
                  </a:lnTo>
                  <a:lnTo>
                    <a:pt x="1487904" y="282610"/>
                  </a:lnTo>
                  <a:lnTo>
                    <a:pt x="1528683" y="302331"/>
                  </a:lnTo>
                  <a:lnTo>
                    <a:pt x="1569109" y="322658"/>
                  </a:lnTo>
                  <a:lnTo>
                    <a:pt x="1609177" y="343584"/>
                  </a:lnTo>
                  <a:lnTo>
                    <a:pt x="1648882" y="365104"/>
                  </a:lnTo>
                  <a:lnTo>
                    <a:pt x="1688217" y="387210"/>
                  </a:lnTo>
                  <a:lnTo>
                    <a:pt x="1727177" y="409899"/>
                  </a:lnTo>
                  <a:lnTo>
                    <a:pt x="1765755" y="433163"/>
                  </a:lnTo>
                  <a:lnTo>
                    <a:pt x="1803946" y="456997"/>
                  </a:lnTo>
                  <a:lnTo>
                    <a:pt x="1841743" y="481395"/>
                  </a:lnTo>
                  <a:lnTo>
                    <a:pt x="1879142" y="506351"/>
                  </a:lnTo>
                  <a:lnTo>
                    <a:pt x="1916135" y="531859"/>
                  </a:lnTo>
                  <a:lnTo>
                    <a:pt x="1952718" y="557914"/>
                  </a:lnTo>
                  <a:lnTo>
                    <a:pt x="1988884" y="584509"/>
                  </a:lnTo>
                  <a:lnTo>
                    <a:pt x="2024628" y="611638"/>
                  </a:lnTo>
                  <a:lnTo>
                    <a:pt x="2059942" y="639296"/>
                  </a:lnTo>
                  <a:lnTo>
                    <a:pt x="2094823" y="667476"/>
                  </a:lnTo>
                  <a:lnTo>
                    <a:pt x="2129263" y="696174"/>
                  </a:lnTo>
                  <a:lnTo>
                    <a:pt x="2163257" y="725382"/>
                  </a:lnTo>
                  <a:lnTo>
                    <a:pt x="2196799" y="755096"/>
                  </a:lnTo>
                  <a:lnTo>
                    <a:pt x="2229883" y="785308"/>
                  </a:lnTo>
                  <a:lnTo>
                    <a:pt x="2262503" y="816014"/>
                  </a:lnTo>
                  <a:lnTo>
                    <a:pt x="2294654" y="847208"/>
                  </a:lnTo>
                  <a:lnTo>
                    <a:pt x="2326328" y="878883"/>
                  </a:lnTo>
                  <a:lnTo>
                    <a:pt x="2357522" y="911033"/>
                  </a:lnTo>
                  <a:lnTo>
                    <a:pt x="2388228" y="943653"/>
                  </a:lnTo>
                  <a:lnTo>
                    <a:pt x="2418440" y="976737"/>
                  </a:lnTo>
                  <a:lnTo>
                    <a:pt x="2448154" y="1010279"/>
                  </a:lnTo>
                  <a:lnTo>
                    <a:pt x="2477362" y="1044273"/>
                  </a:lnTo>
                  <a:lnTo>
                    <a:pt x="2506060" y="1078713"/>
                  </a:lnTo>
                  <a:lnTo>
                    <a:pt x="2534240" y="1113594"/>
                  </a:lnTo>
                  <a:lnTo>
                    <a:pt x="2561898" y="1148909"/>
                  </a:lnTo>
                  <a:lnTo>
                    <a:pt x="2589027" y="1184652"/>
                  </a:lnTo>
                  <a:lnTo>
                    <a:pt x="2615622" y="1220818"/>
                  </a:lnTo>
                  <a:lnTo>
                    <a:pt x="2641677" y="1257401"/>
                  </a:lnTo>
                  <a:lnTo>
                    <a:pt x="2667185" y="1294395"/>
                  </a:lnTo>
                  <a:lnTo>
                    <a:pt x="2692141" y="1331793"/>
                  </a:lnTo>
                  <a:lnTo>
                    <a:pt x="2716539" y="1369591"/>
                  </a:lnTo>
                  <a:lnTo>
                    <a:pt x="2740373" y="1407782"/>
                  </a:lnTo>
                  <a:lnTo>
                    <a:pt x="2763637" y="1446360"/>
                  </a:lnTo>
                  <a:lnTo>
                    <a:pt x="2786326" y="1485319"/>
                  </a:lnTo>
                  <a:lnTo>
                    <a:pt x="2808432" y="1524654"/>
                  </a:lnTo>
                  <a:lnTo>
                    <a:pt x="2829952" y="1564359"/>
                  </a:lnTo>
                  <a:lnTo>
                    <a:pt x="2850878" y="1604428"/>
                  </a:lnTo>
                  <a:lnTo>
                    <a:pt x="2871205" y="1644854"/>
                  </a:lnTo>
                  <a:lnTo>
                    <a:pt x="2890926" y="1685632"/>
                  </a:lnTo>
                  <a:lnTo>
                    <a:pt x="2910037" y="1726757"/>
                  </a:lnTo>
                  <a:lnTo>
                    <a:pt x="2928531" y="1768221"/>
                  </a:lnTo>
                  <a:lnTo>
                    <a:pt x="2946401" y="1810020"/>
                  </a:lnTo>
                  <a:lnTo>
                    <a:pt x="2963644" y="1852147"/>
                  </a:lnTo>
                  <a:lnTo>
                    <a:pt x="2980251" y="1894597"/>
                  </a:lnTo>
                  <a:lnTo>
                    <a:pt x="2996218" y="1937364"/>
                  </a:lnTo>
                  <a:lnTo>
                    <a:pt x="3011539" y="1980441"/>
                  </a:lnTo>
                  <a:lnTo>
                    <a:pt x="3026207" y="2023823"/>
                  </a:lnTo>
                  <a:lnTo>
                    <a:pt x="3040218" y="2067504"/>
                  </a:lnTo>
                  <a:lnTo>
                    <a:pt x="3053564" y="2111478"/>
                  </a:lnTo>
                  <a:lnTo>
                    <a:pt x="3066240" y="2155739"/>
                  </a:lnTo>
                  <a:lnTo>
                    <a:pt x="3078241" y="2200282"/>
                  </a:lnTo>
                  <a:lnTo>
                    <a:pt x="3089560" y="2245100"/>
                  </a:lnTo>
                  <a:lnTo>
                    <a:pt x="3100191" y="2290188"/>
                  </a:lnTo>
                  <a:lnTo>
                    <a:pt x="3110129" y="2335539"/>
                  </a:lnTo>
                  <a:lnTo>
                    <a:pt x="3119368" y="2381148"/>
                  </a:lnTo>
                  <a:lnTo>
                    <a:pt x="3127901" y="2427009"/>
                  </a:lnTo>
                  <a:lnTo>
                    <a:pt x="3135723" y="2473116"/>
                  </a:lnTo>
                  <a:lnTo>
                    <a:pt x="3142828" y="2519463"/>
                  </a:lnTo>
                  <a:lnTo>
                    <a:pt x="3149210" y="2566045"/>
                  </a:lnTo>
                  <a:lnTo>
                    <a:pt x="3154864" y="2612854"/>
                  </a:lnTo>
                  <a:lnTo>
                    <a:pt x="3159782" y="2659886"/>
                  </a:lnTo>
                  <a:lnTo>
                    <a:pt x="3163960" y="2707135"/>
                  </a:lnTo>
                  <a:lnTo>
                    <a:pt x="3167392" y="2754594"/>
                  </a:lnTo>
                  <a:lnTo>
                    <a:pt x="3170071" y="2802258"/>
                  </a:lnTo>
                  <a:lnTo>
                    <a:pt x="3171993" y="2850121"/>
                  </a:lnTo>
                  <a:lnTo>
                    <a:pt x="3173149" y="2898177"/>
                  </a:lnTo>
                  <a:lnTo>
                    <a:pt x="3173536" y="294642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6800" y="4803656"/>
              <a:ext cx="247121" cy="2478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8516" y="4803656"/>
              <a:ext cx="247122" cy="24788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106680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31F20"/>
                </a:solidFill>
                <a:latin typeface="Arial"/>
                <a:cs typeface="Arial"/>
              </a:rPr>
              <a:t>CUADRADOS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9512" y="978601"/>
            <a:ext cx="50203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CUADRADO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231F20"/>
                </a:solidFill>
                <a:latin typeface="Arial"/>
                <a:cs typeface="Arial"/>
              </a:rPr>
              <a:t>CONOCIDO</a:t>
            </a:r>
            <a:r>
              <a:rPr dirty="0" sz="1600" spc="6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4963" y="1875621"/>
            <a:ext cx="3041015" cy="94615"/>
            <a:chOff x="754963" y="1875621"/>
            <a:chExt cx="3041015" cy="94615"/>
          </a:xfrm>
        </p:grpSpPr>
        <p:sp>
          <p:nvSpPr>
            <p:cNvPr id="10" name="object 10"/>
            <p:cNvSpPr/>
            <p:nvPr/>
          </p:nvSpPr>
          <p:spPr>
            <a:xfrm>
              <a:off x="802062" y="1922719"/>
              <a:ext cx="2984500" cy="0"/>
            </a:xfrm>
            <a:custGeom>
              <a:avLst/>
              <a:gdLst/>
              <a:ahLst/>
              <a:cxnLst/>
              <a:rect l="l" t="t" r="r" b="b"/>
              <a:pathLst>
                <a:path w="2984500" h="0">
                  <a:moveTo>
                    <a:pt x="0" y="0"/>
                  </a:moveTo>
                  <a:lnTo>
                    <a:pt x="29845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963" y="1875621"/>
              <a:ext cx="94197" cy="941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1368" y="1875621"/>
              <a:ext cx="94197" cy="9419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505904" y="1645844"/>
            <a:ext cx="3041015" cy="3448050"/>
            <a:chOff x="4505904" y="1645844"/>
            <a:chExt cx="3041015" cy="3448050"/>
          </a:xfrm>
        </p:grpSpPr>
        <p:sp>
          <p:nvSpPr>
            <p:cNvPr id="14" name="object 14"/>
            <p:cNvSpPr/>
            <p:nvPr/>
          </p:nvSpPr>
          <p:spPr>
            <a:xfrm>
              <a:off x="4553017" y="5046278"/>
              <a:ext cx="2984500" cy="0"/>
            </a:xfrm>
            <a:custGeom>
              <a:avLst/>
              <a:gdLst/>
              <a:ahLst/>
              <a:cxnLst/>
              <a:rect l="l" t="t" r="r" b="b"/>
              <a:pathLst>
                <a:path w="2984500" h="0">
                  <a:moveTo>
                    <a:pt x="0" y="0"/>
                  </a:moveTo>
                  <a:lnTo>
                    <a:pt x="29845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53017" y="1645844"/>
              <a:ext cx="2946400" cy="3401060"/>
            </a:xfrm>
            <a:custGeom>
              <a:avLst/>
              <a:gdLst/>
              <a:ahLst/>
              <a:cxnLst/>
              <a:rect l="l" t="t" r="r" b="b"/>
              <a:pathLst>
                <a:path w="2946400" h="3401060">
                  <a:moveTo>
                    <a:pt x="2946405" y="3400433"/>
                  </a:moveTo>
                  <a:lnTo>
                    <a:pt x="2946405" y="0"/>
                  </a:lnTo>
                </a:path>
                <a:path w="2946400" h="3401060">
                  <a:moveTo>
                    <a:pt x="0" y="3400433"/>
                  </a:moveTo>
                  <a:lnTo>
                    <a:pt x="0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5918" y="4999179"/>
              <a:ext cx="94197" cy="9419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2323" y="4999179"/>
              <a:ext cx="94197" cy="941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2323" y="2052759"/>
              <a:ext cx="94197" cy="9419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05904" y="2052759"/>
              <a:ext cx="94197" cy="9419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61529" y="1738738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12484" y="4862296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37172" y="1731600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88128" y="4855157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47123" y="1773758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12516" y="1765417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5881" y="4417850"/>
            <a:ext cx="0" cy="1652905"/>
          </a:xfrm>
          <a:custGeom>
            <a:avLst/>
            <a:gdLst/>
            <a:ahLst/>
            <a:cxnLst/>
            <a:rect l="l" t="t" r="r" b="b"/>
            <a:pathLst>
              <a:path w="0" h="1652904">
                <a:moveTo>
                  <a:pt x="0" y="0"/>
                </a:moveTo>
                <a:lnTo>
                  <a:pt x="0" y="1652587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35652" y="4417850"/>
            <a:ext cx="0" cy="1652905"/>
          </a:xfrm>
          <a:custGeom>
            <a:avLst/>
            <a:gdLst/>
            <a:ahLst/>
            <a:cxnLst/>
            <a:rect l="l" t="t" r="r" b="b"/>
            <a:pathLst>
              <a:path w="0" h="1652904">
                <a:moveTo>
                  <a:pt x="0" y="0"/>
                </a:moveTo>
                <a:lnTo>
                  <a:pt x="0" y="1652587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18785" y="4451187"/>
            <a:ext cx="0" cy="826769"/>
          </a:xfrm>
          <a:custGeom>
            <a:avLst/>
            <a:gdLst/>
            <a:ahLst/>
            <a:cxnLst/>
            <a:rect l="l" t="t" r="r" b="b"/>
            <a:pathLst>
              <a:path w="0" h="826770">
                <a:moveTo>
                  <a:pt x="0" y="0"/>
                </a:moveTo>
                <a:lnTo>
                  <a:pt x="0" y="826293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95820" y="1878134"/>
            <a:ext cx="5050155" cy="0"/>
          </a:xfrm>
          <a:custGeom>
            <a:avLst/>
            <a:gdLst/>
            <a:ahLst/>
            <a:cxnLst/>
            <a:rect l="l" t="t" r="r" b="b"/>
            <a:pathLst>
              <a:path w="5050155" h="0">
                <a:moveTo>
                  <a:pt x="0" y="0"/>
                </a:moveTo>
                <a:lnTo>
                  <a:pt x="5049770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85881" y="4417850"/>
            <a:ext cx="5050155" cy="0"/>
          </a:xfrm>
          <a:custGeom>
            <a:avLst/>
            <a:gdLst/>
            <a:ahLst/>
            <a:cxnLst/>
            <a:rect l="l" t="t" r="r" b="b"/>
            <a:pathLst>
              <a:path w="5050155" h="0">
                <a:moveTo>
                  <a:pt x="0" y="0"/>
                </a:moveTo>
                <a:lnTo>
                  <a:pt x="5049770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7685" y="2231848"/>
            <a:ext cx="1417320" cy="0"/>
          </a:xfrm>
          <a:custGeom>
            <a:avLst/>
            <a:gdLst/>
            <a:ahLst/>
            <a:cxnLst/>
            <a:rect l="l" t="t" r="r" b="b"/>
            <a:pathLst>
              <a:path w="1417320" h="0">
                <a:moveTo>
                  <a:pt x="0" y="0"/>
                </a:moveTo>
                <a:lnTo>
                  <a:pt x="1416862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18788" y="4417850"/>
            <a:ext cx="1417320" cy="0"/>
          </a:xfrm>
          <a:custGeom>
            <a:avLst/>
            <a:gdLst/>
            <a:ahLst/>
            <a:cxnLst/>
            <a:rect l="l" t="t" r="r" b="b"/>
            <a:pathLst>
              <a:path w="1417320" h="0">
                <a:moveTo>
                  <a:pt x="0" y="0"/>
                </a:moveTo>
                <a:lnTo>
                  <a:pt x="1416862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3" y="1835798"/>
            <a:ext cx="84670" cy="846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3545" y="4375515"/>
            <a:ext cx="84672" cy="8467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212" y="2189513"/>
            <a:ext cx="84670" cy="8467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8693315" y="4375515"/>
            <a:ext cx="85090" cy="85090"/>
            <a:chOff x="8693315" y="4375515"/>
            <a:chExt cx="85090" cy="85090"/>
          </a:xfrm>
        </p:grpSpPr>
        <p:sp>
          <p:nvSpPr>
            <p:cNvPr id="13" name="object 13"/>
            <p:cNvSpPr/>
            <p:nvPr/>
          </p:nvSpPr>
          <p:spPr>
            <a:xfrm>
              <a:off x="8702315" y="4384515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33336" y="0"/>
                  </a:moveTo>
                  <a:lnTo>
                    <a:pt x="20360" y="2619"/>
                  </a:lnTo>
                  <a:lnTo>
                    <a:pt x="9764" y="9763"/>
                  </a:lnTo>
                  <a:lnTo>
                    <a:pt x="2619" y="20359"/>
                  </a:lnTo>
                  <a:lnTo>
                    <a:pt x="0" y="33334"/>
                  </a:lnTo>
                  <a:lnTo>
                    <a:pt x="2619" y="46310"/>
                  </a:lnTo>
                  <a:lnTo>
                    <a:pt x="9764" y="56907"/>
                  </a:lnTo>
                  <a:lnTo>
                    <a:pt x="20360" y="64051"/>
                  </a:lnTo>
                  <a:lnTo>
                    <a:pt x="33336" y="66671"/>
                  </a:lnTo>
                  <a:lnTo>
                    <a:pt x="46312" y="64051"/>
                  </a:lnTo>
                  <a:lnTo>
                    <a:pt x="56908" y="56907"/>
                  </a:lnTo>
                  <a:lnTo>
                    <a:pt x="64052" y="46310"/>
                  </a:lnTo>
                  <a:lnTo>
                    <a:pt x="66672" y="33334"/>
                  </a:lnTo>
                  <a:lnTo>
                    <a:pt x="64052" y="20359"/>
                  </a:lnTo>
                  <a:lnTo>
                    <a:pt x="56908" y="9763"/>
                  </a:lnTo>
                  <a:lnTo>
                    <a:pt x="46312" y="2619"/>
                  </a:lnTo>
                  <a:lnTo>
                    <a:pt x="33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702315" y="4384515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33336" y="0"/>
                  </a:moveTo>
                  <a:lnTo>
                    <a:pt x="46312" y="2619"/>
                  </a:lnTo>
                  <a:lnTo>
                    <a:pt x="56908" y="9763"/>
                  </a:lnTo>
                  <a:lnTo>
                    <a:pt x="64052" y="20359"/>
                  </a:lnTo>
                  <a:lnTo>
                    <a:pt x="66672" y="33334"/>
                  </a:lnTo>
                  <a:lnTo>
                    <a:pt x="64052" y="46310"/>
                  </a:lnTo>
                  <a:lnTo>
                    <a:pt x="56908" y="56907"/>
                  </a:lnTo>
                  <a:lnTo>
                    <a:pt x="46312" y="64051"/>
                  </a:lnTo>
                  <a:lnTo>
                    <a:pt x="33336" y="66671"/>
                  </a:lnTo>
                  <a:lnTo>
                    <a:pt x="20360" y="64051"/>
                  </a:lnTo>
                  <a:lnTo>
                    <a:pt x="9764" y="56907"/>
                  </a:lnTo>
                  <a:lnTo>
                    <a:pt x="2619" y="46310"/>
                  </a:lnTo>
                  <a:lnTo>
                    <a:pt x="0" y="33334"/>
                  </a:lnTo>
                  <a:lnTo>
                    <a:pt x="2619" y="20359"/>
                  </a:lnTo>
                  <a:lnTo>
                    <a:pt x="9764" y="9763"/>
                  </a:lnTo>
                  <a:lnTo>
                    <a:pt x="20360" y="2619"/>
                  </a:lnTo>
                  <a:lnTo>
                    <a:pt x="33336" y="0"/>
                  </a:lnTo>
                  <a:close/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3254" y="1835798"/>
            <a:ext cx="84672" cy="84672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8693315" y="4375515"/>
            <a:ext cx="85090" cy="85090"/>
            <a:chOff x="8693315" y="4375515"/>
            <a:chExt cx="85090" cy="85090"/>
          </a:xfrm>
        </p:grpSpPr>
        <p:sp>
          <p:nvSpPr>
            <p:cNvPr id="17" name="object 17"/>
            <p:cNvSpPr/>
            <p:nvPr/>
          </p:nvSpPr>
          <p:spPr>
            <a:xfrm>
              <a:off x="8702315" y="4384515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33336" y="0"/>
                  </a:moveTo>
                  <a:lnTo>
                    <a:pt x="20360" y="2619"/>
                  </a:lnTo>
                  <a:lnTo>
                    <a:pt x="9764" y="9763"/>
                  </a:lnTo>
                  <a:lnTo>
                    <a:pt x="2619" y="20359"/>
                  </a:lnTo>
                  <a:lnTo>
                    <a:pt x="0" y="33334"/>
                  </a:lnTo>
                  <a:lnTo>
                    <a:pt x="2619" y="46310"/>
                  </a:lnTo>
                  <a:lnTo>
                    <a:pt x="9764" y="56907"/>
                  </a:lnTo>
                  <a:lnTo>
                    <a:pt x="20360" y="64051"/>
                  </a:lnTo>
                  <a:lnTo>
                    <a:pt x="33336" y="66671"/>
                  </a:lnTo>
                  <a:lnTo>
                    <a:pt x="46312" y="64051"/>
                  </a:lnTo>
                  <a:lnTo>
                    <a:pt x="56908" y="56907"/>
                  </a:lnTo>
                  <a:lnTo>
                    <a:pt x="64052" y="46310"/>
                  </a:lnTo>
                  <a:lnTo>
                    <a:pt x="66672" y="33334"/>
                  </a:lnTo>
                  <a:lnTo>
                    <a:pt x="64052" y="20359"/>
                  </a:lnTo>
                  <a:lnTo>
                    <a:pt x="56908" y="9763"/>
                  </a:lnTo>
                  <a:lnTo>
                    <a:pt x="46312" y="2619"/>
                  </a:lnTo>
                  <a:lnTo>
                    <a:pt x="33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702315" y="4384515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33336" y="0"/>
                  </a:moveTo>
                  <a:lnTo>
                    <a:pt x="46312" y="2619"/>
                  </a:lnTo>
                  <a:lnTo>
                    <a:pt x="56908" y="9763"/>
                  </a:lnTo>
                  <a:lnTo>
                    <a:pt x="64052" y="20359"/>
                  </a:lnTo>
                  <a:lnTo>
                    <a:pt x="66672" y="33334"/>
                  </a:lnTo>
                  <a:lnTo>
                    <a:pt x="64052" y="46310"/>
                  </a:lnTo>
                  <a:lnTo>
                    <a:pt x="56908" y="56907"/>
                  </a:lnTo>
                  <a:lnTo>
                    <a:pt x="46312" y="64051"/>
                  </a:lnTo>
                  <a:lnTo>
                    <a:pt x="33336" y="66671"/>
                  </a:lnTo>
                  <a:lnTo>
                    <a:pt x="20360" y="64051"/>
                  </a:lnTo>
                  <a:lnTo>
                    <a:pt x="9764" y="56907"/>
                  </a:lnTo>
                  <a:lnTo>
                    <a:pt x="2619" y="46310"/>
                  </a:lnTo>
                  <a:lnTo>
                    <a:pt x="0" y="33334"/>
                  </a:lnTo>
                  <a:lnTo>
                    <a:pt x="2619" y="20359"/>
                  </a:lnTo>
                  <a:lnTo>
                    <a:pt x="9764" y="9763"/>
                  </a:lnTo>
                  <a:lnTo>
                    <a:pt x="20360" y="2619"/>
                  </a:lnTo>
                  <a:lnTo>
                    <a:pt x="33336" y="0"/>
                  </a:lnTo>
                  <a:close/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349" y="2189513"/>
            <a:ext cx="84670" cy="8467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6452" y="4375515"/>
            <a:ext cx="84672" cy="8467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169295" y="962717"/>
            <a:ext cx="8255000" cy="127762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867025" marR="5080" indent="-2854960">
              <a:lnSpc>
                <a:spcPct val="101000"/>
              </a:lnSpc>
              <a:spcBef>
                <a:spcPts val="8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-2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142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DIFERENCIA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38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  <a:p>
            <a:pPr marL="1654175">
              <a:lnSpc>
                <a:spcPct val="100000"/>
              </a:lnSpc>
              <a:spcBef>
                <a:spcPts val="1285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384810">
              <a:lnSpc>
                <a:spcPct val="100000"/>
              </a:lnSpc>
              <a:spcBef>
                <a:spcPts val="1115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39876" y="5592881"/>
            <a:ext cx="1206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00A650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08269" y="4406667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37302" y="4325699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80829" y="4843779"/>
            <a:ext cx="1314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18785" y="5050958"/>
            <a:ext cx="1417320" cy="76835"/>
          </a:xfrm>
          <a:custGeom>
            <a:avLst/>
            <a:gdLst/>
            <a:ahLst/>
            <a:cxnLst/>
            <a:rect l="l" t="t" r="r" b="b"/>
            <a:pathLst>
              <a:path w="1417320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9" y="74408"/>
                </a:lnTo>
                <a:lnTo>
                  <a:pt x="87362" y="72006"/>
                </a:lnTo>
                <a:lnTo>
                  <a:pt x="80146" y="42904"/>
                </a:lnTo>
                <a:lnTo>
                  <a:pt x="45036" y="42904"/>
                </a:lnTo>
                <a:lnTo>
                  <a:pt x="45036" y="33903"/>
                </a:lnTo>
                <a:lnTo>
                  <a:pt x="80146" y="33903"/>
                </a:lnTo>
                <a:lnTo>
                  <a:pt x="80349" y="31203"/>
                </a:lnTo>
                <a:lnTo>
                  <a:pt x="88449" y="2400"/>
                </a:lnTo>
                <a:lnTo>
                  <a:pt x="89611" y="0"/>
                </a:lnTo>
                <a:close/>
              </a:path>
              <a:path w="1417320" h="76835">
                <a:moveTo>
                  <a:pt x="1327255" y="0"/>
                </a:moveTo>
                <a:lnTo>
                  <a:pt x="1336821" y="40805"/>
                </a:lnTo>
                <a:lnTo>
                  <a:pt x="1336705" y="43206"/>
                </a:lnTo>
                <a:lnTo>
                  <a:pt x="1327255" y="76809"/>
                </a:lnTo>
                <a:lnTo>
                  <a:pt x="1406367" y="42904"/>
                </a:lnTo>
                <a:lnTo>
                  <a:pt x="1371831" y="42904"/>
                </a:lnTo>
                <a:lnTo>
                  <a:pt x="1371831" y="33903"/>
                </a:lnTo>
                <a:lnTo>
                  <a:pt x="1406364" y="33903"/>
                </a:lnTo>
                <a:lnTo>
                  <a:pt x="1327255" y="0"/>
                </a:lnTo>
                <a:close/>
              </a:path>
              <a:path w="1417320" h="76835">
                <a:moveTo>
                  <a:pt x="80146" y="33903"/>
                </a:moveTo>
                <a:lnTo>
                  <a:pt x="45036" y="33903"/>
                </a:lnTo>
                <a:lnTo>
                  <a:pt x="45036" y="42904"/>
                </a:lnTo>
                <a:lnTo>
                  <a:pt x="80146" y="42904"/>
                </a:lnTo>
                <a:lnTo>
                  <a:pt x="80046" y="40805"/>
                </a:lnTo>
                <a:lnTo>
                  <a:pt x="80146" y="33903"/>
                </a:lnTo>
                <a:close/>
              </a:path>
              <a:path w="1417320" h="76835">
                <a:moveTo>
                  <a:pt x="1336720" y="33903"/>
                </a:moveTo>
                <a:lnTo>
                  <a:pt x="80146" y="33903"/>
                </a:lnTo>
                <a:lnTo>
                  <a:pt x="80046" y="40805"/>
                </a:lnTo>
                <a:lnTo>
                  <a:pt x="80146" y="42904"/>
                </a:lnTo>
                <a:lnTo>
                  <a:pt x="1336720" y="42904"/>
                </a:lnTo>
                <a:lnTo>
                  <a:pt x="1336821" y="40805"/>
                </a:lnTo>
                <a:lnTo>
                  <a:pt x="1336720" y="33903"/>
                </a:lnTo>
                <a:close/>
              </a:path>
              <a:path w="1417320" h="76835">
                <a:moveTo>
                  <a:pt x="1406364" y="33903"/>
                </a:moveTo>
                <a:lnTo>
                  <a:pt x="1371831" y="33903"/>
                </a:lnTo>
                <a:lnTo>
                  <a:pt x="1371831" y="42904"/>
                </a:lnTo>
                <a:lnTo>
                  <a:pt x="1406367" y="42904"/>
                </a:lnTo>
                <a:lnTo>
                  <a:pt x="1416866" y="38404"/>
                </a:lnTo>
                <a:lnTo>
                  <a:pt x="1406364" y="33903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685881" y="5803401"/>
            <a:ext cx="5050155" cy="76835"/>
          </a:xfrm>
          <a:custGeom>
            <a:avLst/>
            <a:gdLst/>
            <a:ahLst/>
            <a:cxnLst/>
            <a:rect l="l" t="t" r="r" b="b"/>
            <a:pathLst>
              <a:path w="5050155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7" y="74408"/>
                </a:lnTo>
                <a:lnTo>
                  <a:pt x="87360" y="72006"/>
                </a:lnTo>
                <a:lnTo>
                  <a:pt x="80146" y="42904"/>
                </a:lnTo>
                <a:lnTo>
                  <a:pt x="45035" y="42904"/>
                </a:lnTo>
                <a:lnTo>
                  <a:pt x="45035" y="33903"/>
                </a:lnTo>
                <a:lnTo>
                  <a:pt x="80146" y="33903"/>
                </a:lnTo>
                <a:lnTo>
                  <a:pt x="80347" y="31203"/>
                </a:lnTo>
                <a:lnTo>
                  <a:pt x="88447" y="2400"/>
                </a:lnTo>
                <a:lnTo>
                  <a:pt x="89611" y="0"/>
                </a:lnTo>
                <a:close/>
              </a:path>
              <a:path w="5050155" h="76835">
                <a:moveTo>
                  <a:pt x="4960158" y="0"/>
                </a:moveTo>
                <a:lnTo>
                  <a:pt x="4969724" y="40805"/>
                </a:lnTo>
                <a:lnTo>
                  <a:pt x="4969609" y="43206"/>
                </a:lnTo>
                <a:lnTo>
                  <a:pt x="4960158" y="76809"/>
                </a:lnTo>
                <a:lnTo>
                  <a:pt x="5039271" y="42904"/>
                </a:lnTo>
                <a:lnTo>
                  <a:pt x="5004734" y="42904"/>
                </a:lnTo>
                <a:lnTo>
                  <a:pt x="5004734" y="33903"/>
                </a:lnTo>
                <a:lnTo>
                  <a:pt x="5039268" y="33903"/>
                </a:lnTo>
                <a:lnTo>
                  <a:pt x="4960158" y="0"/>
                </a:lnTo>
                <a:close/>
              </a:path>
              <a:path w="5050155" h="76835">
                <a:moveTo>
                  <a:pt x="80146" y="33903"/>
                </a:moveTo>
                <a:lnTo>
                  <a:pt x="45035" y="33903"/>
                </a:lnTo>
                <a:lnTo>
                  <a:pt x="45035" y="42904"/>
                </a:lnTo>
                <a:lnTo>
                  <a:pt x="80146" y="42904"/>
                </a:lnTo>
                <a:lnTo>
                  <a:pt x="80045" y="40805"/>
                </a:lnTo>
                <a:lnTo>
                  <a:pt x="80146" y="33903"/>
                </a:lnTo>
                <a:close/>
              </a:path>
              <a:path w="5050155" h="76835">
                <a:moveTo>
                  <a:pt x="4969623" y="33903"/>
                </a:moveTo>
                <a:lnTo>
                  <a:pt x="80146" y="33903"/>
                </a:lnTo>
                <a:lnTo>
                  <a:pt x="80045" y="40805"/>
                </a:lnTo>
                <a:lnTo>
                  <a:pt x="80146" y="42904"/>
                </a:lnTo>
                <a:lnTo>
                  <a:pt x="4969623" y="42904"/>
                </a:lnTo>
                <a:lnTo>
                  <a:pt x="4969724" y="40805"/>
                </a:lnTo>
                <a:lnTo>
                  <a:pt x="4969623" y="33903"/>
                </a:lnTo>
                <a:close/>
              </a:path>
              <a:path w="5050155" h="76835">
                <a:moveTo>
                  <a:pt x="5039268" y="33903"/>
                </a:moveTo>
                <a:lnTo>
                  <a:pt x="5004734" y="33903"/>
                </a:lnTo>
                <a:lnTo>
                  <a:pt x="5004734" y="42904"/>
                </a:lnTo>
                <a:lnTo>
                  <a:pt x="5039271" y="42904"/>
                </a:lnTo>
                <a:lnTo>
                  <a:pt x="5049770" y="38404"/>
                </a:lnTo>
                <a:lnTo>
                  <a:pt x="5039268" y="33903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" name="object 28"/>
          <p:cNvGrpSpPr/>
          <p:nvPr/>
        </p:nvGrpSpPr>
        <p:grpSpPr>
          <a:xfrm>
            <a:off x="5182685" y="2719972"/>
            <a:ext cx="639445" cy="3026410"/>
            <a:chOff x="5182685" y="2719972"/>
            <a:chExt cx="639445" cy="3026410"/>
          </a:xfrm>
        </p:grpSpPr>
        <p:sp>
          <p:nvSpPr>
            <p:cNvPr id="29" name="object 29"/>
            <p:cNvSpPr/>
            <p:nvPr/>
          </p:nvSpPr>
          <p:spPr>
            <a:xfrm>
              <a:off x="5187185" y="2719972"/>
              <a:ext cx="630555" cy="3021965"/>
            </a:xfrm>
            <a:custGeom>
              <a:avLst/>
              <a:gdLst/>
              <a:ahLst/>
              <a:cxnLst/>
              <a:rect l="l" t="t" r="r" b="b"/>
              <a:pathLst>
                <a:path w="630554" h="3021965">
                  <a:moveTo>
                    <a:pt x="162325" y="365191"/>
                  </a:moveTo>
                  <a:lnTo>
                    <a:pt x="193168" y="404633"/>
                  </a:lnTo>
                  <a:lnTo>
                    <a:pt x="223021" y="444711"/>
                  </a:lnTo>
                  <a:lnTo>
                    <a:pt x="251877" y="485407"/>
                  </a:lnTo>
                  <a:lnTo>
                    <a:pt x="279730" y="526702"/>
                  </a:lnTo>
                  <a:lnTo>
                    <a:pt x="306572" y="568577"/>
                  </a:lnTo>
                  <a:lnTo>
                    <a:pt x="332398" y="611012"/>
                  </a:lnTo>
                  <a:lnTo>
                    <a:pt x="357199" y="653988"/>
                  </a:lnTo>
                  <a:lnTo>
                    <a:pt x="380971" y="697487"/>
                  </a:lnTo>
                  <a:lnTo>
                    <a:pt x="403705" y="741489"/>
                  </a:lnTo>
                  <a:lnTo>
                    <a:pt x="425395" y="785975"/>
                  </a:lnTo>
                  <a:lnTo>
                    <a:pt x="446035" y="830926"/>
                  </a:lnTo>
                  <a:lnTo>
                    <a:pt x="465618" y="876324"/>
                  </a:lnTo>
                  <a:lnTo>
                    <a:pt x="484137" y="922149"/>
                  </a:lnTo>
                  <a:lnTo>
                    <a:pt x="501585" y="968381"/>
                  </a:lnTo>
                  <a:lnTo>
                    <a:pt x="517957" y="1015003"/>
                  </a:lnTo>
                  <a:lnTo>
                    <a:pt x="533244" y="1061995"/>
                  </a:lnTo>
                  <a:lnTo>
                    <a:pt x="547441" y="1109337"/>
                  </a:lnTo>
                  <a:lnTo>
                    <a:pt x="560540" y="1157011"/>
                  </a:lnTo>
                  <a:lnTo>
                    <a:pt x="572536" y="1204998"/>
                  </a:lnTo>
                  <a:lnTo>
                    <a:pt x="583420" y="1253279"/>
                  </a:lnTo>
                  <a:lnTo>
                    <a:pt x="593188" y="1301835"/>
                  </a:lnTo>
                  <a:lnTo>
                    <a:pt x="601831" y="1350646"/>
                  </a:lnTo>
                  <a:lnTo>
                    <a:pt x="609344" y="1399693"/>
                  </a:lnTo>
                  <a:lnTo>
                    <a:pt x="615719" y="1448958"/>
                  </a:lnTo>
                  <a:lnTo>
                    <a:pt x="620950" y="1498421"/>
                  </a:lnTo>
                  <a:lnTo>
                    <a:pt x="625030" y="1548064"/>
                  </a:lnTo>
                  <a:lnTo>
                    <a:pt x="627953" y="1597867"/>
                  </a:lnTo>
                  <a:lnTo>
                    <a:pt x="629712" y="1647811"/>
                  </a:lnTo>
                  <a:lnTo>
                    <a:pt x="630299" y="1697878"/>
                  </a:lnTo>
                  <a:lnTo>
                    <a:pt x="629721" y="1747545"/>
                  </a:lnTo>
                  <a:lnTo>
                    <a:pt x="627990" y="1797093"/>
                  </a:lnTo>
                  <a:lnTo>
                    <a:pt x="625113" y="1846503"/>
                  </a:lnTo>
                  <a:lnTo>
                    <a:pt x="621097" y="1895757"/>
                  </a:lnTo>
                  <a:lnTo>
                    <a:pt x="615948" y="1944835"/>
                  </a:lnTo>
                  <a:lnTo>
                    <a:pt x="609673" y="1993720"/>
                  </a:lnTo>
                  <a:lnTo>
                    <a:pt x="602278" y="2042392"/>
                  </a:lnTo>
                  <a:lnTo>
                    <a:pt x="593769" y="2090834"/>
                  </a:lnTo>
                  <a:lnTo>
                    <a:pt x="584153" y="2139026"/>
                  </a:lnTo>
                  <a:lnTo>
                    <a:pt x="573437" y="2186949"/>
                  </a:lnTo>
                  <a:lnTo>
                    <a:pt x="561626" y="2234586"/>
                  </a:lnTo>
                  <a:lnTo>
                    <a:pt x="548728" y="2281917"/>
                  </a:lnTo>
                  <a:lnTo>
                    <a:pt x="534749" y="2328924"/>
                  </a:lnTo>
                  <a:lnTo>
                    <a:pt x="519696" y="2375588"/>
                  </a:lnTo>
                  <a:lnTo>
                    <a:pt x="503574" y="2421890"/>
                  </a:lnTo>
                  <a:lnTo>
                    <a:pt x="486391" y="2467813"/>
                  </a:lnTo>
                  <a:lnTo>
                    <a:pt x="468153" y="2513337"/>
                  </a:lnTo>
                  <a:lnTo>
                    <a:pt x="448866" y="2558444"/>
                  </a:lnTo>
                  <a:lnTo>
                    <a:pt x="428537" y="2603114"/>
                  </a:lnTo>
                  <a:lnTo>
                    <a:pt x="407173" y="2647330"/>
                  </a:lnTo>
                  <a:lnTo>
                    <a:pt x="384779" y="2691073"/>
                  </a:lnTo>
                  <a:lnTo>
                    <a:pt x="361362" y="2734324"/>
                  </a:lnTo>
                  <a:lnTo>
                    <a:pt x="336930" y="2777065"/>
                  </a:lnTo>
                  <a:lnTo>
                    <a:pt x="311488" y="2819277"/>
                  </a:lnTo>
                  <a:lnTo>
                    <a:pt x="285042" y="2860940"/>
                  </a:lnTo>
                  <a:lnTo>
                    <a:pt x="257600" y="2902038"/>
                  </a:lnTo>
                  <a:lnTo>
                    <a:pt x="229167" y="2942550"/>
                  </a:lnTo>
                  <a:lnTo>
                    <a:pt x="199751" y="2982459"/>
                  </a:lnTo>
                  <a:lnTo>
                    <a:pt x="169358" y="3021746"/>
                  </a:lnTo>
                </a:path>
                <a:path w="630554" h="3021965">
                  <a:moveTo>
                    <a:pt x="423127" y="2972573"/>
                  </a:moveTo>
                  <a:lnTo>
                    <a:pt x="393124" y="2931340"/>
                  </a:lnTo>
                  <a:lnTo>
                    <a:pt x="364167" y="2889478"/>
                  </a:lnTo>
                  <a:lnTo>
                    <a:pt x="336264" y="2847008"/>
                  </a:lnTo>
                  <a:lnTo>
                    <a:pt x="309420" y="2803949"/>
                  </a:lnTo>
                  <a:lnTo>
                    <a:pt x="283643" y="2760322"/>
                  </a:lnTo>
                  <a:lnTo>
                    <a:pt x="258939" y="2716147"/>
                  </a:lnTo>
                  <a:lnTo>
                    <a:pt x="235314" y="2671444"/>
                  </a:lnTo>
                  <a:lnTo>
                    <a:pt x="212777" y="2626234"/>
                  </a:lnTo>
                  <a:lnTo>
                    <a:pt x="191333" y="2580538"/>
                  </a:lnTo>
                  <a:lnTo>
                    <a:pt x="170989" y="2534375"/>
                  </a:lnTo>
                  <a:lnTo>
                    <a:pt x="151752" y="2487765"/>
                  </a:lnTo>
                  <a:lnTo>
                    <a:pt x="133628" y="2440729"/>
                  </a:lnTo>
                  <a:lnTo>
                    <a:pt x="116625" y="2393288"/>
                  </a:lnTo>
                  <a:lnTo>
                    <a:pt x="100749" y="2345461"/>
                  </a:lnTo>
                  <a:lnTo>
                    <a:pt x="86007" y="2297269"/>
                  </a:lnTo>
                  <a:lnTo>
                    <a:pt x="72406" y="2248733"/>
                  </a:lnTo>
                  <a:lnTo>
                    <a:pt x="59952" y="2199871"/>
                  </a:lnTo>
                  <a:lnTo>
                    <a:pt x="48652" y="2150706"/>
                  </a:lnTo>
                  <a:lnTo>
                    <a:pt x="38513" y="2101257"/>
                  </a:lnTo>
                  <a:lnTo>
                    <a:pt x="29541" y="2051544"/>
                  </a:lnTo>
                  <a:lnTo>
                    <a:pt x="21744" y="2001588"/>
                  </a:lnTo>
                  <a:lnTo>
                    <a:pt x="15128" y="1951408"/>
                  </a:lnTo>
                  <a:lnTo>
                    <a:pt x="9700" y="1901026"/>
                  </a:lnTo>
                  <a:lnTo>
                    <a:pt x="5466" y="1850462"/>
                  </a:lnTo>
                  <a:lnTo>
                    <a:pt x="2434" y="1799736"/>
                  </a:lnTo>
                  <a:lnTo>
                    <a:pt x="609" y="1748867"/>
                  </a:lnTo>
                  <a:lnTo>
                    <a:pt x="0" y="1697878"/>
                  </a:lnTo>
                  <a:lnTo>
                    <a:pt x="588" y="1647744"/>
                  </a:lnTo>
                  <a:lnTo>
                    <a:pt x="2350" y="1597749"/>
                  </a:lnTo>
                  <a:lnTo>
                    <a:pt x="5278" y="1547909"/>
                  </a:lnTo>
                  <a:lnTo>
                    <a:pt x="9363" y="1498244"/>
                  </a:lnTo>
                  <a:lnTo>
                    <a:pt x="14598" y="1448772"/>
                  </a:lnTo>
                  <a:lnTo>
                    <a:pt x="20976" y="1399512"/>
                  </a:lnTo>
                  <a:lnTo>
                    <a:pt x="28490" y="1350483"/>
                  </a:lnTo>
                  <a:lnTo>
                    <a:pt x="37131" y="1301703"/>
                  </a:lnTo>
                  <a:lnTo>
                    <a:pt x="46893" y="1253191"/>
                  </a:lnTo>
                  <a:lnTo>
                    <a:pt x="57767" y="1204965"/>
                  </a:lnTo>
                  <a:lnTo>
                    <a:pt x="69746" y="1157045"/>
                  </a:lnTo>
                  <a:lnTo>
                    <a:pt x="82823" y="1109449"/>
                  </a:lnTo>
                  <a:lnTo>
                    <a:pt x="96990" y="1062195"/>
                  </a:lnTo>
                  <a:lnTo>
                    <a:pt x="112239" y="1015302"/>
                  </a:lnTo>
                  <a:lnTo>
                    <a:pt x="128564" y="968790"/>
                  </a:lnTo>
                  <a:lnTo>
                    <a:pt x="145955" y="922675"/>
                  </a:lnTo>
                  <a:lnTo>
                    <a:pt x="164407" y="876978"/>
                  </a:lnTo>
                  <a:lnTo>
                    <a:pt x="183912" y="831717"/>
                  </a:lnTo>
                  <a:lnTo>
                    <a:pt x="204461" y="786910"/>
                  </a:lnTo>
                  <a:lnTo>
                    <a:pt x="226047" y="742576"/>
                  </a:lnTo>
                  <a:lnTo>
                    <a:pt x="248664" y="698734"/>
                  </a:lnTo>
                  <a:lnTo>
                    <a:pt x="272302" y="655402"/>
                  </a:lnTo>
                  <a:lnTo>
                    <a:pt x="296956" y="612600"/>
                  </a:lnTo>
                  <a:lnTo>
                    <a:pt x="322616" y="570345"/>
                  </a:lnTo>
                  <a:lnTo>
                    <a:pt x="349276" y="528656"/>
                  </a:lnTo>
                  <a:lnTo>
                    <a:pt x="376929" y="487553"/>
                  </a:lnTo>
                  <a:lnTo>
                    <a:pt x="405566" y="447053"/>
                  </a:lnTo>
                  <a:lnTo>
                    <a:pt x="435180" y="407175"/>
                  </a:lnTo>
                  <a:lnTo>
                    <a:pt x="465764" y="367938"/>
                  </a:lnTo>
                  <a:lnTo>
                    <a:pt x="497310" y="329361"/>
                  </a:lnTo>
                  <a:lnTo>
                    <a:pt x="529810" y="291462"/>
                  </a:lnTo>
                  <a:lnTo>
                    <a:pt x="563257" y="254260"/>
                  </a:lnTo>
                  <a:lnTo>
                    <a:pt x="597644" y="217774"/>
                  </a:lnTo>
                </a:path>
                <a:path w="630554" h="3021965">
                  <a:moveTo>
                    <a:pt x="315133" y="0"/>
                  </a:moveTo>
                  <a:lnTo>
                    <a:pt x="315133" y="3009906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9983" y="4375512"/>
              <a:ext cx="84672" cy="8467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7363807" y="4171177"/>
            <a:ext cx="1314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5881" y="4417850"/>
            <a:ext cx="0" cy="1652905"/>
          </a:xfrm>
          <a:custGeom>
            <a:avLst/>
            <a:gdLst/>
            <a:ahLst/>
            <a:cxnLst/>
            <a:rect l="l" t="t" r="r" b="b"/>
            <a:pathLst>
              <a:path w="0" h="1652904">
                <a:moveTo>
                  <a:pt x="0" y="0"/>
                </a:moveTo>
                <a:lnTo>
                  <a:pt x="0" y="1652587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35652" y="4417850"/>
            <a:ext cx="0" cy="1652905"/>
          </a:xfrm>
          <a:custGeom>
            <a:avLst/>
            <a:gdLst/>
            <a:ahLst/>
            <a:cxnLst/>
            <a:rect l="l" t="t" r="r" b="b"/>
            <a:pathLst>
              <a:path w="0" h="1652904">
                <a:moveTo>
                  <a:pt x="0" y="0"/>
                </a:moveTo>
                <a:lnTo>
                  <a:pt x="0" y="1652587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18785" y="4451187"/>
            <a:ext cx="0" cy="826769"/>
          </a:xfrm>
          <a:custGeom>
            <a:avLst/>
            <a:gdLst/>
            <a:ahLst/>
            <a:cxnLst/>
            <a:rect l="l" t="t" r="r" b="b"/>
            <a:pathLst>
              <a:path w="0" h="826770">
                <a:moveTo>
                  <a:pt x="0" y="0"/>
                </a:moveTo>
                <a:lnTo>
                  <a:pt x="0" y="826293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95820" y="1878134"/>
            <a:ext cx="5050155" cy="0"/>
          </a:xfrm>
          <a:custGeom>
            <a:avLst/>
            <a:gdLst/>
            <a:ahLst/>
            <a:cxnLst/>
            <a:rect l="l" t="t" r="r" b="b"/>
            <a:pathLst>
              <a:path w="5050155" h="0">
                <a:moveTo>
                  <a:pt x="0" y="0"/>
                </a:moveTo>
                <a:lnTo>
                  <a:pt x="5049770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85881" y="4417850"/>
            <a:ext cx="5050155" cy="0"/>
          </a:xfrm>
          <a:custGeom>
            <a:avLst/>
            <a:gdLst/>
            <a:ahLst/>
            <a:cxnLst/>
            <a:rect l="l" t="t" r="r" b="b"/>
            <a:pathLst>
              <a:path w="5050155" h="0">
                <a:moveTo>
                  <a:pt x="0" y="0"/>
                </a:moveTo>
                <a:lnTo>
                  <a:pt x="5049770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7685" y="2231848"/>
            <a:ext cx="1417320" cy="0"/>
          </a:xfrm>
          <a:custGeom>
            <a:avLst/>
            <a:gdLst/>
            <a:ahLst/>
            <a:cxnLst/>
            <a:rect l="l" t="t" r="r" b="b"/>
            <a:pathLst>
              <a:path w="1417320" h="0">
                <a:moveTo>
                  <a:pt x="0" y="0"/>
                </a:moveTo>
                <a:lnTo>
                  <a:pt x="1416862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18788" y="4417850"/>
            <a:ext cx="1417320" cy="0"/>
          </a:xfrm>
          <a:custGeom>
            <a:avLst/>
            <a:gdLst/>
            <a:ahLst/>
            <a:cxnLst/>
            <a:rect l="l" t="t" r="r" b="b"/>
            <a:pathLst>
              <a:path w="1417320" h="0">
                <a:moveTo>
                  <a:pt x="0" y="0"/>
                </a:moveTo>
                <a:lnTo>
                  <a:pt x="1416862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3" y="1835798"/>
            <a:ext cx="84670" cy="846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3545" y="4375515"/>
            <a:ext cx="84672" cy="8467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212" y="2189513"/>
            <a:ext cx="84670" cy="8467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3315" y="4375515"/>
            <a:ext cx="84672" cy="8467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3254" y="1835798"/>
            <a:ext cx="84672" cy="8467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502319" y="4375515"/>
            <a:ext cx="3275965" cy="85090"/>
            <a:chOff x="5502319" y="4375515"/>
            <a:chExt cx="3275965" cy="85090"/>
          </a:xfrm>
        </p:grpSpPr>
        <p:sp>
          <p:nvSpPr>
            <p:cNvPr id="15" name="object 15"/>
            <p:cNvSpPr/>
            <p:nvPr/>
          </p:nvSpPr>
          <p:spPr>
            <a:xfrm>
              <a:off x="5502319" y="4417848"/>
              <a:ext cx="3233420" cy="0"/>
            </a:xfrm>
            <a:custGeom>
              <a:avLst/>
              <a:gdLst/>
              <a:ahLst/>
              <a:cxnLst/>
              <a:rect l="l" t="t" r="r" b="b"/>
              <a:pathLst>
                <a:path w="3233420" h="0">
                  <a:moveTo>
                    <a:pt x="0" y="0"/>
                  </a:moveTo>
                  <a:lnTo>
                    <a:pt x="3233332" y="2"/>
                  </a:lnTo>
                </a:path>
              </a:pathLst>
            </a:custGeom>
            <a:ln w="35999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3315" y="4375515"/>
              <a:ext cx="84672" cy="84670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349" y="2189513"/>
            <a:ext cx="84670" cy="8467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6452" y="4375515"/>
            <a:ext cx="84672" cy="8467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169295" y="962717"/>
            <a:ext cx="8255000" cy="127762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867025" marR="5080" indent="-2854960">
              <a:lnSpc>
                <a:spcPct val="101000"/>
              </a:lnSpc>
              <a:spcBef>
                <a:spcPts val="8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-2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142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DIFERENCIA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38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  <a:p>
            <a:pPr marL="1654175">
              <a:lnSpc>
                <a:spcPct val="100000"/>
              </a:lnSpc>
              <a:spcBef>
                <a:spcPts val="1285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384810">
              <a:lnSpc>
                <a:spcPct val="100000"/>
              </a:lnSpc>
              <a:spcBef>
                <a:spcPts val="1115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39876" y="5592881"/>
            <a:ext cx="1206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00A650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08269" y="4406667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37302" y="4325699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80829" y="4843779"/>
            <a:ext cx="1314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18785" y="5050958"/>
            <a:ext cx="1417320" cy="76835"/>
          </a:xfrm>
          <a:custGeom>
            <a:avLst/>
            <a:gdLst/>
            <a:ahLst/>
            <a:cxnLst/>
            <a:rect l="l" t="t" r="r" b="b"/>
            <a:pathLst>
              <a:path w="1417320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9" y="74408"/>
                </a:lnTo>
                <a:lnTo>
                  <a:pt x="87362" y="72006"/>
                </a:lnTo>
                <a:lnTo>
                  <a:pt x="80146" y="42904"/>
                </a:lnTo>
                <a:lnTo>
                  <a:pt x="45036" y="42904"/>
                </a:lnTo>
                <a:lnTo>
                  <a:pt x="45036" y="33903"/>
                </a:lnTo>
                <a:lnTo>
                  <a:pt x="80146" y="33903"/>
                </a:lnTo>
                <a:lnTo>
                  <a:pt x="80349" y="31203"/>
                </a:lnTo>
                <a:lnTo>
                  <a:pt x="88449" y="2400"/>
                </a:lnTo>
                <a:lnTo>
                  <a:pt x="89611" y="0"/>
                </a:lnTo>
                <a:close/>
              </a:path>
              <a:path w="1417320" h="76835">
                <a:moveTo>
                  <a:pt x="1327255" y="0"/>
                </a:moveTo>
                <a:lnTo>
                  <a:pt x="1336821" y="40805"/>
                </a:lnTo>
                <a:lnTo>
                  <a:pt x="1336705" y="43206"/>
                </a:lnTo>
                <a:lnTo>
                  <a:pt x="1327255" y="76809"/>
                </a:lnTo>
                <a:lnTo>
                  <a:pt x="1406367" y="42904"/>
                </a:lnTo>
                <a:lnTo>
                  <a:pt x="1371831" y="42904"/>
                </a:lnTo>
                <a:lnTo>
                  <a:pt x="1371831" y="33903"/>
                </a:lnTo>
                <a:lnTo>
                  <a:pt x="1406364" y="33903"/>
                </a:lnTo>
                <a:lnTo>
                  <a:pt x="1327255" y="0"/>
                </a:lnTo>
                <a:close/>
              </a:path>
              <a:path w="1417320" h="76835">
                <a:moveTo>
                  <a:pt x="80146" y="33903"/>
                </a:moveTo>
                <a:lnTo>
                  <a:pt x="45036" y="33903"/>
                </a:lnTo>
                <a:lnTo>
                  <a:pt x="45036" y="42904"/>
                </a:lnTo>
                <a:lnTo>
                  <a:pt x="80146" y="42904"/>
                </a:lnTo>
                <a:lnTo>
                  <a:pt x="80046" y="40805"/>
                </a:lnTo>
                <a:lnTo>
                  <a:pt x="80146" y="33903"/>
                </a:lnTo>
                <a:close/>
              </a:path>
              <a:path w="1417320" h="76835">
                <a:moveTo>
                  <a:pt x="1336720" y="33903"/>
                </a:moveTo>
                <a:lnTo>
                  <a:pt x="80146" y="33903"/>
                </a:lnTo>
                <a:lnTo>
                  <a:pt x="80046" y="40805"/>
                </a:lnTo>
                <a:lnTo>
                  <a:pt x="80146" y="42904"/>
                </a:lnTo>
                <a:lnTo>
                  <a:pt x="1336720" y="42904"/>
                </a:lnTo>
                <a:lnTo>
                  <a:pt x="1336821" y="40805"/>
                </a:lnTo>
                <a:lnTo>
                  <a:pt x="1336720" y="33903"/>
                </a:lnTo>
                <a:close/>
              </a:path>
              <a:path w="1417320" h="76835">
                <a:moveTo>
                  <a:pt x="1406364" y="33903"/>
                </a:moveTo>
                <a:lnTo>
                  <a:pt x="1371831" y="33903"/>
                </a:lnTo>
                <a:lnTo>
                  <a:pt x="1371831" y="42904"/>
                </a:lnTo>
                <a:lnTo>
                  <a:pt x="1406367" y="42904"/>
                </a:lnTo>
                <a:lnTo>
                  <a:pt x="1416866" y="38404"/>
                </a:lnTo>
                <a:lnTo>
                  <a:pt x="1406364" y="33903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685881" y="5803401"/>
            <a:ext cx="5050155" cy="76835"/>
          </a:xfrm>
          <a:custGeom>
            <a:avLst/>
            <a:gdLst/>
            <a:ahLst/>
            <a:cxnLst/>
            <a:rect l="l" t="t" r="r" b="b"/>
            <a:pathLst>
              <a:path w="5050155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7" y="74408"/>
                </a:lnTo>
                <a:lnTo>
                  <a:pt x="87360" y="72006"/>
                </a:lnTo>
                <a:lnTo>
                  <a:pt x="80146" y="42904"/>
                </a:lnTo>
                <a:lnTo>
                  <a:pt x="45035" y="42904"/>
                </a:lnTo>
                <a:lnTo>
                  <a:pt x="45035" y="33903"/>
                </a:lnTo>
                <a:lnTo>
                  <a:pt x="80146" y="33903"/>
                </a:lnTo>
                <a:lnTo>
                  <a:pt x="80347" y="31203"/>
                </a:lnTo>
                <a:lnTo>
                  <a:pt x="88447" y="2400"/>
                </a:lnTo>
                <a:lnTo>
                  <a:pt x="89611" y="0"/>
                </a:lnTo>
                <a:close/>
              </a:path>
              <a:path w="5050155" h="76835">
                <a:moveTo>
                  <a:pt x="4960158" y="0"/>
                </a:moveTo>
                <a:lnTo>
                  <a:pt x="4969724" y="40805"/>
                </a:lnTo>
                <a:lnTo>
                  <a:pt x="4969609" y="43206"/>
                </a:lnTo>
                <a:lnTo>
                  <a:pt x="4960158" y="76809"/>
                </a:lnTo>
                <a:lnTo>
                  <a:pt x="5039271" y="42904"/>
                </a:lnTo>
                <a:lnTo>
                  <a:pt x="5004734" y="42904"/>
                </a:lnTo>
                <a:lnTo>
                  <a:pt x="5004734" y="33903"/>
                </a:lnTo>
                <a:lnTo>
                  <a:pt x="5039268" y="33903"/>
                </a:lnTo>
                <a:lnTo>
                  <a:pt x="4960158" y="0"/>
                </a:lnTo>
                <a:close/>
              </a:path>
              <a:path w="5050155" h="76835">
                <a:moveTo>
                  <a:pt x="80146" y="33903"/>
                </a:moveTo>
                <a:lnTo>
                  <a:pt x="45035" y="33903"/>
                </a:lnTo>
                <a:lnTo>
                  <a:pt x="45035" y="42904"/>
                </a:lnTo>
                <a:lnTo>
                  <a:pt x="80146" y="42904"/>
                </a:lnTo>
                <a:lnTo>
                  <a:pt x="80045" y="40805"/>
                </a:lnTo>
                <a:lnTo>
                  <a:pt x="80146" y="33903"/>
                </a:lnTo>
                <a:close/>
              </a:path>
              <a:path w="5050155" h="76835">
                <a:moveTo>
                  <a:pt x="4969623" y="33903"/>
                </a:moveTo>
                <a:lnTo>
                  <a:pt x="80146" y="33903"/>
                </a:lnTo>
                <a:lnTo>
                  <a:pt x="80045" y="40805"/>
                </a:lnTo>
                <a:lnTo>
                  <a:pt x="80146" y="42904"/>
                </a:lnTo>
                <a:lnTo>
                  <a:pt x="4969623" y="42904"/>
                </a:lnTo>
                <a:lnTo>
                  <a:pt x="4969724" y="40805"/>
                </a:lnTo>
                <a:lnTo>
                  <a:pt x="4969623" y="33903"/>
                </a:lnTo>
                <a:close/>
              </a:path>
              <a:path w="5050155" h="76835">
                <a:moveTo>
                  <a:pt x="5039268" y="33903"/>
                </a:moveTo>
                <a:lnTo>
                  <a:pt x="5004734" y="33903"/>
                </a:lnTo>
                <a:lnTo>
                  <a:pt x="5004734" y="42904"/>
                </a:lnTo>
                <a:lnTo>
                  <a:pt x="5039271" y="42904"/>
                </a:lnTo>
                <a:lnTo>
                  <a:pt x="5049770" y="38404"/>
                </a:lnTo>
                <a:lnTo>
                  <a:pt x="5039268" y="33903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" name="object 26"/>
          <p:cNvGrpSpPr/>
          <p:nvPr/>
        </p:nvGrpSpPr>
        <p:grpSpPr>
          <a:xfrm>
            <a:off x="5182685" y="2719972"/>
            <a:ext cx="639445" cy="3026410"/>
            <a:chOff x="5182685" y="2719972"/>
            <a:chExt cx="639445" cy="3026410"/>
          </a:xfrm>
        </p:grpSpPr>
        <p:sp>
          <p:nvSpPr>
            <p:cNvPr id="27" name="object 27"/>
            <p:cNvSpPr/>
            <p:nvPr/>
          </p:nvSpPr>
          <p:spPr>
            <a:xfrm>
              <a:off x="5187185" y="2719972"/>
              <a:ext cx="630555" cy="3021965"/>
            </a:xfrm>
            <a:custGeom>
              <a:avLst/>
              <a:gdLst/>
              <a:ahLst/>
              <a:cxnLst/>
              <a:rect l="l" t="t" r="r" b="b"/>
              <a:pathLst>
                <a:path w="630554" h="3021965">
                  <a:moveTo>
                    <a:pt x="162325" y="365191"/>
                  </a:moveTo>
                  <a:lnTo>
                    <a:pt x="193168" y="404633"/>
                  </a:lnTo>
                  <a:lnTo>
                    <a:pt x="223021" y="444711"/>
                  </a:lnTo>
                  <a:lnTo>
                    <a:pt x="251877" y="485407"/>
                  </a:lnTo>
                  <a:lnTo>
                    <a:pt x="279730" y="526702"/>
                  </a:lnTo>
                  <a:lnTo>
                    <a:pt x="306572" y="568577"/>
                  </a:lnTo>
                  <a:lnTo>
                    <a:pt x="332398" y="611012"/>
                  </a:lnTo>
                  <a:lnTo>
                    <a:pt x="357199" y="653988"/>
                  </a:lnTo>
                  <a:lnTo>
                    <a:pt x="380971" y="697487"/>
                  </a:lnTo>
                  <a:lnTo>
                    <a:pt x="403705" y="741489"/>
                  </a:lnTo>
                  <a:lnTo>
                    <a:pt x="425395" y="785975"/>
                  </a:lnTo>
                  <a:lnTo>
                    <a:pt x="446035" y="830926"/>
                  </a:lnTo>
                  <a:lnTo>
                    <a:pt x="465618" y="876324"/>
                  </a:lnTo>
                  <a:lnTo>
                    <a:pt x="484137" y="922149"/>
                  </a:lnTo>
                  <a:lnTo>
                    <a:pt x="501585" y="968381"/>
                  </a:lnTo>
                  <a:lnTo>
                    <a:pt x="517957" y="1015003"/>
                  </a:lnTo>
                  <a:lnTo>
                    <a:pt x="533244" y="1061995"/>
                  </a:lnTo>
                  <a:lnTo>
                    <a:pt x="547441" y="1109337"/>
                  </a:lnTo>
                  <a:lnTo>
                    <a:pt x="560540" y="1157011"/>
                  </a:lnTo>
                  <a:lnTo>
                    <a:pt x="572536" y="1204998"/>
                  </a:lnTo>
                  <a:lnTo>
                    <a:pt x="583420" y="1253279"/>
                  </a:lnTo>
                  <a:lnTo>
                    <a:pt x="593188" y="1301835"/>
                  </a:lnTo>
                  <a:lnTo>
                    <a:pt x="601831" y="1350646"/>
                  </a:lnTo>
                  <a:lnTo>
                    <a:pt x="609344" y="1399693"/>
                  </a:lnTo>
                  <a:lnTo>
                    <a:pt x="615719" y="1448958"/>
                  </a:lnTo>
                  <a:lnTo>
                    <a:pt x="620950" y="1498421"/>
                  </a:lnTo>
                  <a:lnTo>
                    <a:pt x="625030" y="1548064"/>
                  </a:lnTo>
                  <a:lnTo>
                    <a:pt x="627953" y="1597867"/>
                  </a:lnTo>
                  <a:lnTo>
                    <a:pt x="629712" y="1647811"/>
                  </a:lnTo>
                  <a:lnTo>
                    <a:pt x="630299" y="1697878"/>
                  </a:lnTo>
                  <a:lnTo>
                    <a:pt x="629721" y="1747545"/>
                  </a:lnTo>
                  <a:lnTo>
                    <a:pt x="627990" y="1797093"/>
                  </a:lnTo>
                  <a:lnTo>
                    <a:pt x="625113" y="1846503"/>
                  </a:lnTo>
                  <a:lnTo>
                    <a:pt x="621097" y="1895757"/>
                  </a:lnTo>
                  <a:lnTo>
                    <a:pt x="615948" y="1944835"/>
                  </a:lnTo>
                  <a:lnTo>
                    <a:pt x="609673" y="1993720"/>
                  </a:lnTo>
                  <a:lnTo>
                    <a:pt x="602278" y="2042392"/>
                  </a:lnTo>
                  <a:lnTo>
                    <a:pt x="593769" y="2090834"/>
                  </a:lnTo>
                  <a:lnTo>
                    <a:pt x="584153" y="2139026"/>
                  </a:lnTo>
                  <a:lnTo>
                    <a:pt x="573437" y="2186949"/>
                  </a:lnTo>
                  <a:lnTo>
                    <a:pt x="561626" y="2234586"/>
                  </a:lnTo>
                  <a:lnTo>
                    <a:pt x="548728" y="2281917"/>
                  </a:lnTo>
                  <a:lnTo>
                    <a:pt x="534749" y="2328924"/>
                  </a:lnTo>
                  <a:lnTo>
                    <a:pt x="519696" y="2375588"/>
                  </a:lnTo>
                  <a:lnTo>
                    <a:pt x="503574" y="2421890"/>
                  </a:lnTo>
                  <a:lnTo>
                    <a:pt x="486391" y="2467813"/>
                  </a:lnTo>
                  <a:lnTo>
                    <a:pt x="468153" y="2513337"/>
                  </a:lnTo>
                  <a:lnTo>
                    <a:pt x="448866" y="2558444"/>
                  </a:lnTo>
                  <a:lnTo>
                    <a:pt x="428537" y="2603114"/>
                  </a:lnTo>
                  <a:lnTo>
                    <a:pt x="407173" y="2647330"/>
                  </a:lnTo>
                  <a:lnTo>
                    <a:pt x="384779" y="2691073"/>
                  </a:lnTo>
                  <a:lnTo>
                    <a:pt x="361362" y="2734324"/>
                  </a:lnTo>
                  <a:lnTo>
                    <a:pt x="336930" y="2777065"/>
                  </a:lnTo>
                  <a:lnTo>
                    <a:pt x="311488" y="2819277"/>
                  </a:lnTo>
                  <a:lnTo>
                    <a:pt x="285042" y="2860940"/>
                  </a:lnTo>
                  <a:lnTo>
                    <a:pt x="257600" y="2902038"/>
                  </a:lnTo>
                  <a:lnTo>
                    <a:pt x="229167" y="2942550"/>
                  </a:lnTo>
                  <a:lnTo>
                    <a:pt x="199751" y="2982459"/>
                  </a:lnTo>
                  <a:lnTo>
                    <a:pt x="169358" y="3021746"/>
                  </a:lnTo>
                </a:path>
                <a:path w="630554" h="3021965">
                  <a:moveTo>
                    <a:pt x="423127" y="2972573"/>
                  </a:moveTo>
                  <a:lnTo>
                    <a:pt x="393124" y="2931340"/>
                  </a:lnTo>
                  <a:lnTo>
                    <a:pt x="364167" y="2889478"/>
                  </a:lnTo>
                  <a:lnTo>
                    <a:pt x="336264" y="2847008"/>
                  </a:lnTo>
                  <a:lnTo>
                    <a:pt x="309420" y="2803949"/>
                  </a:lnTo>
                  <a:lnTo>
                    <a:pt x="283643" y="2760322"/>
                  </a:lnTo>
                  <a:lnTo>
                    <a:pt x="258939" y="2716147"/>
                  </a:lnTo>
                  <a:lnTo>
                    <a:pt x="235314" y="2671444"/>
                  </a:lnTo>
                  <a:lnTo>
                    <a:pt x="212777" y="2626234"/>
                  </a:lnTo>
                  <a:lnTo>
                    <a:pt x="191333" y="2580538"/>
                  </a:lnTo>
                  <a:lnTo>
                    <a:pt x="170989" y="2534375"/>
                  </a:lnTo>
                  <a:lnTo>
                    <a:pt x="151752" y="2487765"/>
                  </a:lnTo>
                  <a:lnTo>
                    <a:pt x="133628" y="2440729"/>
                  </a:lnTo>
                  <a:lnTo>
                    <a:pt x="116625" y="2393288"/>
                  </a:lnTo>
                  <a:lnTo>
                    <a:pt x="100749" y="2345461"/>
                  </a:lnTo>
                  <a:lnTo>
                    <a:pt x="86007" y="2297269"/>
                  </a:lnTo>
                  <a:lnTo>
                    <a:pt x="72406" y="2248733"/>
                  </a:lnTo>
                  <a:lnTo>
                    <a:pt x="59952" y="2199871"/>
                  </a:lnTo>
                  <a:lnTo>
                    <a:pt x="48652" y="2150706"/>
                  </a:lnTo>
                  <a:lnTo>
                    <a:pt x="38513" y="2101257"/>
                  </a:lnTo>
                  <a:lnTo>
                    <a:pt x="29541" y="2051544"/>
                  </a:lnTo>
                  <a:lnTo>
                    <a:pt x="21744" y="2001588"/>
                  </a:lnTo>
                  <a:lnTo>
                    <a:pt x="15128" y="1951408"/>
                  </a:lnTo>
                  <a:lnTo>
                    <a:pt x="9700" y="1901026"/>
                  </a:lnTo>
                  <a:lnTo>
                    <a:pt x="5466" y="1850462"/>
                  </a:lnTo>
                  <a:lnTo>
                    <a:pt x="2434" y="1799736"/>
                  </a:lnTo>
                  <a:lnTo>
                    <a:pt x="609" y="1748867"/>
                  </a:lnTo>
                  <a:lnTo>
                    <a:pt x="0" y="1697878"/>
                  </a:lnTo>
                  <a:lnTo>
                    <a:pt x="588" y="1647744"/>
                  </a:lnTo>
                  <a:lnTo>
                    <a:pt x="2350" y="1597749"/>
                  </a:lnTo>
                  <a:lnTo>
                    <a:pt x="5278" y="1547909"/>
                  </a:lnTo>
                  <a:lnTo>
                    <a:pt x="9363" y="1498244"/>
                  </a:lnTo>
                  <a:lnTo>
                    <a:pt x="14598" y="1448772"/>
                  </a:lnTo>
                  <a:lnTo>
                    <a:pt x="20976" y="1399512"/>
                  </a:lnTo>
                  <a:lnTo>
                    <a:pt x="28490" y="1350483"/>
                  </a:lnTo>
                  <a:lnTo>
                    <a:pt x="37131" y="1301703"/>
                  </a:lnTo>
                  <a:lnTo>
                    <a:pt x="46893" y="1253191"/>
                  </a:lnTo>
                  <a:lnTo>
                    <a:pt x="57767" y="1204965"/>
                  </a:lnTo>
                  <a:lnTo>
                    <a:pt x="69746" y="1157045"/>
                  </a:lnTo>
                  <a:lnTo>
                    <a:pt x="82823" y="1109449"/>
                  </a:lnTo>
                  <a:lnTo>
                    <a:pt x="96990" y="1062195"/>
                  </a:lnTo>
                  <a:lnTo>
                    <a:pt x="112239" y="1015302"/>
                  </a:lnTo>
                  <a:lnTo>
                    <a:pt x="128564" y="968790"/>
                  </a:lnTo>
                  <a:lnTo>
                    <a:pt x="145955" y="922675"/>
                  </a:lnTo>
                  <a:lnTo>
                    <a:pt x="164407" y="876978"/>
                  </a:lnTo>
                  <a:lnTo>
                    <a:pt x="183912" y="831717"/>
                  </a:lnTo>
                  <a:lnTo>
                    <a:pt x="204461" y="786910"/>
                  </a:lnTo>
                  <a:lnTo>
                    <a:pt x="226047" y="742576"/>
                  </a:lnTo>
                  <a:lnTo>
                    <a:pt x="248664" y="698734"/>
                  </a:lnTo>
                  <a:lnTo>
                    <a:pt x="272302" y="655402"/>
                  </a:lnTo>
                  <a:lnTo>
                    <a:pt x="296956" y="612600"/>
                  </a:lnTo>
                  <a:lnTo>
                    <a:pt x="322616" y="570345"/>
                  </a:lnTo>
                  <a:lnTo>
                    <a:pt x="349276" y="528656"/>
                  </a:lnTo>
                  <a:lnTo>
                    <a:pt x="376929" y="487553"/>
                  </a:lnTo>
                  <a:lnTo>
                    <a:pt x="405566" y="447053"/>
                  </a:lnTo>
                  <a:lnTo>
                    <a:pt x="435180" y="407175"/>
                  </a:lnTo>
                  <a:lnTo>
                    <a:pt x="465764" y="367938"/>
                  </a:lnTo>
                  <a:lnTo>
                    <a:pt x="497310" y="329361"/>
                  </a:lnTo>
                  <a:lnTo>
                    <a:pt x="529810" y="291462"/>
                  </a:lnTo>
                  <a:lnTo>
                    <a:pt x="563257" y="254260"/>
                  </a:lnTo>
                  <a:lnTo>
                    <a:pt x="597644" y="217774"/>
                  </a:lnTo>
                </a:path>
                <a:path w="630554" h="3021965">
                  <a:moveTo>
                    <a:pt x="315133" y="0"/>
                  </a:moveTo>
                  <a:lnTo>
                    <a:pt x="315133" y="3009906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9983" y="4375512"/>
              <a:ext cx="84672" cy="8467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363807" y="4171177"/>
            <a:ext cx="1314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50772" y="4524366"/>
            <a:ext cx="1335405" cy="300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>
                <a:solidFill>
                  <a:srgbClr val="EC008C"/>
                </a:solidFill>
                <a:latin typeface="Arial"/>
                <a:cs typeface="Arial"/>
              </a:rPr>
              <a:t>EJE</a:t>
            </a:r>
            <a:r>
              <a:rPr dirty="0" sz="1800" spc="-60">
                <a:solidFill>
                  <a:srgbClr val="EC008C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EC008C"/>
                </a:solidFill>
                <a:latin typeface="Arial"/>
                <a:cs typeface="Arial"/>
              </a:rPr>
              <a:t>MAYOR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820" y="1878134"/>
            <a:ext cx="5050155" cy="0"/>
          </a:xfrm>
          <a:custGeom>
            <a:avLst/>
            <a:gdLst/>
            <a:ahLst/>
            <a:cxnLst/>
            <a:rect l="l" t="t" r="r" b="b"/>
            <a:pathLst>
              <a:path w="5050155" h="0">
                <a:moveTo>
                  <a:pt x="0" y="0"/>
                </a:moveTo>
                <a:lnTo>
                  <a:pt x="5049770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85881" y="4417850"/>
            <a:ext cx="5050155" cy="0"/>
          </a:xfrm>
          <a:custGeom>
            <a:avLst/>
            <a:gdLst/>
            <a:ahLst/>
            <a:cxnLst/>
            <a:rect l="l" t="t" r="r" b="b"/>
            <a:pathLst>
              <a:path w="5050155" h="0">
                <a:moveTo>
                  <a:pt x="0" y="0"/>
                </a:moveTo>
                <a:lnTo>
                  <a:pt x="5049770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7685" y="2231848"/>
            <a:ext cx="1417320" cy="0"/>
          </a:xfrm>
          <a:custGeom>
            <a:avLst/>
            <a:gdLst/>
            <a:ahLst/>
            <a:cxnLst/>
            <a:rect l="l" t="t" r="r" b="b"/>
            <a:pathLst>
              <a:path w="1417320" h="0">
                <a:moveTo>
                  <a:pt x="0" y="0"/>
                </a:moveTo>
                <a:lnTo>
                  <a:pt x="1416862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18788" y="4417850"/>
            <a:ext cx="1417320" cy="0"/>
          </a:xfrm>
          <a:custGeom>
            <a:avLst/>
            <a:gdLst/>
            <a:ahLst/>
            <a:cxnLst/>
            <a:rect l="l" t="t" r="r" b="b"/>
            <a:pathLst>
              <a:path w="1417320" h="0">
                <a:moveTo>
                  <a:pt x="0" y="0"/>
                </a:moveTo>
                <a:lnTo>
                  <a:pt x="1416862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3" y="1835798"/>
            <a:ext cx="84670" cy="846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3545" y="4375515"/>
            <a:ext cx="84672" cy="846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212" y="2189513"/>
            <a:ext cx="84670" cy="8467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3315" y="4375515"/>
            <a:ext cx="84672" cy="8467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3254" y="1835798"/>
            <a:ext cx="84672" cy="84672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3719217" y="4417848"/>
            <a:ext cx="1816735" cy="0"/>
          </a:xfrm>
          <a:custGeom>
            <a:avLst/>
            <a:gdLst/>
            <a:ahLst/>
            <a:cxnLst/>
            <a:rect l="l" t="t" r="r" b="b"/>
            <a:pathLst>
              <a:path w="1816735" h="0">
                <a:moveTo>
                  <a:pt x="0" y="2"/>
                </a:moveTo>
                <a:lnTo>
                  <a:pt x="1816469" y="0"/>
                </a:lnTo>
              </a:path>
            </a:pathLst>
          </a:custGeom>
          <a:ln w="35999">
            <a:solidFill>
              <a:srgbClr val="00AE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3315" y="4375515"/>
            <a:ext cx="84672" cy="8467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349" y="2189513"/>
            <a:ext cx="84670" cy="8467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169295" y="962717"/>
            <a:ext cx="8255000" cy="127762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867025" marR="5080" indent="-2854960">
              <a:lnSpc>
                <a:spcPct val="101000"/>
              </a:lnSpc>
              <a:spcBef>
                <a:spcPts val="8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-2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142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DIFERENCIA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38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  <a:p>
            <a:pPr marL="1654175">
              <a:lnSpc>
                <a:spcPct val="100000"/>
              </a:lnSpc>
              <a:spcBef>
                <a:spcPts val="1285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384810">
              <a:lnSpc>
                <a:spcPct val="100000"/>
              </a:lnSpc>
              <a:spcBef>
                <a:spcPts val="1115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08269" y="4406667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37302" y="4325699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182422" y="2715210"/>
            <a:ext cx="640080" cy="3031490"/>
            <a:chOff x="5182422" y="2715210"/>
            <a:chExt cx="640080" cy="3031490"/>
          </a:xfrm>
        </p:grpSpPr>
        <p:sp>
          <p:nvSpPr>
            <p:cNvPr id="18" name="object 18"/>
            <p:cNvSpPr/>
            <p:nvPr/>
          </p:nvSpPr>
          <p:spPr>
            <a:xfrm>
              <a:off x="5187185" y="2719972"/>
              <a:ext cx="630555" cy="3021965"/>
            </a:xfrm>
            <a:custGeom>
              <a:avLst/>
              <a:gdLst/>
              <a:ahLst/>
              <a:cxnLst/>
              <a:rect l="l" t="t" r="r" b="b"/>
              <a:pathLst>
                <a:path w="630554" h="3021965">
                  <a:moveTo>
                    <a:pt x="162325" y="365191"/>
                  </a:moveTo>
                  <a:lnTo>
                    <a:pt x="193168" y="404633"/>
                  </a:lnTo>
                  <a:lnTo>
                    <a:pt x="223021" y="444711"/>
                  </a:lnTo>
                  <a:lnTo>
                    <a:pt x="251877" y="485407"/>
                  </a:lnTo>
                  <a:lnTo>
                    <a:pt x="279730" y="526702"/>
                  </a:lnTo>
                  <a:lnTo>
                    <a:pt x="306572" y="568577"/>
                  </a:lnTo>
                  <a:lnTo>
                    <a:pt x="332398" y="611012"/>
                  </a:lnTo>
                  <a:lnTo>
                    <a:pt x="357199" y="653988"/>
                  </a:lnTo>
                  <a:lnTo>
                    <a:pt x="380971" y="697487"/>
                  </a:lnTo>
                  <a:lnTo>
                    <a:pt x="403705" y="741489"/>
                  </a:lnTo>
                  <a:lnTo>
                    <a:pt x="425395" y="785975"/>
                  </a:lnTo>
                  <a:lnTo>
                    <a:pt x="446035" y="830926"/>
                  </a:lnTo>
                  <a:lnTo>
                    <a:pt x="465618" y="876324"/>
                  </a:lnTo>
                  <a:lnTo>
                    <a:pt x="484137" y="922149"/>
                  </a:lnTo>
                  <a:lnTo>
                    <a:pt x="501585" y="968381"/>
                  </a:lnTo>
                  <a:lnTo>
                    <a:pt x="517957" y="1015003"/>
                  </a:lnTo>
                  <a:lnTo>
                    <a:pt x="533244" y="1061995"/>
                  </a:lnTo>
                  <a:lnTo>
                    <a:pt x="547441" y="1109337"/>
                  </a:lnTo>
                  <a:lnTo>
                    <a:pt x="560540" y="1157011"/>
                  </a:lnTo>
                  <a:lnTo>
                    <a:pt x="572536" y="1204998"/>
                  </a:lnTo>
                  <a:lnTo>
                    <a:pt x="583420" y="1253279"/>
                  </a:lnTo>
                  <a:lnTo>
                    <a:pt x="593188" y="1301835"/>
                  </a:lnTo>
                  <a:lnTo>
                    <a:pt x="601831" y="1350646"/>
                  </a:lnTo>
                  <a:lnTo>
                    <a:pt x="609344" y="1399693"/>
                  </a:lnTo>
                  <a:lnTo>
                    <a:pt x="615719" y="1448958"/>
                  </a:lnTo>
                  <a:lnTo>
                    <a:pt x="620950" y="1498421"/>
                  </a:lnTo>
                  <a:lnTo>
                    <a:pt x="625030" y="1548064"/>
                  </a:lnTo>
                  <a:lnTo>
                    <a:pt x="627953" y="1597867"/>
                  </a:lnTo>
                  <a:lnTo>
                    <a:pt x="629712" y="1647811"/>
                  </a:lnTo>
                  <a:lnTo>
                    <a:pt x="630299" y="1697878"/>
                  </a:lnTo>
                  <a:lnTo>
                    <a:pt x="629721" y="1747545"/>
                  </a:lnTo>
                  <a:lnTo>
                    <a:pt x="627990" y="1797093"/>
                  </a:lnTo>
                  <a:lnTo>
                    <a:pt x="625113" y="1846503"/>
                  </a:lnTo>
                  <a:lnTo>
                    <a:pt x="621097" y="1895757"/>
                  </a:lnTo>
                  <a:lnTo>
                    <a:pt x="615948" y="1944835"/>
                  </a:lnTo>
                  <a:lnTo>
                    <a:pt x="609673" y="1993720"/>
                  </a:lnTo>
                  <a:lnTo>
                    <a:pt x="602278" y="2042392"/>
                  </a:lnTo>
                  <a:lnTo>
                    <a:pt x="593769" y="2090834"/>
                  </a:lnTo>
                  <a:lnTo>
                    <a:pt x="584153" y="2139026"/>
                  </a:lnTo>
                  <a:lnTo>
                    <a:pt x="573437" y="2186949"/>
                  </a:lnTo>
                  <a:lnTo>
                    <a:pt x="561626" y="2234586"/>
                  </a:lnTo>
                  <a:lnTo>
                    <a:pt x="548728" y="2281917"/>
                  </a:lnTo>
                  <a:lnTo>
                    <a:pt x="534749" y="2328924"/>
                  </a:lnTo>
                  <a:lnTo>
                    <a:pt x="519696" y="2375588"/>
                  </a:lnTo>
                  <a:lnTo>
                    <a:pt x="503574" y="2421890"/>
                  </a:lnTo>
                  <a:lnTo>
                    <a:pt x="486391" y="2467813"/>
                  </a:lnTo>
                  <a:lnTo>
                    <a:pt x="468153" y="2513337"/>
                  </a:lnTo>
                  <a:lnTo>
                    <a:pt x="448866" y="2558444"/>
                  </a:lnTo>
                  <a:lnTo>
                    <a:pt x="428537" y="2603114"/>
                  </a:lnTo>
                  <a:lnTo>
                    <a:pt x="407173" y="2647330"/>
                  </a:lnTo>
                  <a:lnTo>
                    <a:pt x="384779" y="2691073"/>
                  </a:lnTo>
                  <a:lnTo>
                    <a:pt x="361362" y="2734324"/>
                  </a:lnTo>
                  <a:lnTo>
                    <a:pt x="336930" y="2777065"/>
                  </a:lnTo>
                  <a:lnTo>
                    <a:pt x="311488" y="2819277"/>
                  </a:lnTo>
                  <a:lnTo>
                    <a:pt x="285042" y="2860940"/>
                  </a:lnTo>
                  <a:lnTo>
                    <a:pt x="257600" y="2902038"/>
                  </a:lnTo>
                  <a:lnTo>
                    <a:pt x="229167" y="2942550"/>
                  </a:lnTo>
                  <a:lnTo>
                    <a:pt x="199751" y="2982459"/>
                  </a:lnTo>
                  <a:lnTo>
                    <a:pt x="169358" y="3021746"/>
                  </a:lnTo>
                </a:path>
                <a:path w="630554" h="3021965">
                  <a:moveTo>
                    <a:pt x="423127" y="2972573"/>
                  </a:moveTo>
                  <a:lnTo>
                    <a:pt x="393124" y="2931340"/>
                  </a:lnTo>
                  <a:lnTo>
                    <a:pt x="364167" y="2889478"/>
                  </a:lnTo>
                  <a:lnTo>
                    <a:pt x="336264" y="2847008"/>
                  </a:lnTo>
                  <a:lnTo>
                    <a:pt x="309420" y="2803949"/>
                  </a:lnTo>
                  <a:lnTo>
                    <a:pt x="283643" y="2760322"/>
                  </a:lnTo>
                  <a:lnTo>
                    <a:pt x="258939" y="2716147"/>
                  </a:lnTo>
                  <a:lnTo>
                    <a:pt x="235314" y="2671444"/>
                  </a:lnTo>
                  <a:lnTo>
                    <a:pt x="212777" y="2626234"/>
                  </a:lnTo>
                  <a:lnTo>
                    <a:pt x="191333" y="2580538"/>
                  </a:lnTo>
                  <a:lnTo>
                    <a:pt x="170989" y="2534375"/>
                  </a:lnTo>
                  <a:lnTo>
                    <a:pt x="151752" y="2487765"/>
                  </a:lnTo>
                  <a:lnTo>
                    <a:pt x="133628" y="2440729"/>
                  </a:lnTo>
                  <a:lnTo>
                    <a:pt x="116625" y="2393288"/>
                  </a:lnTo>
                  <a:lnTo>
                    <a:pt x="100749" y="2345461"/>
                  </a:lnTo>
                  <a:lnTo>
                    <a:pt x="86007" y="2297269"/>
                  </a:lnTo>
                  <a:lnTo>
                    <a:pt x="72406" y="2248733"/>
                  </a:lnTo>
                  <a:lnTo>
                    <a:pt x="59952" y="2199871"/>
                  </a:lnTo>
                  <a:lnTo>
                    <a:pt x="48652" y="2150706"/>
                  </a:lnTo>
                  <a:lnTo>
                    <a:pt x="38513" y="2101257"/>
                  </a:lnTo>
                  <a:lnTo>
                    <a:pt x="29541" y="2051544"/>
                  </a:lnTo>
                  <a:lnTo>
                    <a:pt x="21744" y="2001588"/>
                  </a:lnTo>
                  <a:lnTo>
                    <a:pt x="15128" y="1951408"/>
                  </a:lnTo>
                  <a:lnTo>
                    <a:pt x="9700" y="1901026"/>
                  </a:lnTo>
                  <a:lnTo>
                    <a:pt x="5466" y="1850462"/>
                  </a:lnTo>
                  <a:lnTo>
                    <a:pt x="2434" y="1799736"/>
                  </a:lnTo>
                  <a:lnTo>
                    <a:pt x="609" y="1748867"/>
                  </a:lnTo>
                  <a:lnTo>
                    <a:pt x="0" y="1697878"/>
                  </a:lnTo>
                  <a:lnTo>
                    <a:pt x="588" y="1647744"/>
                  </a:lnTo>
                  <a:lnTo>
                    <a:pt x="2350" y="1597749"/>
                  </a:lnTo>
                  <a:lnTo>
                    <a:pt x="5278" y="1547909"/>
                  </a:lnTo>
                  <a:lnTo>
                    <a:pt x="9363" y="1498244"/>
                  </a:lnTo>
                  <a:lnTo>
                    <a:pt x="14598" y="1448772"/>
                  </a:lnTo>
                  <a:lnTo>
                    <a:pt x="20976" y="1399512"/>
                  </a:lnTo>
                  <a:lnTo>
                    <a:pt x="28490" y="1350483"/>
                  </a:lnTo>
                  <a:lnTo>
                    <a:pt x="37131" y="1301703"/>
                  </a:lnTo>
                  <a:lnTo>
                    <a:pt x="46893" y="1253191"/>
                  </a:lnTo>
                  <a:lnTo>
                    <a:pt x="57767" y="1204965"/>
                  </a:lnTo>
                  <a:lnTo>
                    <a:pt x="69746" y="1157045"/>
                  </a:lnTo>
                  <a:lnTo>
                    <a:pt x="82823" y="1109449"/>
                  </a:lnTo>
                  <a:lnTo>
                    <a:pt x="96990" y="1062195"/>
                  </a:lnTo>
                  <a:lnTo>
                    <a:pt x="112239" y="1015302"/>
                  </a:lnTo>
                  <a:lnTo>
                    <a:pt x="128564" y="968790"/>
                  </a:lnTo>
                  <a:lnTo>
                    <a:pt x="145955" y="922675"/>
                  </a:lnTo>
                  <a:lnTo>
                    <a:pt x="164407" y="876978"/>
                  </a:lnTo>
                  <a:lnTo>
                    <a:pt x="183912" y="831717"/>
                  </a:lnTo>
                  <a:lnTo>
                    <a:pt x="204461" y="786910"/>
                  </a:lnTo>
                  <a:lnTo>
                    <a:pt x="226047" y="742576"/>
                  </a:lnTo>
                  <a:lnTo>
                    <a:pt x="248664" y="698734"/>
                  </a:lnTo>
                  <a:lnTo>
                    <a:pt x="272302" y="655402"/>
                  </a:lnTo>
                  <a:lnTo>
                    <a:pt x="296956" y="612600"/>
                  </a:lnTo>
                  <a:lnTo>
                    <a:pt x="322616" y="570345"/>
                  </a:lnTo>
                  <a:lnTo>
                    <a:pt x="349276" y="528656"/>
                  </a:lnTo>
                  <a:lnTo>
                    <a:pt x="376929" y="487553"/>
                  </a:lnTo>
                  <a:lnTo>
                    <a:pt x="405566" y="447053"/>
                  </a:lnTo>
                  <a:lnTo>
                    <a:pt x="435180" y="407175"/>
                  </a:lnTo>
                  <a:lnTo>
                    <a:pt x="465764" y="367938"/>
                  </a:lnTo>
                  <a:lnTo>
                    <a:pt x="497310" y="329361"/>
                  </a:lnTo>
                  <a:lnTo>
                    <a:pt x="529810" y="291462"/>
                  </a:lnTo>
                  <a:lnTo>
                    <a:pt x="563257" y="254260"/>
                  </a:lnTo>
                  <a:lnTo>
                    <a:pt x="597644" y="217774"/>
                  </a:lnTo>
                </a:path>
                <a:path w="630554" h="3021965">
                  <a:moveTo>
                    <a:pt x="315133" y="0"/>
                  </a:moveTo>
                  <a:lnTo>
                    <a:pt x="315133" y="3009906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9983" y="4375512"/>
              <a:ext cx="84672" cy="8467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363807" y="4171177"/>
            <a:ext cx="1314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69665" y="4485012"/>
            <a:ext cx="1364615" cy="300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>
                <a:solidFill>
                  <a:srgbClr val="00AEEF"/>
                </a:solidFill>
                <a:latin typeface="Arial"/>
                <a:cs typeface="Arial"/>
              </a:rPr>
              <a:t>EJE</a:t>
            </a:r>
            <a:r>
              <a:rPr dirty="0" sz="1800" spc="-7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00AEEF"/>
                </a:solidFill>
                <a:latin typeface="Arial"/>
                <a:cs typeface="Arial"/>
              </a:rPr>
              <a:t>MENOR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681119" y="4399750"/>
            <a:ext cx="5073015" cy="1675764"/>
            <a:chOff x="3681119" y="4399750"/>
            <a:chExt cx="5073015" cy="1675764"/>
          </a:xfrm>
        </p:grpSpPr>
        <p:sp>
          <p:nvSpPr>
            <p:cNvPr id="26" name="object 26"/>
            <p:cNvSpPr/>
            <p:nvPr/>
          </p:nvSpPr>
          <p:spPr>
            <a:xfrm>
              <a:off x="5502319" y="4417848"/>
              <a:ext cx="3233420" cy="0"/>
            </a:xfrm>
            <a:custGeom>
              <a:avLst/>
              <a:gdLst/>
              <a:ahLst/>
              <a:cxnLst/>
              <a:rect l="l" t="t" r="r" b="b"/>
              <a:pathLst>
                <a:path w="3233420" h="0">
                  <a:moveTo>
                    <a:pt x="0" y="0"/>
                  </a:moveTo>
                  <a:lnTo>
                    <a:pt x="3233332" y="2"/>
                  </a:lnTo>
                </a:path>
              </a:pathLst>
            </a:custGeom>
            <a:ln w="35999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685881" y="4417850"/>
              <a:ext cx="5050155" cy="1652905"/>
            </a:xfrm>
            <a:custGeom>
              <a:avLst/>
              <a:gdLst/>
              <a:ahLst/>
              <a:cxnLst/>
              <a:rect l="l" t="t" r="r" b="b"/>
              <a:pathLst>
                <a:path w="5050155" h="1652904">
                  <a:moveTo>
                    <a:pt x="5049770" y="0"/>
                  </a:moveTo>
                  <a:lnTo>
                    <a:pt x="5049770" y="1652587"/>
                  </a:lnTo>
                </a:path>
                <a:path w="5050155" h="1652904">
                  <a:moveTo>
                    <a:pt x="0" y="0"/>
                  </a:moveTo>
                  <a:lnTo>
                    <a:pt x="0" y="1652587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6450772" y="4524366"/>
            <a:ext cx="1335405" cy="300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>
                <a:solidFill>
                  <a:srgbClr val="EC008C"/>
                </a:solidFill>
                <a:latin typeface="Arial"/>
                <a:cs typeface="Arial"/>
              </a:rPr>
              <a:t>EJE</a:t>
            </a:r>
            <a:r>
              <a:rPr dirty="0" sz="1800" spc="-60">
                <a:solidFill>
                  <a:srgbClr val="EC008C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EC008C"/>
                </a:solidFill>
                <a:latin typeface="Arial"/>
                <a:cs typeface="Arial"/>
              </a:rPr>
              <a:t>MAYOR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39876" y="5592881"/>
            <a:ext cx="1206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00A650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685881" y="5803401"/>
            <a:ext cx="5050155" cy="76835"/>
          </a:xfrm>
          <a:custGeom>
            <a:avLst/>
            <a:gdLst/>
            <a:ahLst/>
            <a:cxnLst/>
            <a:rect l="l" t="t" r="r" b="b"/>
            <a:pathLst>
              <a:path w="5050155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7" y="74408"/>
                </a:lnTo>
                <a:lnTo>
                  <a:pt x="87360" y="72006"/>
                </a:lnTo>
                <a:lnTo>
                  <a:pt x="80146" y="42904"/>
                </a:lnTo>
                <a:lnTo>
                  <a:pt x="45035" y="42904"/>
                </a:lnTo>
                <a:lnTo>
                  <a:pt x="45035" y="33903"/>
                </a:lnTo>
                <a:lnTo>
                  <a:pt x="80146" y="33903"/>
                </a:lnTo>
                <a:lnTo>
                  <a:pt x="80347" y="31203"/>
                </a:lnTo>
                <a:lnTo>
                  <a:pt x="88447" y="2400"/>
                </a:lnTo>
                <a:lnTo>
                  <a:pt x="89611" y="0"/>
                </a:lnTo>
                <a:close/>
              </a:path>
              <a:path w="5050155" h="76835">
                <a:moveTo>
                  <a:pt x="4960158" y="0"/>
                </a:moveTo>
                <a:lnTo>
                  <a:pt x="4969724" y="40805"/>
                </a:lnTo>
                <a:lnTo>
                  <a:pt x="4969609" y="43206"/>
                </a:lnTo>
                <a:lnTo>
                  <a:pt x="4960158" y="76809"/>
                </a:lnTo>
                <a:lnTo>
                  <a:pt x="5039271" y="42904"/>
                </a:lnTo>
                <a:lnTo>
                  <a:pt x="5004734" y="42904"/>
                </a:lnTo>
                <a:lnTo>
                  <a:pt x="5004734" y="33903"/>
                </a:lnTo>
                <a:lnTo>
                  <a:pt x="5039268" y="33903"/>
                </a:lnTo>
                <a:lnTo>
                  <a:pt x="4960158" y="0"/>
                </a:lnTo>
                <a:close/>
              </a:path>
              <a:path w="5050155" h="76835">
                <a:moveTo>
                  <a:pt x="80146" y="33903"/>
                </a:moveTo>
                <a:lnTo>
                  <a:pt x="45035" y="33903"/>
                </a:lnTo>
                <a:lnTo>
                  <a:pt x="45035" y="42904"/>
                </a:lnTo>
                <a:lnTo>
                  <a:pt x="80146" y="42904"/>
                </a:lnTo>
                <a:lnTo>
                  <a:pt x="80045" y="40805"/>
                </a:lnTo>
                <a:lnTo>
                  <a:pt x="80146" y="33903"/>
                </a:lnTo>
                <a:close/>
              </a:path>
              <a:path w="5050155" h="76835">
                <a:moveTo>
                  <a:pt x="4969623" y="33903"/>
                </a:moveTo>
                <a:lnTo>
                  <a:pt x="80146" y="33903"/>
                </a:lnTo>
                <a:lnTo>
                  <a:pt x="80045" y="40805"/>
                </a:lnTo>
                <a:lnTo>
                  <a:pt x="80146" y="42904"/>
                </a:lnTo>
                <a:lnTo>
                  <a:pt x="4969623" y="42904"/>
                </a:lnTo>
                <a:lnTo>
                  <a:pt x="4969724" y="40805"/>
                </a:lnTo>
                <a:lnTo>
                  <a:pt x="4969623" y="33903"/>
                </a:lnTo>
                <a:close/>
              </a:path>
              <a:path w="5050155" h="76835">
                <a:moveTo>
                  <a:pt x="5039268" y="33903"/>
                </a:moveTo>
                <a:lnTo>
                  <a:pt x="5004734" y="33903"/>
                </a:lnTo>
                <a:lnTo>
                  <a:pt x="5004734" y="42904"/>
                </a:lnTo>
                <a:lnTo>
                  <a:pt x="5039271" y="42904"/>
                </a:lnTo>
                <a:lnTo>
                  <a:pt x="5049770" y="38404"/>
                </a:lnTo>
                <a:lnTo>
                  <a:pt x="5039268" y="33903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5881" y="4399848"/>
            <a:ext cx="5050155" cy="36195"/>
            <a:chOff x="3685881" y="4399848"/>
            <a:chExt cx="5050155" cy="36195"/>
          </a:xfrm>
        </p:grpSpPr>
        <p:sp>
          <p:nvSpPr>
            <p:cNvPr id="3" name="object 3"/>
            <p:cNvSpPr/>
            <p:nvPr/>
          </p:nvSpPr>
          <p:spPr>
            <a:xfrm>
              <a:off x="3685881" y="4417850"/>
              <a:ext cx="5050155" cy="0"/>
            </a:xfrm>
            <a:custGeom>
              <a:avLst/>
              <a:gdLst/>
              <a:ahLst/>
              <a:cxnLst/>
              <a:rect l="l" t="t" r="r" b="b"/>
              <a:pathLst>
                <a:path w="5050155" h="0">
                  <a:moveTo>
                    <a:pt x="0" y="0"/>
                  </a:moveTo>
                  <a:lnTo>
                    <a:pt x="5049770" y="0"/>
                  </a:lnTo>
                </a:path>
                <a:path w="5050155" h="0">
                  <a:moveTo>
                    <a:pt x="3632907" y="0"/>
                  </a:moveTo>
                  <a:lnTo>
                    <a:pt x="5049770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502319" y="4417848"/>
              <a:ext cx="3233420" cy="0"/>
            </a:xfrm>
            <a:custGeom>
              <a:avLst/>
              <a:gdLst/>
              <a:ahLst/>
              <a:cxnLst/>
              <a:rect l="l" t="t" r="r" b="b"/>
              <a:pathLst>
                <a:path w="3233420" h="0">
                  <a:moveTo>
                    <a:pt x="0" y="0"/>
                  </a:moveTo>
                  <a:lnTo>
                    <a:pt x="3233332" y="2"/>
                  </a:lnTo>
                </a:path>
              </a:pathLst>
            </a:custGeom>
            <a:ln w="35999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795820" y="1878134"/>
            <a:ext cx="5050155" cy="0"/>
          </a:xfrm>
          <a:custGeom>
            <a:avLst/>
            <a:gdLst/>
            <a:ahLst/>
            <a:cxnLst/>
            <a:rect l="l" t="t" r="r" b="b"/>
            <a:pathLst>
              <a:path w="5050155" h="0">
                <a:moveTo>
                  <a:pt x="0" y="0"/>
                </a:moveTo>
                <a:lnTo>
                  <a:pt x="5049770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7685" y="2231848"/>
            <a:ext cx="1417320" cy="0"/>
          </a:xfrm>
          <a:custGeom>
            <a:avLst/>
            <a:gdLst/>
            <a:ahLst/>
            <a:cxnLst/>
            <a:rect l="l" t="t" r="r" b="b"/>
            <a:pathLst>
              <a:path w="1417320" h="0">
                <a:moveTo>
                  <a:pt x="0" y="0"/>
                </a:moveTo>
                <a:lnTo>
                  <a:pt x="1416862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3" y="1835798"/>
            <a:ext cx="84670" cy="846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3545" y="4375515"/>
            <a:ext cx="84672" cy="8467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212" y="2189513"/>
            <a:ext cx="84670" cy="8467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8693315" y="4375515"/>
            <a:ext cx="85090" cy="85090"/>
            <a:chOff x="8693315" y="4375515"/>
            <a:chExt cx="85090" cy="85090"/>
          </a:xfrm>
        </p:grpSpPr>
        <p:sp>
          <p:nvSpPr>
            <p:cNvPr id="11" name="object 11"/>
            <p:cNvSpPr/>
            <p:nvPr/>
          </p:nvSpPr>
          <p:spPr>
            <a:xfrm>
              <a:off x="8702315" y="4384515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33336" y="0"/>
                  </a:moveTo>
                  <a:lnTo>
                    <a:pt x="20360" y="2619"/>
                  </a:lnTo>
                  <a:lnTo>
                    <a:pt x="9764" y="9763"/>
                  </a:lnTo>
                  <a:lnTo>
                    <a:pt x="2619" y="20359"/>
                  </a:lnTo>
                  <a:lnTo>
                    <a:pt x="0" y="33334"/>
                  </a:lnTo>
                  <a:lnTo>
                    <a:pt x="2619" y="46310"/>
                  </a:lnTo>
                  <a:lnTo>
                    <a:pt x="9764" y="56907"/>
                  </a:lnTo>
                  <a:lnTo>
                    <a:pt x="20360" y="64051"/>
                  </a:lnTo>
                  <a:lnTo>
                    <a:pt x="33336" y="66671"/>
                  </a:lnTo>
                  <a:lnTo>
                    <a:pt x="46312" y="64051"/>
                  </a:lnTo>
                  <a:lnTo>
                    <a:pt x="56908" y="56907"/>
                  </a:lnTo>
                  <a:lnTo>
                    <a:pt x="64052" y="46310"/>
                  </a:lnTo>
                  <a:lnTo>
                    <a:pt x="66672" y="33334"/>
                  </a:lnTo>
                  <a:lnTo>
                    <a:pt x="64052" y="20359"/>
                  </a:lnTo>
                  <a:lnTo>
                    <a:pt x="56908" y="9763"/>
                  </a:lnTo>
                  <a:lnTo>
                    <a:pt x="46312" y="2619"/>
                  </a:lnTo>
                  <a:lnTo>
                    <a:pt x="33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702315" y="4384515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33336" y="0"/>
                  </a:moveTo>
                  <a:lnTo>
                    <a:pt x="46312" y="2619"/>
                  </a:lnTo>
                  <a:lnTo>
                    <a:pt x="56908" y="9763"/>
                  </a:lnTo>
                  <a:lnTo>
                    <a:pt x="64052" y="20359"/>
                  </a:lnTo>
                  <a:lnTo>
                    <a:pt x="66672" y="33334"/>
                  </a:lnTo>
                  <a:lnTo>
                    <a:pt x="64052" y="46310"/>
                  </a:lnTo>
                  <a:lnTo>
                    <a:pt x="56908" y="56907"/>
                  </a:lnTo>
                  <a:lnTo>
                    <a:pt x="46312" y="64051"/>
                  </a:lnTo>
                  <a:lnTo>
                    <a:pt x="33336" y="66671"/>
                  </a:lnTo>
                  <a:lnTo>
                    <a:pt x="20360" y="64051"/>
                  </a:lnTo>
                  <a:lnTo>
                    <a:pt x="9764" y="56907"/>
                  </a:lnTo>
                  <a:lnTo>
                    <a:pt x="2619" y="46310"/>
                  </a:lnTo>
                  <a:lnTo>
                    <a:pt x="0" y="33334"/>
                  </a:lnTo>
                  <a:lnTo>
                    <a:pt x="2619" y="20359"/>
                  </a:lnTo>
                  <a:lnTo>
                    <a:pt x="9764" y="9763"/>
                  </a:lnTo>
                  <a:lnTo>
                    <a:pt x="20360" y="2619"/>
                  </a:lnTo>
                  <a:lnTo>
                    <a:pt x="33336" y="0"/>
                  </a:lnTo>
                  <a:close/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3254" y="1835798"/>
            <a:ext cx="84672" cy="8467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8693315" y="4375515"/>
            <a:ext cx="85090" cy="85090"/>
            <a:chOff x="8693315" y="4375515"/>
            <a:chExt cx="85090" cy="85090"/>
          </a:xfrm>
        </p:grpSpPr>
        <p:sp>
          <p:nvSpPr>
            <p:cNvPr id="15" name="object 15"/>
            <p:cNvSpPr/>
            <p:nvPr/>
          </p:nvSpPr>
          <p:spPr>
            <a:xfrm>
              <a:off x="8702315" y="4384515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33336" y="0"/>
                  </a:moveTo>
                  <a:lnTo>
                    <a:pt x="20360" y="2619"/>
                  </a:lnTo>
                  <a:lnTo>
                    <a:pt x="9764" y="9763"/>
                  </a:lnTo>
                  <a:lnTo>
                    <a:pt x="2619" y="20359"/>
                  </a:lnTo>
                  <a:lnTo>
                    <a:pt x="0" y="33334"/>
                  </a:lnTo>
                  <a:lnTo>
                    <a:pt x="2619" y="46310"/>
                  </a:lnTo>
                  <a:lnTo>
                    <a:pt x="9764" y="56907"/>
                  </a:lnTo>
                  <a:lnTo>
                    <a:pt x="20360" y="64051"/>
                  </a:lnTo>
                  <a:lnTo>
                    <a:pt x="33336" y="66671"/>
                  </a:lnTo>
                  <a:lnTo>
                    <a:pt x="46312" y="64051"/>
                  </a:lnTo>
                  <a:lnTo>
                    <a:pt x="56908" y="56907"/>
                  </a:lnTo>
                  <a:lnTo>
                    <a:pt x="64052" y="46310"/>
                  </a:lnTo>
                  <a:lnTo>
                    <a:pt x="66672" y="33334"/>
                  </a:lnTo>
                  <a:lnTo>
                    <a:pt x="64052" y="20359"/>
                  </a:lnTo>
                  <a:lnTo>
                    <a:pt x="56908" y="9763"/>
                  </a:lnTo>
                  <a:lnTo>
                    <a:pt x="46312" y="2619"/>
                  </a:lnTo>
                  <a:lnTo>
                    <a:pt x="33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702315" y="4384515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33336" y="0"/>
                  </a:moveTo>
                  <a:lnTo>
                    <a:pt x="46312" y="2619"/>
                  </a:lnTo>
                  <a:lnTo>
                    <a:pt x="56908" y="9763"/>
                  </a:lnTo>
                  <a:lnTo>
                    <a:pt x="64052" y="20359"/>
                  </a:lnTo>
                  <a:lnTo>
                    <a:pt x="66672" y="33334"/>
                  </a:lnTo>
                  <a:lnTo>
                    <a:pt x="64052" y="46310"/>
                  </a:lnTo>
                  <a:lnTo>
                    <a:pt x="56908" y="56907"/>
                  </a:lnTo>
                  <a:lnTo>
                    <a:pt x="46312" y="64051"/>
                  </a:lnTo>
                  <a:lnTo>
                    <a:pt x="33336" y="66671"/>
                  </a:lnTo>
                  <a:lnTo>
                    <a:pt x="20360" y="64051"/>
                  </a:lnTo>
                  <a:lnTo>
                    <a:pt x="9764" y="56907"/>
                  </a:lnTo>
                  <a:lnTo>
                    <a:pt x="2619" y="46310"/>
                  </a:lnTo>
                  <a:lnTo>
                    <a:pt x="0" y="33334"/>
                  </a:lnTo>
                  <a:lnTo>
                    <a:pt x="2619" y="20359"/>
                  </a:lnTo>
                  <a:lnTo>
                    <a:pt x="9764" y="9763"/>
                  </a:lnTo>
                  <a:lnTo>
                    <a:pt x="20360" y="2619"/>
                  </a:lnTo>
                  <a:lnTo>
                    <a:pt x="33336" y="0"/>
                  </a:lnTo>
                  <a:close/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349" y="2189513"/>
            <a:ext cx="84670" cy="8467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169295" y="962717"/>
            <a:ext cx="8255000" cy="127762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867025" marR="5080" indent="-2854960">
              <a:lnSpc>
                <a:spcPct val="101000"/>
              </a:lnSpc>
              <a:spcBef>
                <a:spcPts val="8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-2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142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DIFERENCIA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38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  <a:p>
            <a:pPr marL="1654175">
              <a:lnSpc>
                <a:spcPct val="100000"/>
              </a:lnSpc>
              <a:spcBef>
                <a:spcPts val="1285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384810">
              <a:lnSpc>
                <a:spcPct val="100000"/>
              </a:lnSpc>
              <a:spcBef>
                <a:spcPts val="1115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37302" y="4325699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701120" y="2715210"/>
            <a:ext cx="2121535" cy="3031490"/>
            <a:chOff x="3701120" y="2715210"/>
            <a:chExt cx="2121535" cy="3031490"/>
          </a:xfrm>
        </p:grpSpPr>
        <p:sp>
          <p:nvSpPr>
            <p:cNvPr id="21" name="object 21"/>
            <p:cNvSpPr/>
            <p:nvPr/>
          </p:nvSpPr>
          <p:spPr>
            <a:xfrm>
              <a:off x="5187185" y="2719972"/>
              <a:ext cx="630555" cy="3021965"/>
            </a:xfrm>
            <a:custGeom>
              <a:avLst/>
              <a:gdLst/>
              <a:ahLst/>
              <a:cxnLst/>
              <a:rect l="l" t="t" r="r" b="b"/>
              <a:pathLst>
                <a:path w="630554" h="3021965">
                  <a:moveTo>
                    <a:pt x="162325" y="365191"/>
                  </a:moveTo>
                  <a:lnTo>
                    <a:pt x="193168" y="404633"/>
                  </a:lnTo>
                  <a:lnTo>
                    <a:pt x="223021" y="444711"/>
                  </a:lnTo>
                  <a:lnTo>
                    <a:pt x="251877" y="485407"/>
                  </a:lnTo>
                  <a:lnTo>
                    <a:pt x="279730" y="526702"/>
                  </a:lnTo>
                  <a:lnTo>
                    <a:pt x="306572" y="568577"/>
                  </a:lnTo>
                  <a:lnTo>
                    <a:pt x="332398" y="611012"/>
                  </a:lnTo>
                  <a:lnTo>
                    <a:pt x="357199" y="653988"/>
                  </a:lnTo>
                  <a:lnTo>
                    <a:pt x="380971" y="697487"/>
                  </a:lnTo>
                  <a:lnTo>
                    <a:pt x="403705" y="741489"/>
                  </a:lnTo>
                  <a:lnTo>
                    <a:pt x="425395" y="785975"/>
                  </a:lnTo>
                  <a:lnTo>
                    <a:pt x="446035" y="830926"/>
                  </a:lnTo>
                  <a:lnTo>
                    <a:pt x="465618" y="876324"/>
                  </a:lnTo>
                  <a:lnTo>
                    <a:pt x="484137" y="922149"/>
                  </a:lnTo>
                  <a:lnTo>
                    <a:pt x="501585" y="968381"/>
                  </a:lnTo>
                  <a:lnTo>
                    <a:pt x="517957" y="1015003"/>
                  </a:lnTo>
                  <a:lnTo>
                    <a:pt x="533244" y="1061995"/>
                  </a:lnTo>
                  <a:lnTo>
                    <a:pt x="547441" y="1109337"/>
                  </a:lnTo>
                  <a:lnTo>
                    <a:pt x="560540" y="1157011"/>
                  </a:lnTo>
                  <a:lnTo>
                    <a:pt x="572536" y="1204998"/>
                  </a:lnTo>
                  <a:lnTo>
                    <a:pt x="583420" y="1253279"/>
                  </a:lnTo>
                  <a:lnTo>
                    <a:pt x="593188" y="1301835"/>
                  </a:lnTo>
                  <a:lnTo>
                    <a:pt x="601831" y="1350646"/>
                  </a:lnTo>
                  <a:lnTo>
                    <a:pt x="609344" y="1399693"/>
                  </a:lnTo>
                  <a:lnTo>
                    <a:pt x="615719" y="1448958"/>
                  </a:lnTo>
                  <a:lnTo>
                    <a:pt x="620950" y="1498421"/>
                  </a:lnTo>
                  <a:lnTo>
                    <a:pt x="625030" y="1548064"/>
                  </a:lnTo>
                  <a:lnTo>
                    <a:pt x="627953" y="1597867"/>
                  </a:lnTo>
                  <a:lnTo>
                    <a:pt x="629712" y="1647811"/>
                  </a:lnTo>
                  <a:lnTo>
                    <a:pt x="630299" y="1697878"/>
                  </a:lnTo>
                  <a:lnTo>
                    <a:pt x="629721" y="1747545"/>
                  </a:lnTo>
                  <a:lnTo>
                    <a:pt x="627990" y="1797093"/>
                  </a:lnTo>
                  <a:lnTo>
                    <a:pt x="625113" y="1846503"/>
                  </a:lnTo>
                  <a:lnTo>
                    <a:pt x="621097" y="1895757"/>
                  </a:lnTo>
                  <a:lnTo>
                    <a:pt x="615948" y="1944835"/>
                  </a:lnTo>
                  <a:lnTo>
                    <a:pt x="609673" y="1993720"/>
                  </a:lnTo>
                  <a:lnTo>
                    <a:pt x="602278" y="2042392"/>
                  </a:lnTo>
                  <a:lnTo>
                    <a:pt x="593769" y="2090834"/>
                  </a:lnTo>
                  <a:lnTo>
                    <a:pt x="584153" y="2139026"/>
                  </a:lnTo>
                  <a:lnTo>
                    <a:pt x="573437" y="2186949"/>
                  </a:lnTo>
                  <a:lnTo>
                    <a:pt x="561626" y="2234586"/>
                  </a:lnTo>
                  <a:lnTo>
                    <a:pt x="548728" y="2281917"/>
                  </a:lnTo>
                  <a:lnTo>
                    <a:pt x="534749" y="2328924"/>
                  </a:lnTo>
                  <a:lnTo>
                    <a:pt x="519696" y="2375588"/>
                  </a:lnTo>
                  <a:lnTo>
                    <a:pt x="503574" y="2421890"/>
                  </a:lnTo>
                  <a:lnTo>
                    <a:pt x="486391" y="2467813"/>
                  </a:lnTo>
                  <a:lnTo>
                    <a:pt x="468153" y="2513337"/>
                  </a:lnTo>
                  <a:lnTo>
                    <a:pt x="448866" y="2558444"/>
                  </a:lnTo>
                  <a:lnTo>
                    <a:pt x="428537" y="2603114"/>
                  </a:lnTo>
                  <a:lnTo>
                    <a:pt x="407173" y="2647330"/>
                  </a:lnTo>
                  <a:lnTo>
                    <a:pt x="384779" y="2691073"/>
                  </a:lnTo>
                  <a:lnTo>
                    <a:pt x="361362" y="2734324"/>
                  </a:lnTo>
                  <a:lnTo>
                    <a:pt x="336930" y="2777065"/>
                  </a:lnTo>
                  <a:lnTo>
                    <a:pt x="311488" y="2819277"/>
                  </a:lnTo>
                  <a:lnTo>
                    <a:pt x="285042" y="2860940"/>
                  </a:lnTo>
                  <a:lnTo>
                    <a:pt x="257600" y="2902038"/>
                  </a:lnTo>
                  <a:lnTo>
                    <a:pt x="229167" y="2942550"/>
                  </a:lnTo>
                  <a:lnTo>
                    <a:pt x="199751" y="2982459"/>
                  </a:lnTo>
                  <a:lnTo>
                    <a:pt x="169358" y="3021746"/>
                  </a:lnTo>
                </a:path>
                <a:path w="630554" h="3021965">
                  <a:moveTo>
                    <a:pt x="423127" y="2972573"/>
                  </a:moveTo>
                  <a:lnTo>
                    <a:pt x="393124" y="2931340"/>
                  </a:lnTo>
                  <a:lnTo>
                    <a:pt x="364167" y="2889478"/>
                  </a:lnTo>
                  <a:lnTo>
                    <a:pt x="336264" y="2847008"/>
                  </a:lnTo>
                  <a:lnTo>
                    <a:pt x="309420" y="2803949"/>
                  </a:lnTo>
                  <a:lnTo>
                    <a:pt x="283643" y="2760322"/>
                  </a:lnTo>
                  <a:lnTo>
                    <a:pt x="258939" y="2716147"/>
                  </a:lnTo>
                  <a:lnTo>
                    <a:pt x="235314" y="2671444"/>
                  </a:lnTo>
                  <a:lnTo>
                    <a:pt x="212777" y="2626234"/>
                  </a:lnTo>
                  <a:lnTo>
                    <a:pt x="191333" y="2580538"/>
                  </a:lnTo>
                  <a:lnTo>
                    <a:pt x="170989" y="2534375"/>
                  </a:lnTo>
                  <a:lnTo>
                    <a:pt x="151752" y="2487765"/>
                  </a:lnTo>
                  <a:lnTo>
                    <a:pt x="133628" y="2440729"/>
                  </a:lnTo>
                  <a:lnTo>
                    <a:pt x="116625" y="2393288"/>
                  </a:lnTo>
                  <a:lnTo>
                    <a:pt x="100749" y="2345461"/>
                  </a:lnTo>
                  <a:lnTo>
                    <a:pt x="86007" y="2297269"/>
                  </a:lnTo>
                  <a:lnTo>
                    <a:pt x="72406" y="2248733"/>
                  </a:lnTo>
                  <a:lnTo>
                    <a:pt x="59952" y="2199871"/>
                  </a:lnTo>
                  <a:lnTo>
                    <a:pt x="48652" y="2150706"/>
                  </a:lnTo>
                  <a:lnTo>
                    <a:pt x="38513" y="2101257"/>
                  </a:lnTo>
                  <a:lnTo>
                    <a:pt x="29541" y="2051544"/>
                  </a:lnTo>
                  <a:lnTo>
                    <a:pt x="21744" y="2001588"/>
                  </a:lnTo>
                  <a:lnTo>
                    <a:pt x="15128" y="1951408"/>
                  </a:lnTo>
                  <a:lnTo>
                    <a:pt x="9700" y="1901026"/>
                  </a:lnTo>
                  <a:lnTo>
                    <a:pt x="5466" y="1850462"/>
                  </a:lnTo>
                  <a:lnTo>
                    <a:pt x="2434" y="1799736"/>
                  </a:lnTo>
                  <a:lnTo>
                    <a:pt x="609" y="1748867"/>
                  </a:lnTo>
                  <a:lnTo>
                    <a:pt x="0" y="1697878"/>
                  </a:lnTo>
                  <a:lnTo>
                    <a:pt x="588" y="1647744"/>
                  </a:lnTo>
                  <a:lnTo>
                    <a:pt x="2350" y="1597749"/>
                  </a:lnTo>
                  <a:lnTo>
                    <a:pt x="5278" y="1547909"/>
                  </a:lnTo>
                  <a:lnTo>
                    <a:pt x="9363" y="1498244"/>
                  </a:lnTo>
                  <a:lnTo>
                    <a:pt x="14598" y="1448772"/>
                  </a:lnTo>
                  <a:lnTo>
                    <a:pt x="20976" y="1399512"/>
                  </a:lnTo>
                  <a:lnTo>
                    <a:pt x="28490" y="1350483"/>
                  </a:lnTo>
                  <a:lnTo>
                    <a:pt x="37131" y="1301703"/>
                  </a:lnTo>
                  <a:lnTo>
                    <a:pt x="46893" y="1253191"/>
                  </a:lnTo>
                  <a:lnTo>
                    <a:pt x="57767" y="1204965"/>
                  </a:lnTo>
                  <a:lnTo>
                    <a:pt x="69746" y="1157045"/>
                  </a:lnTo>
                  <a:lnTo>
                    <a:pt x="82823" y="1109449"/>
                  </a:lnTo>
                  <a:lnTo>
                    <a:pt x="96990" y="1062195"/>
                  </a:lnTo>
                  <a:lnTo>
                    <a:pt x="112239" y="1015302"/>
                  </a:lnTo>
                  <a:lnTo>
                    <a:pt x="128564" y="968790"/>
                  </a:lnTo>
                  <a:lnTo>
                    <a:pt x="145955" y="922675"/>
                  </a:lnTo>
                  <a:lnTo>
                    <a:pt x="164407" y="876978"/>
                  </a:lnTo>
                  <a:lnTo>
                    <a:pt x="183912" y="831717"/>
                  </a:lnTo>
                  <a:lnTo>
                    <a:pt x="204461" y="786910"/>
                  </a:lnTo>
                  <a:lnTo>
                    <a:pt x="226047" y="742576"/>
                  </a:lnTo>
                  <a:lnTo>
                    <a:pt x="248664" y="698734"/>
                  </a:lnTo>
                  <a:lnTo>
                    <a:pt x="272302" y="655402"/>
                  </a:lnTo>
                  <a:lnTo>
                    <a:pt x="296956" y="612600"/>
                  </a:lnTo>
                  <a:lnTo>
                    <a:pt x="322616" y="570345"/>
                  </a:lnTo>
                  <a:lnTo>
                    <a:pt x="349276" y="528656"/>
                  </a:lnTo>
                  <a:lnTo>
                    <a:pt x="376929" y="487553"/>
                  </a:lnTo>
                  <a:lnTo>
                    <a:pt x="405566" y="447053"/>
                  </a:lnTo>
                  <a:lnTo>
                    <a:pt x="435180" y="407175"/>
                  </a:lnTo>
                  <a:lnTo>
                    <a:pt x="465764" y="367938"/>
                  </a:lnTo>
                  <a:lnTo>
                    <a:pt x="497310" y="329361"/>
                  </a:lnTo>
                  <a:lnTo>
                    <a:pt x="529810" y="291462"/>
                  </a:lnTo>
                  <a:lnTo>
                    <a:pt x="563257" y="254260"/>
                  </a:lnTo>
                  <a:lnTo>
                    <a:pt x="597644" y="217774"/>
                  </a:lnTo>
                </a:path>
                <a:path w="630554" h="3021965">
                  <a:moveTo>
                    <a:pt x="315133" y="0"/>
                  </a:moveTo>
                  <a:lnTo>
                    <a:pt x="315133" y="3009906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305401" y="3412958"/>
              <a:ext cx="644525" cy="2042795"/>
            </a:xfrm>
            <a:custGeom>
              <a:avLst/>
              <a:gdLst/>
              <a:ahLst/>
              <a:cxnLst/>
              <a:rect l="l" t="t" r="r" b="b"/>
              <a:pathLst>
                <a:path w="644525" h="2042795">
                  <a:moveTo>
                    <a:pt x="165571" y="35928"/>
                  </a:moveTo>
                  <a:lnTo>
                    <a:pt x="204222" y="67024"/>
                  </a:lnTo>
                  <a:lnTo>
                    <a:pt x="241429" y="99505"/>
                  </a:lnTo>
                  <a:lnTo>
                    <a:pt x="277167" y="133320"/>
                  </a:lnTo>
                  <a:lnTo>
                    <a:pt x="311410" y="168418"/>
                  </a:lnTo>
                  <a:lnTo>
                    <a:pt x="344133" y="204745"/>
                  </a:lnTo>
                  <a:lnTo>
                    <a:pt x="375311" y="242250"/>
                  </a:lnTo>
                  <a:lnTo>
                    <a:pt x="404916" y="280882"/>
                  </a:lnTo>
                  <a:lnTo>
                    <a:pt x="432925" y="320588"/>
                  </a:lnTo>
                  <a:lnTo>
                    <a:pt x="459312" y="361317"/>
                  </a:lnTo>
                  <a:lnTo>
                    <a:pt x="484051" y="403017"/>
                  </a:lnTo>
                  <a:lnTo>
                    <a:pt x="507117" y="445635"/>
                  </a:lnTo>
                  <a:lnTo>
                    <a:pt x="528484" y="489120"/>
                  </a:lnTo>
                  <a:lnTo>
                    <a:pt x="548127" y="533420"/>
                  </a:lnTo>
                  <a:lnTo>
                    <a:pt x="566020" y="578484"/>
                  </a:lnTo>
                  <a:lnTo>
                    <a:pt x="582137" y="624258"/>
                  </a:lnTo>
                  <a:lnTo>
                    <a:pt x="596454" y="670692"/>
                  </a:lnTo>
                  <a:lnTo>
                    <a:pt x="608945" y="717734"/>
                  </a:lnTo>
                  <a:lnTo>
                    <a:pt x="619584" y="765331"/>
                  </a:lnTo>
                  <a:lnTo>
                    <a:pt x="628346" y="813432"/>
                  </a:lnTo>
                  <a:lnTo>
                    <a:pt x="635205" y="861985"/>
                  </a:lnTo>
                  <a:lnTo>
                    <a:pt x="640136" y="910937"/>
                  </a:lnTo>
                  <a:lnTo>
                    <a:pt x="643114" y="960238"/>
                  </a:lnTo>
                  <a:lnTo>
                    <a:pt x="644112" y="1009835"/>
                  </a:lnTo>
                  <a:lnTo>
                    <a:pt x="643132" y="1058974"/>
                  </a:lnTo>
                  <a:lnTo>
                    <a:pt x="640209" y="1107825"/>
                  </a:lnTo>
                  <a:lnTo>
                    <a:pt x="635367" y="1156338"/>
                  </a:lnTo>
                  <a:lnTo>
                    <a:pt x="628631" y="1204461"/>
                  </a:lnTo>
                  <a:lnTo>
                    <a:pt x="620026" y="1252145"/>
                  </a:lnTo>
                  <a:lnTo>
                    <a:pt x="609576" y="1299338"/>
                  </a:lnTo>
                  <a:lnTo>
                    <a:pt x="597306" y="1345990"/>
                  </a:lnTo>
                  <a:lnTo>
                    <a:pt x="583240" y="1392050"/>
                  </a:lnTo>
                  <a:lnTo>
                    <a:pt x="567404" y="1437468"/>
                  </a:lnTo>
                  <a:lnTo>
                    <a:pt x="549821" y="1482193"/>
                  </a:lnTo>
                  <a:lnTo>
                    <a:pt x="530516" y="1526175"/>
                  </a:lnTo>
                  <a:lnTo>
                    <a:pt x="509514" y="1569363"/>
                  </a:lnTo>
                  <a:lnTo>
                    <a:pt x="486839" y="1611706"/>
                  </a:lnTo>
                  <a:lnTo>
                    <a:pt x="462516" y="1653154"/>
                  </a:lnTo>
                  <a:lnTo>
                    <a:pt x="436571" y="1693656"/>
                  </a:lnTo>
                  <a:lnTo>
                    <a:pt x="409026" y="1733162"/>
                  </a:lnTo>
                  <a:lnTo>
                    <a:pt x="379907" y="1771620"/>
                  </a:lnTo>
                  <a:lnTo>
                    <a:pt x="349239" y="1808981"/>
                  </a:lnTo>
                  <a:lnTo>
                    <a:pt x="317046" y="1845194"/>
                  </a:lnTo>
                  <a:lnTo>
                    <a:pt x="283352" y="1880208"/>
                  </a:lnTo>
                  <a:lnTo>
                    <a:pt x="248183" y="1913972"/>
                  </a:lnTo>
                  <a:lnTo>
                    <a:pt x="211563" y="1946437"/>
                  </a:lnTo>
                  <a:lnTo>
                    <a:pt x="173516" y="1977551"/>
                  </a:lnTo>
                </a:path>
                <a:path w="644525" h="2042795">
                  <a:moveTo>
                    <a:pt x="561808" y="2042665"/>
                  </a:moveTo>
                  <a:lnTo>
                    <a:pt x="520443" y="2014688"/>
                  </a:lnTo>
                  <a:lnTo>
                    <a:pt x="480438" y="1985206"/>
                  </a:lnTo>
                  <a:lnTo>
                    <a:pt x="441821" y="1954271"/>
                  </a:lnTo>
                  <a:lnTo>
                    <a:pt x="404621" y="1921933"/>
                  </a:lnTo>
                  <a:lnTo>
                    <a:pt x="368864" y="1888245"/>
                  </a:lnTo>
                  <a:lnTo>
                    <a:pt x="334580" y="1853257"/>
                  </a:lnTo>
                  <a:lnTo>
                    <a:pt x="301795" y="1817021"/>
                  </a:lnTo>
                  <a:lnTo>
                    <a:pt x="270539" y="1779587"/>
                  </a:lnTo>
                  <a:lnTo>
                    <a:pt x="240838" y="1741009"/>
                  </a:lnTo>
                  <a:lnTo>
                    <a:pt x="212721" y="1701335"/>
                  </a:lnTo>
                  <a:lnTo>
                    <a:pt x="186216" y="1660620"/>
                  </a:lnTo>
                  <a:lnTo>
                    <a:pt x="161350" y="1618912"/>
                  </a:lnTo>
                  <a:lnTo>
                    <a:pt x="138152" y="1576264"/>
                  </a:lnTo>
                  <a:lnTo>
                    <a:pt x="116649" y="1532727"/>
                  </a:lnTo>
                  <a:lnTo>
                    <a:pt x="96869" y="1488353"/>
                  </a:lnTo>
                  <a:lnTo>
                    <a:pt x="78841" y="1443192"/>
                  </a:lnTo>
                  <a:lnTo>
                    <a:pt x="62592" y="1397297"/>
                  </a:lnTo>
                  <a:lnTo>
                    <a:pt x="48150" y="1350717"/>
                  </a:lnTo>
                  <a:lnTo>
                    <a:pt x="35543" y="1303506"/>
                  </a:lnTo>
                  <a:lnTo>
                    <a:pt x="24799" y="1255713"/>
                  </a:lnTo>
                  <a:lnTo>
                    <a:pt x="15945" y="1207391"/>
                  </a:lnTo>
                  <a:lnTo>
                    <a:pt x="9011" y="1158591"/>
                  </a:lnTo>
                  <a:lnTo>
                    <a:pt x="4023" y="1109363"/>
                  </a:lnTo>
                  <a:lnTo>
                    <a:pt x="1010" y="1059760"/>
                  </a:lnTo>
                  <a:lnTo>
                    <a:pt x="0" y="1009832"/>
                  </a:lnTo>
                  <a:lnTo>
                    <a:pt x="1025" y="959554"/>
                  </a:lnTo>
                  <a:lnTo>
                    <a:pt x="4084" y="909585"/>
                  </a:lnTo>
                  <a:lnTo>
                    <a:pt x="9149" y="859978"/>
                  </a:lnTo>
                  <a:lnTo>
                    <a:pt x="16194" y="810788"/>
                  </a:lnTo>
                  <a:lnTo>
                    <a:pt x="25192" y="762067"/>
                  </a:lnTo>
                  <a:lnTo>
                    <a:pt x="36115" y="713871"/>
                  </a:lnTo>
                  <a:lnTo>
                    <a:pt x="48937" y="666253"/>
                  </a:lnTo>
                  <a:lnTo>
                    <a:pt x="63632" y="619266"/>
                  </a:lnTo>
                  <a:lnTo>
                    <a:pt x="80172" y="572964"/>
                  </a:lnTo>
                  <a:lnTo>
                    <a:pt x="98530" y="527402"/>
                  </a:lnTo>
                  <a:lnTo>
                    <a:pt x="118680" y="482633"/>
                  </a:lnTo>
                  <a:lnTo>
                    <a:pt x="140594" y="438710"/>
                  </a:lnTo>
                  <a:lnTo>
                    <a:pt x="164246" y="395689"/>
                  </a:lnTo>
                  <a:lnTo>
                    <a:pt x="189610" y="353622"/>
                  </a:lnTo>
                  <a:lnTo>
                    <a:pt x="216657" y="312563"/>
                  </a:lnTo>
                  <a:lnTo>
                    <a:pt x="245362" y="272567"/>
                  </a:lnTo>
                  <a:lnTo>
                    <a:pt x="275697" y="233686"/>
                  </a:lnTo>
                  <a:lnTo>
                    <a:pt x="307636" y="195975"/>
                  </a:lnTo>
                  <a:lnTo>
                    <a:pt x="341151" y="159488"/>
                  </a:lnTo>
                  <a:lnTo>
                    <a:pt x="376216" y="124278"/>
                  </a:lnTo>
                  <a:lnTo>
                    <a:pt x="412804" y="90400"/>
                  </a:lnTo>
                  <a:lnTo>
                    <a:pt x="450888" y="57907"/>
                  </a:lnTo>
                  <a:lnTo>
                    <a:pt x="490442" y="26852"/>
                  </a:lnTo>
                </a:path>
                <a:path w="644525" h="2042795">
                  <a:moveTo>
                    <a:pt x="322052" y="0"/>
                  </a:moveTo>
                  <a:lnTo>
                    <a:pt x="322052" y="2009782"/>
                  </a:lnTo>
                </a:path>
              </a:pathLst>
            </a:custGeom>
            <a:ln w="90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719217" y="4417848"/>
              <a:ext cx="1816735" cy="0"/>
            </a:xfrm>
            <a:custGeom>
              <a:avLst/>
              <a:gdLst/>
              <a:ahLst/>
              <a:cxnLst/>
              <a:rect l="l" t="t" r="r" b="b"/>
              <a:pathLst>
                <a:path w="1816735" h="0">
                  <a:moveTo>
                    <a:pt x="0" y="2"/>
                  </a:moveTo>
                  <a:lnTo>
                    <a:pt x="1816469" y="0"/>
                  </a:lnTo>
                </a:path>
              </a:pathLst>
            </a:custGeom>
            <a:ln w="35999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3844265" y="4485012"/>
            <a:ext cx="1642110" cy="300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800">
                <a:solidFill>
                  <a:srgbClr val="00AEEF"/>
                </a:solidFill>
                <a:latin typeface="Arial"/>
                <a:cs typeface="Arial"/>
              </a:rPr>
              <a:t>EJE</a:t>
            </a:r>
            <a:r>
              <a:rPr dirty="0" sz="1800" spc="-3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00AEEF"/>
                </a:solidFill>
                <a:latin typeface="Arial"/>
                <a:cs typeface="Arial"/>
              </a:rPr>
              <a:t>MENOR</a:t>
            </a:r>
            <a:r>
              <a:rPr dirty="0" sz="1800" spc="24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dirty="0" baseline="35185" sz="225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baseline="35185" sz="225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585118" y="4375512"/>
            <a:ext cx="960119" cy="85090"/>
            <a:chOff x="4585118" y="4375512"/>
            <a:chExt cx="960119" cy="85090"/>
          </a:xfrm>
        </p:grpSpPr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5118" y="4375512"/>
              <a:ext cx="84672" cy="846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9983" y="4375512"/>
              <a:ext cx="84672" cy="8467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450772" y="4524366"/>
            <a:ext cx="1335405" cy="300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>
                <a:solidFill>
                  <a:srgbClr val="EC008C"/>
                </a:solidFill>
                <a:latin typeface="Arial"/>
                <a:cs typeface="Arial"/>
              </a:rPr>
              <a:t>EJE</a:t>
            </a:r>
            <a:r>
              <a:rPr dirty="0" sz="1800" spc="-60">
                <a:solidFill>
                  <a:srgbClr val="EC008C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EC008C"/>
                </a:solidFill>
                <a:latin typeface="Arial"/>
                <a:cs typeface="Arial"/>
              </a:rPr>
              <a:t>MAYOR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970705" y="3475558"/>
            <a:ext cx="323850" cy="1840864"/>
            <a:chOff x="6970705" y="3475558"/>
            <a:chExt cx="323850" cy="1840864"/>
          </a:xfrm>
        </p:grpSpPr>
        <p:sp>
          <p:nvSpPr>
            <p:cNvPr id="33" name="object 33"/>
            <p:cNvSpPr/>
            <p:nvPr/>
          </p:nvSpPr>
          <p:spPr>
            <a:xfrm>
              <a:off x="6975205" y="3480058"/>
              <a:ext cx="314960" cy="1831975"/>
            </a:xfrm>
            <a:custGeom>
              <a:avLst/>
              <a:gdLst/>
              <a:ahLst/>
              <a:cxnLst/>
              <a:rect l="l" t="t" r="r" b="b"/>
              <a:pathLst>
                <a:path w="314959" h="1831975">
                  <a:moveTo>
                    <a:pt x="286973" y="1831762"/>
                  </a:moveTo>
                  <a:lnTo>
                    <a:pt x="261795" y="1788881"/>
                  </a:lnTo>
                  <a:lnTo>
                    <a:pt x="237907" y="1745370"/>
                  </a:lnTo>
                  <a:lnTo>
                    <a:pt x="215316" y="1701259"/>
                  </a:lnTo>
                  <a:lnTo>
                    <a:pt x="194031" y="1656576"/>
                  </a:lnTo>
                  <a:lnTo>
                    <a:pt x="174059" y="1611351"/>
                  </a:lnTo>
                  <a:lnTo>
                    <a:pt x="155409" y="1565614"/>
                  </a:lnTo>
                  <a:lnTo>
                    <a:pt x="138089" y="1519394"/>
                  </a:lnTo>
                  <a:lnTo>
                    <a:pt x="122107" y="1472720"/>
                  </a:lnTo>
                  <a:lnTo>
                    <a:pt x="107472" y="1425622"/>
                  </a:lnTo>
                  <a:lnTo>
                    <a:pt x="94191" y="1378130"/>
                  </a:lnTo>
                  <a:lnTo>
                    <a:pt x="82274" y="1330272"/>
                  </a:lnTo>
                  <a:lnTo>
                    <a:pt x="71727" y="1282078"/>
                  </a:lnTo>
                  <a:lnTo>
                    <a:pt x="62561" y="1233578"/>
                  </a:lnTo>
                  <a:lnTo>
                    <a:pt x="54782" y="1184801"/>
                  </a:lnTo>
                  <a:lnTo>
                    <a:pt x="48398" y="1135777"/>
                  </a:lnTo>
                  <a:lnTo>
                    <a:pt x="43419" y="1086534"/>
                  </a:lnTo>
                  <a:lnTo>
                    <a:pt x="39853" y="1037103"/>
                  </a:lnTo>
                  <a:lnTo>
                    <a:pt x="37707" y="987512"/>
                  </a:lnTo>
                  <a:lnTo>
                    <a:pt x="36990" y="937792"/>
                  </a:lnTo>
                  <a:lnTo>
                    <a:pt x="37711" y="887925"/>
                  </a:lnTo>
                  <a:lnTo>
                    <a:pt x="39869" y="838195"/>
                  </a:lnTo>
                  <a:lnTo>
                    <a:pt x="43455" y="788631"/>
                  </a:lnTo>
                  <a:lnTo>
                    <a:pt x="48461" y="739262"/>
                  </a:lnTo>
                  <a:lnTo>
                    <a:pt x="54877" y="690118"/>
                  </a:lnTo>
                  <a:lnTo>
                    <a:pt x="62696" y="641228"/>
                  </a:lnTo>
                  <a:lnTo>
                    <a:pt x="71907" y="592622"/>
                  </a:lnTo>
                  <a:lnTo>
                    <a:pt x="82503" y="544329"/>
                  </a:lnTo>
                  <a:lnTo>
                    <a:pt x="94475" y="496379"/>
                  </a:lnTo>
                  <a:lnTo>
                    <a:pt x="107814" y="448801"/>
                  </a:lnTo>
                  <a:lnTo>
                    <a:pt x="122511" y="401625"/>
                  </a:lnTo>
                  <a:lnTo>
                    <a:pt x="138558" y="354881"/>
                  </a:lnTo>
                  <a:lnTo>
                    <a:pt x="155945" y="308598"/>
                  </a:lnTo>
                  <a:lnTo>
                    <a:pt x="174665" y="262805"/>
                  </a:lnTo>
                  <a:lnTo>
                    <a:pt x="194708" y="217532"/>
                  </a:lnTo>
                  <a:lnTo>
                    <a:pt x="216066" y="172808"/>
                  </a:lnTo>
                  <a:lnTo>
                    <a:pt x="238730" y="128664"/>
                  </a:lnTo>
                  <a:lnTo>
                    <a:pt x="262691" y="85128"/>
                  </a:lnTo>
                  <a:lnTo>
                    <a:pt x="287940" y="42230"/>
                  </a:lnTo>
                  <a:lnTo>
                    <a:pt x="314469" y="0"/>
                  </a:lnTo>
                </a:path>
                <a:path w="314959" h="1831975">
                  <a:moveTo>
                    <a:pt x="0" y="42861"/>
                  </a:moveTo>
                  <a:lnTo>
                    <a:pt x="25235" y="85777"/>
                  </a:lnTo>
                  <a:lnTo>
                    <a:pt x="49178" y="129326"/>
                  </a:lnTo>
                  <a:lnTo>
                    <a:pt x="71822" y="173478"/>
                  </a:lnTo>
                  <a:lnTo>
                    <a:pt x="93157" y="218203"/>
                  </a:lnTo>
                  <a:lnTo>
                    <a:pt x="113175" y="263472"/>
                  </a:lnTo>
                  <a:lnTo>
                    <a:pt x="131869" y="309255"/>
                  </a:lnTo>
                  <a:lnTo>
                    <a:pt x="149230" y="355523"/>
                  </a:lnTo>
                  <a:lnTo>
                    <a:pt x="165249" y="402246"/>
                  </a:lnTo>
                  <a:lnTo>
                    <a:pt x="179919" y="449395"/>
                  </a:lnTo>
                  <a:lnTo>
                    <a:pt x="193231" y="496940"/>
                  </a:lnTo>
                  <a:lnTo>
                    <a:pt x="205177" y="544852"/>
                  </a:lnTo>
                  <a:lnTo>
                    <a:pt x="215748" y="593101"/>
                  </a:lnTo>
                  <a:lnTo>
                    <a:pt x="224937" y="641657"/>
                  </a:lnTo>
                  <a:lnTo>
                    <a:pt x="232734" y="690491"/>
                  </a:lnTo>
                  <a:lnTo>
                    <a:pt x="239133" y="739573"/>
                  </a:lnTo>
                  <a:lnTo>
                    <a:pt x="244124" y="788874"/>
                  </a:lnTo>
                  <a:lnTo>
                    <a:pt x="247699" y="838365"/>
                  </a:lnTo>
                  <a:lnTo>
                    <a:pt x="249850" y="888015"/>
                  </a:lnTo>
                  <a:lnTo>
                    <a:pt x="250569" y="937795"/>
                  </a:lnTo>
                  <a:lnTo>
                    <a:pt x="249801" y="989244"/>
                  </a:lnTo>
                  <a:lnTo>
                    <a:pt x="247503" y="1040561"/>
                  </a:lnTo>
                  <a:lnTo>
                    <a:pt x="243683" y="1091713"/>
                  </a:lnTo>
                  <a:lnTo>
                    <a:pt x="238350" y="1142667"/>
                  </a:lnTo>
                  <a:lnTo>
                    <a:pt x="231512" y="1193390"/>
                  </a:lnTo>
                  <a:lnTo>
                    <a:pt x="223177" y="1243849"/>
                  </a:lnTo>
                  <a:lnTo>
                    <a:pt x="213355" y="1294012"/>
                  </a:lnTo>
                  <a:lnTo>
                    <a:pt x="202054" y="1343846"/>
                  </a:lnTo>
                  <a:lnTo>
                    <a:pt x="189281" y="1393317"/>
                  </a:lnTo>
                  <a:lnTo>
                    <a:pt x="175047" y="1442394"/>
                  </a:lnTo>
                  <a:lnTo>
                    <a:pt x="159358" y="1491042"/>
                  </a:lnTo>
                  <a:lnTo>
                    <a:pt x="142224" y="1539229"/>
                  </a:lnTo>
                  <a:lnTo>
                    <a:pt x="123653" y="1586923"/>
                  </a:lnTo>
                  <a:lnTo>
                    <a:pt x="103654" y="1634090"/>
                  </a:lnTo>
                  <a:lnTo>
                    <a:pt x="82235" y="1680698"/>
                  </a:lnTo>
                  <a:lnTo>
                    <a:pt x="59404" y="1726713"/>
                  </a:lnTo>
                  <a:lnTo>
                    <a:pt x="35171" y="1772103"/>
                  </a:lnTo>
                </a:path>
              </a:pathLst>
            </a:custGeom>
            <a:ln w="9000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6650" y="4375512"/>
              <a:ext cx="84670" cy="846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820" y="1878134"/>
            <a:ext cx="5050155" cy="0"/>
          </a:xfrm>
          <a:custGeom>
            <a:avLst/>
            <a:gdLst/>
            <a:ahLst/>
            <a:cxnLst/>
            <a:rect l="l" t="t" r="r" b="b"/>
            <a:pathLst>
              <a:path w="5050155" h="0">
                <a:moveTo>
                  <a:pt x="0" y="0"/>
                </a:moveTo>
                <a:lnTo>
                  <a:pt x="5049770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85881" y="4417850"/>
            <a:ext cx="5050155" cy="0"/>
          </a:xfrm>
          <a:custGeom>
            <a:avLst/>
            <a:gdLst/>
            <a:ahLst/>
            <a:cxnLst/>
            <a:rect l="l" t="t" r="r" b="b"/>
            <a:pathLst>
              <a:path w="5050155" h="0">
                <a:moveTo>
                  <a:pt x="0" y="0"/>
                </a:moveTo>
                <a:lnTo>
                  <a:pt x="5049770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7685" y="2231848"/>
            <a:ext cx="1417320" cy="0"/>
          </a:xfrm>
          <a:custGeom>
            <a:avLst/>
            <a:gdLst/>
            <a:ahLst/>
            <a:cxnLst/>
            <a:rect l="l" t="t" r="r" b="b"/>
            <a:pathLst>
              <a:path w="1417320" h="0">
                <a:moveTo>
                  <a:pt x="0" y="0"/>
                </a:moveTo>
                <a:lnTo>
                  <a:pt x="1416862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18788" y="4417850"/>
            <a:ext cx="1417320" cy="0"/>
          </a:xfrm>
          <a:custGeom>
            <a:avLst/>
            <a:gdLst/>
            <a:ahLst/>
            <a:cxnLst/>
            <a:rect l="l" t="t" r="r" b="b"/>
            <a:pathLst>
              <a:path w="1417320" h="0">
                <a:moveTo>
                  <a:pt x="0" y="0"/>
                </a:moveTo>
                <a:lnTo>
                  <a:pt x="1416862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3" y="1835798"/>
            <a:ext cx="84670" cy="846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3545" y="4375515"/>
            <a:ext cx="84672" cy="846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212" y="2189513"/>
            <a:ext cx="84670" cy="8467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3315" y="4375515"/>
            <a:ext cx="84672" cy="8467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3254" y="1835798"/>
            <a:ext cx="84672" cy="84672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5502319" y="4417850"/>
            <a:ext cx="1816735" cy="0"/>
          </a:xfrm>
          <a:custGeom>
            <a:avLst/>
            <a:gdLst/>
            <a:ahLst/>
            <a:cxnLst/>
            <a:rect l="l" t="t" r="r" b="b"/>
            <a:pathLst>
              <a:path w="1816734" h="0">
                <a:moveTo>
                  <a:pt x="0" y="3"/>
                </a:moveTo>
                <a:lnTo>
                  <a:pt x="1816469" y="0"/>
                </a:lnTo>
              </a:path>
            </a:pathLst>
          </a:custGeom>
          <a:ln w="35999">
            <a:solidFill>
              <a:srgbClr val="00AE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349" y="2189513"/>
            <a:ext cx="84670" cy="8467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69295" y="962717"/>
            <a:ext cx="8255000" cy="127762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867025" marR="5080" indent="-2854960">
              <a:lnSpc>
                <a:spcPct val="101000"/>
              </a:lnSpc>
              <a:spcBef>
                <a:spcPts val="8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-2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142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DIFERENCIA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38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  <a:p>
            <a:pPr marL="1654175">
              <a:lnSpc>
                <a:spcPct val="100000"/>
              </a:lnSpc>
              <a:spcBef>
                <a:spcPts val="1285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384810">
              <a:lnSpc>
                <a:spcPct val="100000"/>
              </a:lnSpc>
              <a:spcBef>
                <a:spcPts val="1115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08269" y="4406667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37302" y="4325699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459983" y="3467278"/>
            <a:ext cx="3318510" cy="1901189"/>
            <a:chOff x="5459983" y="3467278"/>
            <a:chExt cx="3318510" cy="1901189"/>
          </a:xfrm>
        </p:grpSpPr>
        <p:sp>
          <p:nvSpPr>
            <p:cNvPr id="17" name="object 17"/>
            <p:cNvSpPr/>
            <p:nvPr/>
          </p:nvSpPr>
          <p:spPr>
            <a:xfrm>
              <a:off x="6975205" y="3480058"/>
              <a:ext cx="314960" cy="1831975"/>
            </a:xfrm>
            <a:custGeom>
              <a:avLst/>
              <a:gdLst/>
              <a:ahLst/>
              <a:cxnLst/>
              <a:rect l="l" t="t" r="r" b="b"/>
              <a:pathLst>
                <a:path w="314959" h="1831975">
                  <a:moveTo>
                    <a:pt x="286973" y="1831762"/>
                  </a:moveTo>
                  <a:lnTo>
                    <a:pt x="261795" y="1788881"/>
                  </a:lnTo>
                  <a:lnTo>
                    <a:pt x="237907" y="1745370"/>
                  </a:lnTo>
                  <a:lnTo>
                    <a:pt x="215316" y="1701259"/>
                  </a:lnTo>
                  <a:lnTo>
                    <a:pt x="194031" y="1656576"/>
                  </a:lnTo>
                  <a:lnTo>
                    <a:pt x="174059" y="1611351"/>
                  </a:lnTo>
                  <a:lnTo>
                    <a:pt x="155409" y="1565614"/>
                  </a:lnTo>
                  <a:lnTo>
                    <a:pt x="138089" y="1519394"/>
                  </a:lnTo>
                  <a:lnTo>
                    <a:pt x="122107" y="1472720"/>
                  </a:lnTo>
                  <a:lnTo>
                    <a:pt x="107472" y="1425622"/>
                  </a:lnTo>
                  <a:lnTo>
                    <a:pt x="94191" y="1378130"/>
                  </a:lnTo>
                  <a:lnTo>
                    <a:pt x="82274" y="1330272"/>
                  </a:lnTo>
                  <a:lnTo>
                    <a:pt x="71727" y="1282078"/>
                  </a:lnTo>
                  <a:lnTo>
                    <a:pt x="62561" y="1233578"/>
                  </a:lnTo>
                  <a:lnTo>
                    <a:pt x="54782" y="1184801"/>
                  </a:lnTo>
                  <a:lnTo>
                    <a:pt x="48398" y="1135777"/>
                  </a:lnTo>
                  <a:lnTo>
                    <a:pt x="43419" y="1086534"/>
                  </a:lnTo>
                  <a:lnTo>
                    <a:pt x="39853" y="1037103"/>
                  </a:lnTo>
                  <a:lnTo>
                    <a:pt x="37707" y="987512"/>
                  </a:lnTo>
                  <a:lnTo>
                    <a:pt x="36990" y="937792"/>
                  </a:lnTo>
                  <a:lnTo>
                    <a:pt x="37711" y="887925"/>
                  </a:lnTo>
                  <a:lnTo>
                    <a:pt x="39869" y="838195"/>
                  </a:lnTo>
                  <a:lnTo>
                    <a:pt x="43455" y="788631"/>
                  </a:lnTo>
                  <a:lnTo>
                    <a:pt x="48461" y="739262"/>
                  </a:lnTo>
                  <a:lnTo>
                    <a:pt x="54877" y="690118"/>
                  </a:lnTo>
                  <a:lnTo>
                    <a:pt x="62696" y="641228"/>
                  </a:lnTo>
                  <a:lnTo>
                    <a:pt x="71907" y="592622"/>
                  </a:lnTo>
                  <a:lnTo>
                    <a:pt x="82503" y="544329"/>
                  </a:lnTo>
                  <a:lnTo>
                    <a:pt x="94475" y="496379"/>
                  </a:lnTo>
                  <a:lnTo>
                    <a:pt x="107814" y="448801"/>
                  </a:lnTo>
                  <a:lnTo>
                    <a:pt x="122511" y="401625"/>
                  </a:lnTo>
                  <a:lnTo>
                    <a:pt x="138558" y="354881"/>
                  </a:lnTo>
                  <a:lnTo>
                    <a:pt x="155945" y="308598"/>
                  </a:lnTo>
                  <a:lnTo>
                    <a:pt x="174665" y="262805"/>
                  </a:lnTo>
                  <a:lnTo>
                    <a:pt x="194708" y="217532"/>
                  </a:lnTo>
                  <a:lnTo>
                    <a:pt x="216066" y="172808"/>
                  </a:lnTo>
                  <a:lnTo>
                    <a:pt x="238730" y="128664"/>
                  </a:lnTo>
                  <a:lnTo>
                    <a:pt x="262691" y="85128"/>
                  </a:lnTo>
                  <a:lnTo>
                    <a:pt x="287940" y="42230"/>
                  </a:lnTo>
                  <a:lnTo>
                    <a:pt x="314469" y="0"/>
                  </a:lnTo>
                </a:path>
                <a:path w="314959" h="1831975">
                  <a:moveTo>
                    <a:pt x="0" y="42861"/>
                  </a:moveTo>
                  <a:lnTo>
                    <a:pt x="25235" y="85777"/>
                  </a:lnTo>
                  <a:lnTo>
                    <a:pt x="49178" y="129326"/>
                  </a:lnTo>
                  <a:lnTo>
                    <a:pt x="71822" y="173478"/>
                  </a:lnTo>
                  <a:lnTo>
                    <a:pt x="93157" y="218203"/>
                  </a:lnTo>
                  <a:lnTo>
                    <a:pt x="113175" y="263472"/>
                  </a:lnTo>
                  <a:lnTo>
                    <a:pt x="131869" y="309255"/>
                  </a:lnTo>
                  <a:lnTo>
                    <a:pt x="149230" y="355523"/>
                  </a:lnTo>
                  <a:lnTo>
                    <a:pt x="165249" y="402246"/>
                  </a:lnTo>
                  <a:lnTo>
                    <a:pt x="179919" y="449395"/>
                  </a:lnTo>
                  <a:lnTo>
                    <a:pt x="193231" y="496940"/>
                  </a:lnTo>
                  <a:lnTo>
                    <a:pt x="205177" y="544852"/>
                  </a:lnTo>
                  <a:lnTo>
                    <a:pt x="215748" y="593101"/>
                  </a:lnTo>
                  <a:lnTo>
                    <a:pt x="224937" y="641657"/>
                  </a:lnTo>
                  <a:lnTo>
                    <a:pt x="232734" y="690491"/>
                  </a:lnTo>
                  <a:lnTo>
                    <a:pt x="239133" y="739573"/>
                  </a:lnTo>
                  <a:lnTo>
                    <a:pt x="244124" y="788874"/>
                  </a:lnTo>
                  <a:lnTo>
                    <a:pt x="247699" y="838365"/>
                  </a:lnTo>
                  <a:lnTo>
                    <a:pt x="249850" y="888015"/>
                  </a:lnTo>
                  <a:lnTo>
                    <a:pt x="250569" y="937795"/>
                  </a:lnTo>
                  <a:lnTo>
                    <a:pt x="249801" y="989244"/>
                  </a:lnTo>
                  <a:lnTo>
                    <a:pt x="247503" y="1040561"/>
                  </a:lnTo>
                  <a:lnTo>
                    <a:pt x="243683" y="1091713"/>
                  </a:lnTo>
                  <a:lnTo>
                    <a:pt x="238350" y="1142667"/>
                  </a:lnTo>
                  <a:lnTo>
                    <a:pt x="231512" y="1193390"/>
                  </a:lnTo>
                  <a:lnTo>
                    <a:pt x="223177" y="1243849"/>
                  </a:lnTo>
                  <a:lnTo>
                    <a:pt x="213355" y="1294012"/>
                  </a:lnTo>
                  <a:lnTo>
                    <a:pt x="202054" y="1343846"/>
                  </a:lnTo>
                  <a:lnTo>
                    <a:pt x="189281" y="1393317"/>
                  </a:lnTo>
                  <a:lnTo>
                    <a:pt x="175047" y="1442394"/>
                  </a:lnTo>
                  <a:lnTo>
                    <a:pt x="159358" y="1491042"/>
                  </a:lnTo>
                  <a:lnTo>
                    <a:pt x="142224" y="1539229"/>
                  </a:lnTo>
                  <a:lnTo>
                    <a:pt x="123653" y="1586923"/>
                  </a:lnTo>
                  <a:lnTo>
                    <a:pt x="103654" y="1634090"/>
                  </a:lnTo>
                  <a:lnTo>
                    <a:pt x="82235" y="1680698"/>
                  </a:lnTo>
                  <a:lnTo>
                    <a:pt x="59404" y="1726713"/>
                  </a:lnTo>
                  <a:lnTo>
                    <a:pt x="35171" y="1772103"/>
                  </a:lnTo>
                </a:path>
              </a:pathLst>
            </a:custGeom>
            <a:ln w="9000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502319" y="4417848"/>
              <a:ext cx="3233420" cy="0"/>
            </a:xfrm>
            <a:custGeom>
              <a:avLst/>
              <a:gdLst/>
              <a:ahLst/>
              <a:cxnLst/>
              <a:rect l="l" t="t" r="r" b="b"/>
              <a:pathLst>
                <a:path w="3233420" h="0">
                  <a:moveTo>
                    <a:pt x="0" y="0"/>
                  </a:moveTo>
                  <a:lnTo>
                    <a:pt x="3233332" y="2"/>
                  </a:lnTo>
                </a:path>
              </a:pathLst>
            </a:custGeom>
            <a:ln w="35999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3315" y="4375516"/>
              <a:ext cx="84672" cy="8467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9983" y="4375512"/>
              <a:ext cx="84672" cy="8467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118982" y="3480058"/>
              <a:ext cx="0" cy="1847850"/>
            </a:xfrm>
            <a:custGeom>
              <a:avLst/>
              <a:gdLst/>
              <a:ahLst/>
              <a:cxnLst/>
              <a:rect l="l" t="t" r="r" b="b"/>
              <a:pathLst>
                <a:path w="0" h="1847850">
                  <a:moveTo>
                    <a:pt x="0" y="0"/>
                  </a:moveTo>
                  <a:lnTo>
                    <a:pt x="6" y="1847242"/>
                  </a:lnTo>
                </a:path>
              </a:pathLst>
            </a:custGeom>
            <a:ln w="9000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118985" y="3509614"/>
              <a:ext cx="0" cy="1816735"/>
            </a:xfrm>
            <a:custGeom>
              <a:avLst/>
              <a:gdLst/>
              <a:ahLst/>
              <a:cxnLst/>
              <a:rect l="l" t="t" r="r" b="b"/>
              <a:pathLst>
                <a:path w="0" h="1816735">
                  <a:moveTo>
                    <a:pt x="3" y="1816470"/>
                  </a:moveTo>
                  <a:lnTo>
                    <a:pt x="0" y="0"/>
                  </a:lnTo>
                </a:path>
              </a:pathLst>
            </a:custGeom>
            <a:ln w="35999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6650" y="4375512"/>
              <a:ext cx="84670" cy="8467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6650" y="3467278"/>
              <a:ext cx="84670" cy="846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6652" y="5283749"/>
              <a:ext cx="84672" cy="84670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69086" y="5361268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53023" y="3218141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820" y="1878134"/>
            <a:ext cx="5050155" cy="0"/>
          </a:xfrm>
          <a:custGeom>
            <a:avLst/>
            <a:gdLst/>
            <a:ahLst/>
            <a:cxnLst/>
            <a:rect l="l" t="t" r="r" b="b"/>
            <a:pathLst>
              <a:path w="5050155" h="0">
                <a:moveTo>
                  <a:pt x="0" y="0"/>
                </a:moveTo>
                <a:lnTo>
                  <a:pt x="5049770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85881" y="4417850"/>
            <a:ext cx="5050155" cy="0"/>
          </a:xfrm>
          <a:custGeom>
            <a:avLst/>
            <a:gdLst/>
            <a:ahLst/>
            <a:cxnLst/>
            <a:rect l="l" t="t" r="r" b="b"/>
            <a:pathLst>
              <a:path w="5050155" h="0">
                <a:moveTo>
                  <a:pt x="0" y="0"/>
                </a:moveTo>
                <a:lnTo>
                  <a:pt x="5049770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7685" y="2231848"/>
            <a:ext cx="1417320" cy="0"/>
          </a:xfrm>
          <a:custGeom>
            <a:avLst/>
            <a:gdLst/>
            <a:ahLst/>
            <a:cxnLst/>
            <a:rect l="l" t="t" r="r" b="b"/>
            <a:pathLst>
              <a:path w="1417320" h="0">
                <a:moveTo>
                  <a:pt x="0" y="0"/>
                </a:moveTo>
                <a:lnTo>
                  <a:pt x="1416862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18788" y="4417850"/>
            <a:ext cx="1417320" cy="0"/>
          </a:xfrm>
          <a:custGeom>
            <a:avLst/>
            <a:gdLst/>
            <a:ahLst/>
            <a:cxnLst/>
            <a:rect l="l" t="t" r="r" b="b"/>
            <a:pathLst>
              <a:path w="1417320" h="0">
                <a:moveTo>
                  <a:pt x="0" y="0"/>
                </a:moveTo>
                <a:lnTo>
                  <a:pt x="1416862" y="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3" y="1835798"/>
            <a:ext cx="84670" cy="846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3545" y="4375515"/>
            <a:ext cx="84672" cy="846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212" y="2189513"/>
            <a:ext cx="84670" cy="8467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3315" y="4375515"/>
            <a:ext cx="84672" cy="8467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3254" y="1835798"/>
            <a:ext cx="84672" cy="84672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5502319" y="4417850"/>
            <a:ext cx="1816735" cy="0"/>
          </a:xfrm>
          <a:custGeom>
            <a:avLst/>
            <a:gdLst/>
            <a:ahLst/>
            <a:cxnLst/>
            <a:rect l="l" t="t" r="r" b="b"/>
            <a:pathLst>
              <a:path w="1816734" h="0">
                <a:moveTo>
                  <a:pt x="0" y="3"/>
                </a:moveTo>
                <a:lnTo>
                  <a:pt x="1816469" y="0"/>
                </a:lnTo>
              </a:path>
            </a:pathLst>
          </a:custGeom>
          <a:ln w="35999">
            <a:solidFill>
              <a:srgbClr val="00AE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349" y="2189513"/>
            <a:ext cx="84670" cy="8467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69295" y="962717"/>
            <a:ext cx="8255000" cy="127762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867025" marR="5080" indent="-2854960">
              <a:lnSpc>
                <a:spcPct val="101000"/>
              </a:lnSpc>
              <a:spcBef>
                <a:spcPts val="8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ROMBO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SUMA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-2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DIAGONALES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142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 </a:t>
            </a:r>
            <a:r>
              <a:rPr dirty="0" sz="1600" spc="-4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DIFERENCIA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38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  <a:p>
            <a:pPr marL="1654175">
              <a:lnSpc>
                <a:spcPct val="100000"/>
              </a:lnSpc>
              <a:spcBef>
                <a:spcPts val="1285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384810">
              <a:lnSpc>
                <a:spcPct val="100000"/>
              </a:lnSpc>
              <a:spcBef>
                <a:spcPts val="1115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08269" y="4406667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69086" y="5361268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53023" y="3218141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37302" y="4325699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459983" y="3467278"/>
            <a:ext cx="3318510" cy="1901189"/>
            <a:chOff x="5459983" y="3467278"/>
            <a:chExt cx="3318510" cy="1901189"/>
          </a:xfrm>
        </p:grpSpPr>
        <p:sp>
          <p:nvSpPr>
            <p:cNvPr id="19" name="object 19"/>
            <p:cNvSpPr/>
            <p:nvPr/>
          </p:nvSpPr>
          <p:spPr>
            <a:xfrm>
              <a:off x="6975205" y="3480058"/>
              <a:ext cx="314960" cy="1831975"/>
            </a:xfrm>
            <a:custGeom>
              <a:avLst/>
              <a:gdLst/>
              <a:ahLst/>
              <a:cxnLst/>
              <a:rect l="l" t="t" r="r" b="b"/>
              <a:pathLst>
                <a:path w="314959" h="1831975">
                  <a:moveTo>
                    <a:pt x="286973" y="1831762"/>
                  </a:moveTo>
                  <a:lnTo>
                    <a:pt x="261795" y="1788881"/>
                  </a:lnTo>
                  <a:lnTo>
                    <a:pt x="237907" y="1745370"/>
                  </a:lnTo>
                  <a:lnTo>
                    <a:pt x="215316" y="1701259"/>
                  </a:lnTo>
                  <a:lnTo>
                    <a:pt x="194031" y="1656576"/>
                  </a:lnTo>
                  <a:lnTo>
                    <a:pt x="174059" y="1611351"/>
                  </a:lnTo>
                  <a:lnTo>
                    <a:pt x="155409" y="1565614"/>
                  </a:lnTo>
                  <a:lnTo>
                    <a:pt x="138089" y="1519394"/>
                  </a:lnTo>
                  <a:lnTo>
                    <a:pt x="122107" y="1472720"/>
                  </a:lnTo>
                  <a:lnTo>
                    <a:pt x="107472" y="1425622"/>
                  </a:lnTo>
                  <a:lnTo>
                    <a:pt x="94191" y="1378130"/>
                  </a:lnTo>
                  <a:lnTo>
                    <a:pt x="82274" y="1330272"/>
                  </a:lnTo>
                  <a:lnTo>
                    <a:pt x="71727" y="1282078"/>
                  </a:lnTo>
                  <a:lnTo>
                    <a:pt x="62561" y="1233578"/>
                  </a:lnTo>
                  <a:lnTo>
                    <a:pt x="54782" y="1184801"/>
                  </a:lnTo>
                  <a:lnTo>
                    <a:pt x="48398" y="1135777"/>
                  </a:lnTo>
                  <a:lnTo>
                    <a:pt x="43419" y="1086534"/>
                  </a:lnTo>
                  <a:lnTo>
                    <a:pt x="39853" y="1037103"/>
                  </a:lnTo>
                  <a:lnTo>
                    <a:pt x="37707" y="987512"/>
                  </a:lnTo>
                  <a:lnTo>
                    <a:pt x="36990" y="937792"/>
                  </a:lnTo>
                  <a:lnTo>
                    <a:pt x="37711" y="887925"/>
                  </a:lnTo>
                  <a:lnTo>
                    <a:pt x="39869" y="838195"/>
                  </a:lnTo>
                  <a:lnTo>
                    <a:pt x="43455" y="788631"/>
                  </a:lnTo>
                  <a:lnTo>
                    <a:pt x="48461" y="739262"/>
                  </a:lnTo>
                  <a:lnTo>
                    <a:pt x="54877" y="690118"/>
                  </a:lnTo>
                  <a:lnTo>
                    <a:pt x="62696" y="641228"/>
                  </a:lnTo>
                  <a:lnTo>
                    <a:pt x="71907" y="592622"/>
                  </a:lnTo>
                  <a:lnTo>
                    <a:pt x="82503" y="544329"/>
                  </a:lnTo>
                  <a:lnTo>
                    <a:pt x="94475" y="496379"/>
                  </a:lnTo>
                  <a:lnTo>
                    <a:pt x="107814" y="448801"/>
                  </a:lnTo>
                  <a:lnTo>
                    <a:pt x="122511" y="401625"/>
                  </a:lnTo>
                  <a:lnTo>
                    <a:pt x="138558" y="354881"/>
                  </a:lnTo>
                  <a:lnTo>
                    <a:pt x="155945" y="308598"/>
                  </a:lnTo>
                  <a:lnTo>
                    <a:pt x="174665" y="262805"/>
                  </a:lnTo>
                  <a:lnTo>
                    <a:pt x="194708" y="217532"/>
                  </a:lnTo>
                  <a:lnTo>
                    <a:pt x="216066" y="172808"/>
                  </a:lnTo>
                  <a:lnTo>
                    <a:pt x="238730" y="128664"/>
                  </a:lnTo>
                  <a:lnTo>
                    <a:pt x="262691" y="85128"/>
                  </a:lnTo>
                  <a:lnTo>
                    <a:pt x="287940" y="42230"/>
                  </a:lnTo>
                  <a:lnTo>
                    <a:pt x="314469" y="0"/>
                  </a:lnTo>
                </a:path>
                <a:path w="314959" h="1831975">
                  <a:moveTo>
                    <a:pt x="0" y="42861"/>
                  </a:moveTo>
                  <a:lnTo>
                    <a:pt x="25235" y="85777"/>
                  </a:lnTo>
                  <a:lnTo>
                    <a:pt x="49178" y="129326"/>
                  </a:lnTo>
                  <a:lnTo>
                    <a:pt x="71822" y="173478"/>
                  </a:lnTo>
                  <a:lnTo>
                    <a:pt x="93157" y="218203"/>
                  </a:lnTo>
                  <a:lnTo>
                    <a:pt x="113175" y="263472"/>
                  </a:lnTo>
                  <a:lnTo>
                    <a:pt x="131869" y="309255"/>
                  </a:lnTo>
                  <a:lnTo>
                    <a:pt x="149230" y="355523"/>
                  </a:lnTo>
                  <a:lnTo>
                    <a:pt x="165249" y="402246"/>
                  </a:lnTo>
                  <a:lnTo>
                    <a:pt x="179919" y="449395"/>
                  </a:lnTo>
                  <a:lnTo>
                    <a:pt x="193231" y="496940"/>
                  </a:lnTo>
                  <a:lnTo>
                    <a:pt x="205177" y="544852"/>
                  </a:lnTo>
                  <a:lnTo>
                    <a:pt x="215748" y="593101"/>
                  </a:lnTo>
                  <a:lnTo>
                    <a:pt x="224937" y="641657"/>
                  </a:lnTo>
                  <a:lnTo>
                    <a:pt x="232734" y="690491"/>
                  </a:lnTo>
                  <a:lnTo>
                    <a:pt x="239133" y="739573"/>
                  </a:lnTo>
                  <a:lnTo>
                    <a:pt x="244124" y="788874"/>
                  </a:lnTo>
                  <a:lnTo>
                    <a:pt x="247699" y="838365"/>
                  </a:lnTo>
                  <a:lnTo>
                    <a:pt x="249850" y="888015"/>
                  </a:lnTo>
                  <a:lnTo>
                    <a:pt x="250569" y="937795"/>
                  </a:lnTo>
                  <a:lnTo>
                    <a:pt x="249801" y="989244"/>
                  </a:lnTo>
                  <a:lnTo>
                    <a:pt x="247503" y="1040561"/>
                  </a:lnTo>
                  <a:lnTo>
                    <a:pt x="243683" y="1091713"/>
                  </a:lnTo>
                  <a:lnTo>
                    <a:pt x="238350" y="1142667"/>
                  </a:lnTo>
                  <a:lnTo>
                    <a:pt x="231512" y="1193390"/>
                  </a:lnTo>
                  <a:lnTo>
                    <a:pt x="223177" y="1243849"/>
                  </a:lnTo>
                  <a:lnTo>
                    <a:pt x="213355" y="1294012"/>
                  </a:lnTo>
                  <a:lnTo>
                    <a:pt x="202054" y="1343846"/>
                  </a:lnTo>
                  <a:lnTo>
                    <a:pt x="189281" y="1393317"/>
                  </a:lnTo>
                  <a:lnTo>
                    <a:pt x="175047" y="1442394"/>
                  </a:lnTo>
                  <a:lnTo>
                    <a:pt x="159358" y="1491042"/>
                  </a:lnTo>
                  <a:lnTo>
                    <a:pt x="142224" y="1539229"/>
                  </a:lnTo>
                  <a:lnTo>
                    <a:pt x="123653" y="1586923"/>
                  </a:lnTo>
                  <a:lnTo>
                    <a:pt x="103654" y="1634090"/>
                  </a:lnTo>
                  <a:lnTo>
                    <a:pt x="82235" y="1680698"/>
                  </a:lnTo>
                  <a:lnTo>
                    <a:pt x="59404" y="1726713"/>
                  </a:lnTo>
                  <a:lnTo>
                    <a:pt x="35171" y="1772103"/>
                  </a:lnTo>
                </a:path>
              </a:pathLst>
            </a:custGeom>
            <a:ln w="9000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502319" y="4417848"/>
              <a:ext cx="3233420" cy="0"/>
            </a:xfrm>
            <a:custGeom>
              <a:avLst/>
              <a:gdLst/>
              <a:ahLst/>
              <a:cxnLst/>
              <a:rect l="l" t="t" r="r" b="b"/>
              <a:pathLst>
                <a:path w="3233420" h="0">
                  <a:moveTo>
                    <a:pt x="0" y="0"/>
                  </a:moveTo>
                  <a:lnTo>
                    <a:pt x="3233332" y="2"/>
                  </a:lnTo>
                </a:path>
              </a:pathLst>
            </a:custGeom>
            <a:ln w="35999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118982" y="3480058"/>
              <a:ext cx="0" cy="1847850"/>
            </a:xfrm>
            <a:custGeom>
              <a:avLst/>
              <a:gdLst/>
              <a:ahLst/>
              <a:cxnLst/>
              <a:rect l="l" t="t" r="r" b="b"/>
              <a:pathLst>
                <a:path w="0" h="1847850">
                  <a:moveTo>
                    <a:pt x="0" y="0"/>
                  </a:moveTo>
                  <a:lnTo>
                    <a:pt x="6" y="1847242"/>
                  </a:lnTo>
                </a:path>
              </a:pathLst>
            </a:custGeom>
            <a:ln w="9000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118985" y="3509614"/>
              <a:ext cx="0" cy="1816735"/>
            </a:xfrm>
            <a:custGeom>
              <a:avLst/>
              <a:gdLst/>
              <a:ahLst/>
              <a:cxnLst/>
              <a:rect l="l" t="t" r="r" b="b"/>
              <a:pathLst>
                <a:path w="0" h="1816735">
                  <a:moveTo>
                    <a:pt x="3" y="1816470"/>
                  </a:moveTo>
                  <a:lnTo>
                    <a:pt x="0" y="0"/>
                  </a:lnTo>
                </a:path>
              </a:pathLst>
            </a:custGeom>
            <a:ln w="35999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6650" y="4375512"/>
              <a:ext cx="84670" cy="8467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502319" y="3509614"/>
              <a:ext cx="3233420" cy="1816735"/>
            </a:xfrm>
            <a:custGeom>
              <a:avLst/>
              <a:gdLst/>
              <a:ahLst/>
              <a:cxnLst/>
              <a:rect l="l" t="t" r="r" b="b"/>
              <a:pathLst>
                <a:path w="3233420" h="1816735">
                  <a:moveTo>
                    <a:pt x="1616669" y="1816470"/>
                  </a:moveTo>
                  <a:lnTo>
                    <a:pt x="0" y="908234"/>
                  </a:lnTo>
                  <a:lnTo>
                    <a:pt x="1616665" y="0"/>
                  </a:lnTo>
                  <a:lnTo>
                    <a:pt x="3233332" y="908236"/>
                  </a:lnTo>
                  <a:lnTo>
                    <a:pt x="1616669" y="1816470"/>
                  </a:lnTo>
                  <a:close/>
                </a:path>
              </a:pathLst>
            </a:custGeom>
            <a:ln w="359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3315" y="4375516"/>
              <a:ext cx="84672" cy="8467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9983" y="4375512"/>
              <a:ext cx="84672" cy="8467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6650" y="3467278"/>
              <a:ext cx="84670" cy="846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6652" y="5283749"/>
              <a:ext cx="84672" cy="84670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47561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231F20"/>
                </a:solidFill>
                <a:latin typeface="Arial"/>
                <a:cs typeface="Arial"/>
              </a:rPr>
              <a:t>ROMBOS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20764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231F20"/>
                </a:solidFill>
                <a:latin typeface="Arial"/>
                <a:cs typeface="Arial"/>
              </a:rPr>
              <a:t>ROMBOIDES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5700" y="954521"/>
            <a:ext cx="92671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ROMBOIDE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FORMAN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95" b="1">
                <a:solidFill>
                  <a:srgbClr val="231F20"/>
                </a:solidFill>
                <a:latin typeface="Arial"/>
                <a:cs typeface="Arial"/>
              </a:rPr>
              <a:t>ENTRE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231F20"/>
                </a:solidFill>
                <a:latin typeface="Arial"/>
                <a:cs typeface="Arial"/>
              </a:rPr>
              <a:t>SÍ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73996" y="1663034"/>
            <a:ext cx="3555365" cy="85090"/>
            <a:chOff x="873996" y="1663034"/>
            <a:chExt cx="3555365" cy="85090"/>
          </a:xfrm>
        </p:grpSpPr>
        <p:sp>
          <p:nvSpPr>
            <p:cNvPr id="6" name="object 6"/>
            <p:cNvSpPr/>
            <p:nvPr/>
          </p:nvSpPr>
          <p:spPr>
            <a:xfrm>
              <a:off x="916332" y="1705380"/>
              <a:ext cx="3470910" cy="0"/>
            </a:xfrm>
            <a:custGeom>
              <a:avLst/>
              <a:gdLst/>
              <a:ahLst/>
              <a:cxnLst/>
              <a:rect l="l" t="t" r="r" b="b"/>
              <a:pathLst>
                <a:path w="3470910" h="0">
                  <a:moveTo>
                    <a:pt x="0" y="0"/>
                  </a:moveTo>
                  <a:lnTo>
                    <a:pt x="347068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4678" y="1663044"/>
              <a:ext cx="84672" cy="846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996" y="1663034"/>
              <a:ext cx="84672" cy="8467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87100" y="2063065"/>
            <a:ext cx="2699385" cy="85090"/>
            <a:chOff x="887100" y="2063065"/>
            <a:chExt cx="2699385" cy="85090"/>
          </a:xfrm>
        </p:grpSpPr>
        <p:sp>
          <p:nvSpPr>
            <p:cNvPr id="10" name="object 10"/>
            <p:cNvSpPr/>
            <p:nvPr/>
          </p:nvSpPr>
          <p:spPr>
            <a:xfrm>
              <a:off x="929436" y="2105413"/>
              <a:ext cx="2581275" cy="0"/>
            </a:xfrm>
            <a:custGeom>
              <a:avLst/>
              <a:gdLst/>
              <a:ahLst/>
              <a:cxnLst/>
              <a:rect l="l" t="t" r="r" b="b"/>
              <a:pathLst>
                <a:path w="2581275" h="0">
                  <a:moveTo>
                    <a:pt x="0" y="0"/>
                  </a:moveTo>
                  <a:lnTo>
                    <a:pt x="2581276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1713" y="2063077"/>
              <a:ext cx="84670" cy="846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7100" y="2063065"/>
              <a:ext cx="84672" cy="8467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00838" y="1579946"/>
            <a:ext cx="165735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345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6090" y="3675445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72741" y="1560895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58655" y="1960945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6586" y="2391159"/>
            <a:ext cx="1714500" cy="1428750"/>
          </a:xfrm>
          <a:custGeom>
            <a:avLst/>
            <a:gdLst/>
            <a:ahLst/>
            <a:cxnLst/>
            <a:rect l="l" t="t" r="r" b="b"/>
            <a:pathLst>
              <a:path w="1714500" h="1428750">
                <a:moveTo>
                  <a:pt x="1352552" y="0"/>
                </a:moveTo>
                <a:lnTo>
                  <a:pt x="0" y="1428750"/>
                </a:lnTo>
                <a:lnTo>
                  <a:pt x="1714500" y="142875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20764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231F20"/>
                </a:solidFill>
                <a:latin typeface="Arial"/>
                <a:cs typeface="Arial"/>
              </a:rPr>
              <a:t>ROMBOIDES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5700" y="954521"/>
            <a:ext cx="92671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ROMBOIDE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FORMAN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95" b="1">
                <a:solidFill>
                  <a:srgbClr val="231F20"/>
                </a:solidFill>
                <a:latin typeface="Arial"/>
                <a:cs typeface="Arial"/>
              </a:rPr>
              <a:t>ENTRE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231F20"/>
                </a:solidFill>
                <a:latin typeface="Arial"/>
                <a:cs typeface="Arial"/>
              </a:rPr>
              <a:t>SÍ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73996" y="1663034"/>
            <a:ext cx="3555365" cy="85090"/>
            <a:chOff x="873996" y="1663034"/>
            <a:chExt cx="3555365" cy="85090"/>
          </a:xfrm>
        </p:grpSpPr>
        <p:sp>
          <p:nvSpPr>
            <p:cNvPr id="6" name="object 6"/>
            <p:cNvSpPr/>
            <p:nvPr/>
          </p:nvSpPr>
          <p:spPr>
            <a:xfrm>
              <a:off x="916332" y="1705380"/>
              <a:ext cx="3470910" cy="0"/>
            </a:xfrm>
            <a:custGeom>
              <a:avLst/>
              <a:gdLst/>
              <a:ahLst/>
              <a:cxnLst/>
              <a:rect l="l" t="t" r="r" b="b"/>
              <a:pathLst>
                <a:path w="3470910" h="0">
                  <a:moveTo>
                    <a:pt x="0" y="0"/>
                  </a:moveTo>
                  <a:lnTo>
                    <a:pt x="347068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4678" y="1663044"/>
              <a:ext cx="84672" cy="846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996" y="1663034"/>
              <a:ext cx="84672" cy="8467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254188" y="5092027"/>
            <a:ext cx="3555365" cy="85090"/>
            <a:chOff x="4254188" y="5092027"/>
            <a:chExt cx="3555365" cy="85090"/>
          </a:xfrm>
        </p:grpSpPr>
        <p:sp>
          <p:nvSpPr>
            <p:cNvPr id="10" name="object 10"/>
            <p:cNvSpPr/>
            <p:nvPr/>
          </p:nvSpPr>
          <p:spPr>
            <a:xfrm>
              <a:off x="4296524" y="5134373"/>
              <a:ext cx="3470910" cy="0"/>
            </a:xfrm>
            <a:custGeom>
              <a:avLst/>
              <a:gdLst/>
              <a:ahLst/>
              <a:cxnLst/>
              <a:rect l="l" t="t" r="r" b="b"/>
              <a:pathLst>
                <a:path w="3470909" h="0">
                  <a:moveTo>
                    <a:pt x="0" y="0"/>
                  </a:moveTo>
                  <a:lnTo>
                    <a:pt x="347068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4869" y="5092037"/>
              <a:ext cx="84670" cy="846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4188" y="5092027"/>
              <a:ext cx="84672" cy="8467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87100" y="2063065"/>
            <a:ext cx="2699385" cy="85090"/>
            <a:chOff x="887100" y="2063065"/>
            <a:chExt cx="2699385" cy="85090"/>
          </a:xfrm>
        </p:grpSpPr>
        <p:sp>
          <p:nvSpPr>
            <p:cNvPr id="14" name="object 14"/>
            <p:cNvSpPr/>
            <p:nvPr/>
          </p:nvSpPr>
          <p:spPr>
            <a:xfrm>
              <a:off x="929436" y="2105413"/>
              <a:ext cx="2581275" cy="0"/>
            </a:xfrm>
            <a:custGeom>
              <a:avLst/>
              <a:gdLst/>
              <a:ahLst/>
              <a:cxnLst/>
              <a:rect l="l" t="t" r="r" b="b"/>
              <a:pathLst>
                <a:path w="2581275" h="0">
                  <a:moveTo>
                    <a:pt x="0" y="0"/>
                  </a:moveTo>
                  <a:lnTo>
                    <a:pt x="2581276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1713" y="2063077"/>
              <a:ext cx="84670" cy="846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7100" y="2063065"/>
              <a:ext cx="84672" cy="8467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00838" y="1579946"/>
            <a:ext cx="165735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345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81029" y="5008940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6090" y="3675445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2741" y="1560895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52933" y="4989889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8655" y="1960945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86586" y="2391159"/>
            <a:ext cx="1714500" cy="1428750"/>
          </a:xfrm>
          <a:custGeom>
            <a:avLst/>
            <a:gdLst/>
            <a:ahLst/>
            <a:cxnLst/>
            <a:rect l="l" t="t" r="r" b="b"/>
            <a:pathLst>
              <a:path w="1714500" h="1428750">
                <a:moveTo>
                  <a:pt x="1352552" y="0"/>
                </a:moveTo>
                <a:lnTo>
                  <a:pt x="0" y="1428750"/>
                </a:lnTo>
                <a:lnTo>
                  <a:pt x="1714500" y="142875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2086" y="3185952"/>
            <a:ext cx="876300" cy="638810"/>
            <a:chOff x="982086" y="3185952"/>
            <a:chExt cx="876300" cy="638810"/>
          </a:xfrm>
        </p:grpSpPr>
        <p:sp>
          <p:nvSpPr>
            <p:cNvPr id="3" name="object 3"/>
            <p:cNvSpPr/>
            <p:nvPr/>
          </p:nvSpPr>
          <p:spPr>
            <a:xfrm>
              <a:off x="986586" y="3190453"/>
              <a:ext cx="866775" cy="629920"/>
            </a:xfrm>
            <a:custGeom>
              <a:avLst/>
              <a:gdLst/>
              <a:ahLst/>
              <a:cxnLst/>
              <a:rect l="l" t="t" r="r" b="b"/>
              <a:pathLst>
                <a:path w="866775" h="629920">
                  <a:moveTo>
                    <a:pt x="595886" y="0"/>
                  </a:moveTo>
                  <a:lnTo>
                    <a:pt x="0" y="629456"/>
                  </a:lnTo>
                  <a:lnTo>
                    <a:pt x="866776" y="629452"/>
                  </a:lnTo>
                  <a:lnTo>
                    <a:pt x="865285" y="578607"/>
                  </a:lnTo>
                  <a:lnTo>
                    <a:pt x="860845" y="528199"/>
                  </a:lnTo>
                  <a:lnTo>
                    <a:pt x="853507" y="478346"/>
                  </a:lnTo>
                  <a:lnTo>
                    <a:pt x="843321" y="429165"/>
                  </a:lnTo>
                  <a:lnTo>
                    <a:pt x="830337" y="380772"/>
                  </a:lnTo>
                  <a:lnTo>
                    <a:pt x="814606" y="333284"/>
                  </a:lnTo>
                  <a:lnTo>
                    <a:pt x="796178" y="286819"/>
                  </a:lnTo>
                  <a:lnTo>
                    <a:pt x="775103" y="241492"/>
                  </a:lnTo>
                  <a:lnTo>
                    <a:pt x="751431" y="197422"/>
                  </a:lnTo>
                  <a:lnTo>
                    <a:pt x="725214" y="154724"/>
                  </a:lnTo>
                  <a:lnTo>
                    <a:pt x="696500" y="113516"/>
                  </a:lnTo>
                  <a:lnTo>
                    <a:pt x="665341" y="73915"/>
                  </a:lnTo>
                  <a:lnTo>
                    <a:pt x="631786" y="36037"/>
                  </a:lnTo>
                  <a:lnTo>
                    <a:pt x="595886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86586" y="3190453"/>
              <a:ext cx="866775" cy="629920"/>
            </a:xfrm>
            <a:custGeom>
              <a:avLst/>
              <a:gdLst/>
              <a:ahLst/>
              <a:cxnLst/>
              <a:rect l="l" t="t" r="r" b="b"/>
              <a:pathLst>
                <a:path w="866775" h="629920">
                  <a:moveTo>
                    <a:pt x="0" y="629456"/>
                  </a:moveTo>
                  <a:lnTo>
                    <a:pt x="595886" y="0"/>
                  </a:lnTo>
                  <a:lnTo>
                    <a:pt x="631786" y="36037"/>
                  </a:lnTo>
                  <a:lnTo>
                    <a:pt x="665341" y="73915"/>
                  </a:lnTo>
                  <a:lnTo>
                    <a:pt x="696500" y="113516"/>
                  </a:lnTo>
                  <a:lnTo>
                    <a:pt x="725214" y="154724"/>
                  </a:lnTo>
                  <a:lnTo>
                    <a:pt x="751431" y="197422"/>
                  </a:lnTo>
                  <a:lnTo>
                    <a:pt x="775103" y="241492"/>
                  </a:lnTo>
                  <a:lnTo>
                    <a:pt x="796178" y="286819"/>
                  </a:lnTo>
                  <a:lnTo>
                    <a:pt x="814606" y="333284"/>
                  </a:lnTo>
                  <a:lnTo>
                    <a:pt x="830337" y="380772"/>
                  </a:lnTo>
                  <a:lnTo>
                    <a:pt x="843321" y="429165"/>
                  </a:lnTo>
                  <a:lnTo>
                    <a:pt x="853507" y="478346"/>
                  </a:lnTo>
                  <a:lnTo>
                    <a:pt x="860845" y="528199"/>
                  </a:lnTo>
                  <a:lnTo>
                    <a:pt x="865285" y="578607"/>
                  </a:lnTo>
                  <a:lnTo>
                    <a:pt x="866776" y="629452"/>
                  </a:lnTo>
                  <a:lnTo>
                    <a:pt x="0" y="62945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4292024" y="4500416"/>
            <a:ext cx="876300" cy="638810"/>
            <a:chOff x="4292024" y="4500416"/>
            <a:chExt cx="876300" cy="638810"/>
          </a:xfrm>
        </p:grpSpPr>
        <p:sp>
          <p:nvSpPr>
            <p:cNvPr id="6" name="object 6"/>
            <p:cNvSpPr/>
            <p:nvPr/>
          </p:nvSpPr>
          <p:spPr>
            <a:xfrm>
              <a:off x="4296524" y="4504917"/>
              <a:ext cx="866775" cy="629920"/>
            </a:xfrm>
            <a:custGeom>
              <a:avLst/>
              <a:gdLst/>
              <a:ahLst/>
              <a:cxnLst/>
              <a:rect l="l" t="t" r="r" b="b"/>
              <a:pathLst>
                <a:path w="866775" h="629920">
                  <a:moveTo>
                    <a:pt x="595886" y="0"/>
                  </a:moveTo>
                  <a:lnTo>
                    <a:pt x="0" y="629456"/>
                  </a:lnTo>
                  <a:lnTo>
                    <a:pt x="866776" y="629452"/>
                  </a:lnTo>
                  <a:lnTo>
                    <a:pt x="865285" y="578607"/>
                  </a:lnTo>
                  <a:lnTo>
                    <a:pt x="860845" y="528199"/>
                  </a:lnTo>
                  <a:lnTo>
                    <a:pt x="853507" y="478347"/>
                  </a:lnTo>
                  <a:lnTo>
                    <a:pt x="843321" y="429165"/>
                  </a:lnTo>
                  <a:lnTo>
                    <a:pt x="830337" y="380772"/>
                  </a:lnTo>
                  <a:lnTo>
                    <a:pt x="814606" y="333285"/>
                  </a:lnTo>
                  <a:lnTo>
                    <a:pt x="796178" y="286819"/>
                  </a:lnTo>
                  <a:lnTo>
                    <a:pt x="775103" y="241493"/>
                  </a:lnTo>
                  <a:lnTo>
                    <a:pt x="751431" y="197422"/>
                  </a:lnTo>
                  <a:lnTo>
                    <a:pt x="725214" y="154724"/>
                  </a:lnTo>
                  <a:lnTo>
                    <a:pt x="696500" y="113516"/>
                  </a:lnTo>
                  <a:lnTo>
                    <a:pt x="665341" y="73915"/>
                  </a:lnTo>
                  <a:lnTo>
                    <a:pt x="631786" y="36037"/>
                  </a:lnTo>
                  <a:lnTo>
                    <a:pt x="595886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296524" y="4504917"/>
              <a:ext cx="866775" cy="629920"/>
            </a:xfrm>
            <a:custGeom>
              <a:avLst/>
              <a:gdLst/>
              <a:ahLst/>
              <a:cxnLst/>
              <a:rect l="l" t="t" r="r" b="b"/>
              <a:pathLst>
                <a:path w="866775" h="629920">
                  <a:moveTo>
                    <a:pt x="0" y="629456"/>
                  </a:moveTo>
                  <a:lnTo>
                    <a:pt x="595886" y="0"/>
                  </a:lnTo>
                  <a:lnTo>
                    <a:pt x="631786" y="36037"/>
                  </a:lnTo>
                  <a:lnTo>
                    <a:pt x="665341" y="73915"/>
                  </a:lnTo>
                  <a:lnTo>
                    <a:pt x="696500" y="113516"/>
                  </a:lnTo>
                  <a:lnTo>
                    <a:pt x="725214" y="154724"/>
                  </a:lnTo>
                  <a:lnTo>
                    <a:pt x="751431" y="197422"/>
                  </a:lnTo>
                  <a:lnTo>
                    <a:pt x="775103" y="241493"/>
                  </a:lnTo>
                  <a:lnTo>
                    <a:pt x="796178" y="286819"/>
                  </a:lnTo>
                  <a:lnTo>
                    <a:pt x="814606" y="333285"/>
                  </a:lnTo>
                  <a:lnTo>
                    <a:pt x="830337" y="380772"/>
                  </a:lnTo>
                  <a:lnTo>
                    <a:pt x="843321" y="429165"/>
                  </a:lnTo>
                  <a:lnTo>
                    <a:pt x="853507" y="478347"/>
                  </a:lnTo>
                  <a:lnTo>
                    <a:pt x="860845" y="528199"/>
                  </a:lnTo>
                  <a:lnTo>
                    <a:pt x="865285" y="578607"/>
                  </a:lnTo>
                  <a:lnTo>
                    <a:pt x="866776" y="629452"/>
                  </a:lnTo>
                  <a:lnTo>
                    <a:pt x="0" y="62945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20764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231F20"/>
                </a:solidFill>
                <a:latin typeface="Arial"/>
                <a:cs typeface="Arial"/>
              </a:rPr>
              <a:t>ROMBOIDES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5700" y="954521"/>
            <a:ext cx="92671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ROMBOIDE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FORMAN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95" b="1">
                <a:solidFill>
                  <a:srgbClr val="231F20"/>
                </a:solidFill>
                <a:latin typeface="Arial"/>
                <a:cs typeface="Arial"/>
              </a:rPr>
              <a:t>ENTRE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231F20"/>
                </a:solidFill>
                <a:latin typeface="Arial"/>
                <a:cs typeface="Arial"/>
              </a:rPr>
              <a:t>SÍ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73996" y="1663034"/>
            <a:ext cx="3555365" cy="85090"/>
            <a:chOff x="873996" y="1663034"/>
            <a:chExt cx="3555365" cy="85090"/>
          </a:xfrm>
        </p:grpSpPr>
        <p:sp>
          <p:nvSpPr>
            <p:cNvPr id="12" name="object 12"/>
            <p:cNvSpPr/>
            <p:nvPr/>
          </p:nvSpPr>
          <p:spPr>
            <a:xfrm>
              <a:off x="916332" y="1705380"/>
              <a:ext cx="3470910" cy="0"/>
            </a:xfrm>
            <a:custGeom>
              <a:avLst/>
              <a:gdLst/>
              <a:ahLst/>
              <a:cxnLst/>
              <a:rect l="l" t="t" r="r" b="b"/>
              <a:pathLst>
                <a:path w="3470910" h="0">
                  <a:moveTo>
                    <a:pt x="0" y="0"/>
                  </a:moveTo>
                  <a:lnTo>
                    <a:pt x="347068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4678" y="1663044"/>
              <a:ext cx="84672" cy="846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996" y="1663034"/>
              <a:ext cx="84672" cy="8467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287316" y="5092037"/>
            <a:ext cx="3522345" cy="85090"/>
            <a:chOff x="4287316" y="5092037"/>
            <a:chExt cx="3522345" cy="85090"/>
          </a:xfrm>
        </p:grpSpPr>
        <p:sp>
          <p:nvSpPr>
            <p:cNvPr id="16" name="object 16"/>
            <p:cNvSpPr/>
            <p:nvPr/>
          </p:nvSpPr>
          <p:spPr>
            <a:xfrm>
              <a:off x="4296524" y="5134373"/>
              <a:ext cx="3470910" cy="0"/>
            </a:xfrm>
            <a:custGeom>
              <a:avLst/>
              <a:gdLst/>
              <a:ahLst/>
              <a:cxnLst/>
              <a:rect l="l" t="t" r="r" b="b"/>
              <a:pathLst>
                <a:path w="3470909" h="0">
                  <a:moveTo>
                    <a:pt x="0" y="0"/>
                  </a:moveTo>
                  <a:lnTo>
                    <a:pt x="347068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4869" y="5092037"/>
              <a:ext cx="84670" cy="8467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887100" y="2063065"/>
            <a:ext cx="2699385" cy="85090"/>
            <a:chOff x="887100" y="2063065"/>
            <a:chExt cx="2699385" cy="85090"/>
          </a:xfrm>
        </p:grpSpPr>
        <p:sp>
          <p:nvSpPr>
            <p:cNvPr id="19" name="object 19"/>
            <p:cNvSpPr/>
            <p:nvPr/>
          </p:nvSpPr>
          <p:spPr>
            <a:xfrm>
              <a:off x="929436" y="2105413"/>
              <a:ext cx="2581275" cy="0"/>
            </a:xfrm>
            <a:custGeom>
              <a:avLst/>
              <a:gdLst/>
              <a:ahLst/>
              <a:cxnLst/>
              <a:rect l="l" t="t" r="r" b="b"/>
              <a:pathLst>
                <a:path w="2581275" h="0">
                  <a:moveTo>
                    <a:pt x="0" y="0"/>
                  </a:moveTo>
                  <a:lnTo>
                    <a:pt x="2581276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1713" y="2063077"/>
              <a:ext cx="84670" cy="846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7100" y="2063065"/>
              <a:ext cx="84672" cy="8467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00838" y="1579946"/>
            <a:ext cx="165735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345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81029" y="5008940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13209" y="4880365"/>
            <a:ext cx="2222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Aº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6090" y="3488490"/>
            <a:ext cx="763905" cy="441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3720">
              <a:lnSpc>
                <a:spcPts val="1635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Aº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35"/>
              </a:lnSpc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72741" y="1560895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52933" y="4989889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58655" y="1960945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86586" y="2391159"/>
            <a:ext cx="1714500" cy="1428750"/>
          </a:xfrm>
          <a:custGeom>
            <a:avLst/>
            <a:gdLst/>
            <a:ahLst/>
            <a:cxnLst/>
            <a:rect l="l" t="t" r="r" b="b"/>
            <a:pathLst>
              <a:path w="1714500" h="1428750">
                <a:moveTo>
                  <a:pt x="1352552" y="0"/>
                </a:moveTo>
                <a:lnTo>
                  <a:pt x="0" y="1428750"/>
                </a:lnTo>
                <a:lnTo>
                  <a:pt x="1714500" y="142875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0" name="object 30"/>
          <p:cNvGrpSpPr/>
          <p:nvPr/>
        </p:nvGrpSpPr>
        <p:grpSpPr>
          <a:xfrm>
            <a:off x="4218518" y="2531923"/>
            <a:ext cx="2541905" cy="2684780"/>
            <a:chOff x="4218518" y="2531923"/>
            <a:chExt cx="2541905" cy="2684780"/>
          </a:xfrm>
        </p:grpSpPr>
        <p:sp>
          <p:nvSpPr>
            <p:cNvPr id="31" name="object 31"/>
            <p:cNvSpPr/>
            <p:nvPr/>
          </p:nvSpPr>
          <p:spPr>
            <a:xfrm>
              <a:off x="4223019" y="2536423"/>
              <a:ext cx="2533015" cy="2675890"/>
            </a:xfrm>
            <a:custGeom>
              <a:avLst/>
              <a:gdLst/>
              <a:ahLst/>
              <a:cxnLst/>
              <a:rect l="l" t="t" r="r" b="b"/>
              <a:pathLst>
                <a:path w="2533015" h="2675890">
                  <a:moveTo>
                    <a:pt x="0" y="2675602"/>
                  </a:moveTo>
                  <a:lnTo>
                    <a:pt x="2532895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4188" y="5092027"/>
              <a:ext cx="84672" cy="846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2086" y="3185952"/>
            <a:ext cx="876300" cy="638810"/>
            <a:chOff x="982086" y="3185952"/>
            <a:chExt cx="876300" cy="638810"/>
          </a:xfrm>
        </p:grpSpPr>
        <p:sp>
          <p:nvSpPr>
            <p:cNvPr id="3" name="object 3"/>
            <p:cNvSpPr/>
            <p:nvPr/>
          </p:nvSpPr>
          <p:spPr>
            <a:xfrm>
              <a:off x="986586" y="3190453"/>
              <a:ext cx="866775" cy="629920"/>
            </a:xfrm>
            <a:custGeom>
              <a:avLst/>
              <a:gdLst/>
              <a:ahLst/>
              <a:cxnLst/>
              <a:rect l="l" t="t" r="r" b="b"/>
              <a:pathLst>
                <a:path w="866775" h="629920">
                  <a:moveTo>
                    <a:pt x="595886" y="0"/>
                  </a:moveTo>
                  <a:lnTo>
                    <a:pt x="0" y="629456"/>
                  </a:lnTo>
                  <a:lnTo>
                    <a:pt x="866776" y="629452"/>
                  </a:lnTo>
                  <a:lnTo>
                    <a:pt x="865285" y="578607"/>
                  </a:lnTo>
                  <a:lnTo>
                    <a:pt x="860845" y="528199"/>
                  </a:lnTo>
                  <a:lnTo>
                    <a:pt x="853507" y="478346"/>
                  </a:lnTo>
                  <a:lnTo>
                    <a:pt x="843321" y="429165"/>
                  </a:lnTo>
                  <a:lnTo>
                    <a:pt x="830337" y="380772"/>
                  </a:lnTo>
                  <a:lnTo>
                    <a:pt x="814606" y="333284"/>
                  </a:lnTo>
                  <a:lnTo>
                    <a:pt x="796178" y="286819"/>
                  </a:lnTo>
                  <a:lnTo>
                    <a:pt x="775103" y="241492"/>
                  </a:lnTo>
                  <a:lnTo>
                    <a:pt x="751431" y="197422"/>
                  </a:lnTo>
                  <a:lnTo>
                    <a:pt x="725214" y="154724"/>
                  </a:lnTo>
                  <a:lnTo>
                    <a:pt x="696500" y="113516"/>
                  </a:lnTo>
                  <a:lnTo>
                    <a:pt x="665341" y="73915"/>
                  </a:lnTo>
                  <a:lnTo>
                    <a:pt x="631786" y="36037"/>
                  </a:lnTo>
                  <a:lnTo>
                    <a:pt x="595886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86586" y="3190453"/>
              <a:ext cx="866775" cy="629920"/>
            </a:xfrm>
            <a:custGeom>
              <a:avLst/>
              <a:gdLst/>
              <a:ahLst/>
              <a:cxnLst/>
              <a:rect l="l" t="t" r="r" b="b"/>
              <a:pathLst>
                <a:path w="866775" h="629920">
                  <a:moveTo>
                    <a:pt x="0" y="629456"/>
                  </a:moveTo>
                  <a:lnTo>
                    <a:pt x="595886" y="0"/>
                  </a:lnTo>
                  <a:lnTo>
                    <a:pt x="631786" y="36037"/>
                  </a:lnTo>
                  <a:lnTo>
                    <a:pt x="665341" y="73915"/>
                  </a:lnTo>
                  <a:lnTo>
                    <a:pt x="696500" y="113516"/>
                  </a:lnTo>
                  <a:lnTo>
                    <a:pt x="725214" y="154724"/>
                  </a:lnTo>
                  <a:lnTo>
                    <a:pt x="751431" y="197422"/>
                  </a:lnTo>
                  <a:lnTo>
                    <a:pt x="775103" y="241492"/>
                  </a:lnTo>
                  <a:lnTo>
                    <a:pt x="796178" y="286819"/>
                  </a:lnTo>
                  <a:lnTo>
                    <a:pt x="814606" y="333284"/>
                  </a:lnTo>
                  <a:lnTo>
                    <a:pt x="830337" y="380772"/>
                  </a:lnTo>
                  <a:lnTo>
                    <a:pt x="843321" y="429165"/>
                  </a:lnTo>
                  <a:lnTo>
                    <a:pt x="853507" y="478346"/>
                  </a:lnTo>
                  <a:lnTo>
                    <a:pt x="860845" y="528199"/>
                  </a:lnTo>
                  <a:lnTo>
                    <a:pt x="865285" y="578607"/>
                  </a:lnTo>
                  <a:lnTo>
                    <a:pt x="866776" y="629452"/>
                  </a:lnTo>
                  <a:lnTo>
                    <a:pt x="0" y="62945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4292024" y="4500416"/>
            <a:ext cx="876300" cy="638810"/>
            <a:chOff x="4292024" y="4500416"/>
            <a:chExt cx="876300" cy="638810"/>
          </a:xfrm>
        </p:grpSpPr>
        <p:sp>
          <p:nvSpPr>
            <p:cNvPr id="6" name="object 6"/>
            <p:cNvSpPr/>
            <p:nvPr/>
          </p:nvSpPr>
          <p:spPr>
            <a:xfrm>
              <a:off x="4296524" y="4504917"/>
              <a:ext cx="866775" cy="629920"/>
            </a:xfrm>
            <a:custGeom>
              <a:avLst/>
              <a:gdLst/>
              <a:ahLst/>
              <a:cxnLst/>
              <a:rect l="l" t="t" r="r" b="b"/>
              <a:pathLst>
                <a:path w="866775" h="629920">
                  <a:moveTo>
                    <a:pt x="595886" y="0"/>
                  </a:moveTo>
                  <a:lnTo>
                    <a:pt x="0" y="629456"/>
                  </a:lnTo>
                  <a:lnTo>
                    <a:pt x="866776" y="629452"/>
                  </a:lnTo>
                  <a:lnTo>
                    <a:pt x="865285" y="578607"/>
                  </a:lnTo>
                  <a:lnTo>
                    <a:pt x="860845" y="528199"/>
                  </a:lnTo>
                  <a:lnTo>
                    <a:pt x="853507" y="478347"/>
                  </a:lnTo>
                  <a:lnTo>
                    <a:pt x="843321" y="429165"/>
                  </a:lnTo>
                  <a:lnTo>
                    <a:pt x="830337" y="380772"/>
                  </a:lnTo>
                  <a:lnTo>
                    <a:pt x="814606" y="333285"/>
                  </a:lnTo>
                  <a:lnTo>
                    <a:pt x="796178" y="286819"/>
                  </a:lnTo>
                  <a:lnTo>
                    <a:pt x="775103" y="241493"/>
                  </a:lnTo>
                  <a:lnTo>
                    <a:pt x="751431" y="197422"/>
                  </a:lnTo>
                  <a:lnTo>
                    <a:pt x="725214" y="154724"/>
                  </a:lnTo>
                  <a:lnTo>
                    <a:pt x="696500" y="113516"/>
                  </a:lnTo>
                  <a:lnTo>
                    <a:pt x="665341" y="73915"/>
                  </a:lnTo>
                  <a:lnTo>
                    <a:pt x="631786" y="36037"/>
                  </a:lnTo>
                  <a:lnTo>
                    <a:pt x="595886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296524" y="4504917"/>
              <a:ext cx="866775" cy="629920"/>
            </a:xfrm>
            <a:custGeom>
              <a:avLst/>
              <a:gdLst/>
              <a:ahLst/>
              <a:cxnLst/>
              <a:rect l="l" t="t" r="r" b="b"/>
              <a:pathLst>
                <a:path w="866775" h="629920">
                  <a:moveTo>
                    <a:pt x="0" y="629456"/>
                  </a:moveTo>
                  <a:lnTo>
                    <a:pt x="595886" y="0"/>
                  </a:lnTo>
                  <a:lnTo>
                    <a:pt x="631786" y="36037"/>
                  </a:lnTo>
                  <a:lnTo>
                    <a:pt x="665341" y="73915"/>
                  </a:lnTo>
                  <a:lnTo>
                    <a:pt x="696500" y="113516"/>
                  </a:lnTo>
                  <a:lnTo>
                    <a:pt x="725214" y="154724"/>
                  </a:lnTo>
                  <a:lnTo>
                    <a:pt x="751431" y="197422"/>
                  </a:lnTo>
                  <a:lnTo>
                    <a:pt x="775103" y="241493"/>
                  </a:lnTo>
                  <a:lnTo>
                    <a:pt x="796178" y="286819"/>
                  </a:lnTo>
                  <a:lnTo>
                    <a:pt x="814606" y="333285"/>
                  </a:lnTo>
                  <a:lnTo>
                    <a:pt x="830337" y="380772"/>
                  </a:lnTo>
                  <a:lnTo>
                    <a:pt x="843321" y="429165"/>
                  </a:lnTo>
                  <a:lnTo>
                    <a:pt x="853507" y="478347"/>
                  </a:lnTo>
                  <a:lnTo>
                    <a:pt x="860845" y="528199"/>
                  </a:lnTo>
                  <a:lnTo>
                    <a:pt x="865285" y="578607"/>
                  </a:lnTo>
                  <a:lnTo>
                    <a:pt x="866776" y="629452"/>
                  </a:lnTo>
                  <a:lnTo>
                    <a:pt x="0" y="62945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20764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231F20"/>
                </a:solidFill>
                <a:latin typeface="Arial"/>
                <a:cs typeface="Arial"/>
              </a:rPr>
              <a:t>ROMBOIDES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5700" y="954521"/>
            <a:ext cx="92671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ROMBOIDE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FORMAN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95" b="1">
                <a:solidFill>
                  <a:srgbClr val="231F20"/>
                </a:solidFill>
                <a:latin typeface="Arial"/>
                <a:cs typeface="Arial"/>
              </a:rPr>
              <a:t>ENTRE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231F20"/>
                </a:solidFill>
                <a:latin typeface="Arial"/>
                <a:cs typeface="Arial"/>
              </a:rPr>
              <a:t>SÍ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73996" y="1663034"/>
            <a:ext cx="3555365" cy="85090"/>
            <a:chOff x="873996" y="1663034"/>
            <a:chExt cx="3555365" cy="85090"/>
          </a:xfrm>
        </p:grpSpPr>
        <p:sp>
          <p:nvSpPr>
            <p:cNvPr id="12" name="object 12"/>
            <p:cNvSpPr/>
            <p:nvPr/>
          </p:nvSpPr>
          <p:spPr>
            <a:xfrm>
              <a:off x="916332" y="1705380"/>
              <a:ext cx="3470910" cy="0"/>
            </a:xfrm>
            <a:custGeom>
              <a:avLst/>
              <a:gdLst/>
              <a:ahLst/>
              <a:cxnLst/>
              <a:rect l="l" t="t" r="r" b="b"/>
              <a:pathLst>
                <a:path w="3470910" h="0">
                  <a:moveTo>
                    <a:pt x="0" y="0"/>
                  </a:moveTo>
                  <a:lnTo>
                    <a:pt x="347068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4678" y="1663044"/>
              <a:ext cx="84672" cy="846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996" y="1663034"/>
              <a:ext cx="84672" cy="8467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287316" y="5092037"/>
            <a:ext cx="3522345" cy="85090"/>
            <a:chOff x="4287316" y="5092037"/>
            <a:chExt cx="3522345" cy="85090"/>
          </a:xfrm>
        </p:grpSpPr>
        <p:sp>
          <p:nvSpPr>
            <p:cNvPr id="16" name="object 16"/>
            <p:cNvSpPr/>
            <p:nvPr/>
          </p:nvSpPr>
          <p:spPr>
            <a:xfrm>
              <a:off x="4296524" y="5134373"/>
              <a:ext cx="3470910" cy="0"/>
            </a:xfrm>
            <a:custGeom>
              <a:avLst/>
              <a:gdLst/>
              <a:ahLst/>
              <a:cxnLst/>
              <a:rect l="l" t="t" r="r" b="b"/>
              <a:pathLst>
                <a:path w="3470909" h="0">
                  <a:moveTo>
                    <a:pt x="0" y="0"/>
                  </a:moveTo>
                  <a:lnTo>
                    <a:pt x="347068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4869" y="5092037"/>
              <a:ext cx="84670" cy="8467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887100" y="2063065"/>
            <a:ext cx="2699385" cy="85090"/>
            <a:chOff x="887100" y="2063065"/>
            <a:chExt cx="2699385" cy="85090"/>
          </a:xfrm>
        </p:grpSpPr>
        <p:sp>
          <p:nvSpPr>
            <p:cNvPr id="19" name="object 19"/>
            <p:cNvSpPr/>
            <p:nvPr/>
          </p:nvSpPr>
          <p:spPr>
            <a:xfrm>
              <a:off x="929436" y="2105413"/>
              <a:ext cx="2581275" cy="0"/>
            </a:xfrm>
            <a:custGeom>
              <a:avLst/>
              <a:gdLst/>
              <a:ahLst/>
              <a:cxnLst/>
              <a:rect l="l" t="t" r="r" b="b"/>
              <a:pathLst>
                <a:path w="2581275" h="0">
                  <a:moveTo>
                    <a:pt x="0" y="0"/>
                  </a:moveTo>
                  <a:lnTo>
                    <a:pt x="2581276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1713" y="2063077"/>
              <a:ext cx="84670" cy="846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7100" y="2063065"/>
              <a:ext cx="84672" cy="8467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00838" y="1579946"/>
            <a:ext cx="165735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345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81029" y="5008940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22764" y="2925335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7160000">
            <a:off x="4360616" y="3760446"/>
            <a:ext cx="38066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50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A-D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13209" y="4880365"/>
            <a:ext cx="2222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Aº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6090" y="3488490"/>
            <a:ext cx="763905" cy="441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3720">
              <a:lnSpc>
                <a:spcPts val="1635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Aº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35"/>
              </a:lnSpc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72741" y="1560895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52933" y="4989889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58655" y="1960945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86586" y="2391159"/>
            <a:ext cx="1714500" cy="1428750"/>
          </a:xfrm>
          <a:custGeom>
            <a:avLst/>
            <a:gdLst/>
            <a:ahLst/>
            <a:cxnLst/>
            <a:rect l="l" t="t" r="r" b="b"/>
            <a:pathLst>
              <a:path w="1714500" h="1428750">
                <a:moveTo>
                  <a:pt x="1352552" y="0"/>
                </a:moveTo>
                <a:lnTo>
                  <a:pt x="0" y="1428750"/>
                </a:lnTo>
                <a:lnTo>
                  <a:pt x="1714500" y="142875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2" name="object 32"/>
          <p:cNvGrpSpPr/>
          <p:nvPr/>
        </p:nvGrpSpPr>
        <p:grpSpPr>
          <a:xfrm>
            <a:off x="4218518" y="2531923"/>
            <a:ext cx="2697480" cy="2720975"/>
            <a:chOff x="4218518" y="2531923"/>
            <a:chExt cx="2697480" cy="2720975"/>
          </a:xfrm>
        </p:grpSpPr>
        <p:sp>
          <p:nvSpPr>
            <p:cNvPr id="33" name="object 33"/>
            <p:cNvSpPr/>
            <p:nvPr/>
          </p:nvSpPr>
          <p:spPr>
            <a:xfrm>
              <a:off x="4223019" y="2536423"/>
              <a:ext cx="2688590" cy="2712085"/>
            </a:xfrm>
            <a:custGeom>
              <a:avLst/>
              <a:gdLst/>
              <a:ahLst/>
              <a:cxnLst/>
              <a:rect l="l" t="t" r="r" b="b"/>
              <a:pathLst>
                <a:path w="2688590" h="2712085">
                  <a:moveTo>
                    <a:pt x="0" y="2675602"/>
                  </a:moveTo>
                  <a:lnTo>
                    <a:pt x="2532895" y="0"/>
                  </a:lnTo>
                </a:path>
                <a:path w="2688590" h="2712085">
                  <a:moveTo>
                    <a:pt x="685519" y="55976"/>
                  </a:moveTo>
                  <a:lnTo>
                    <a:pt x="732950" y="67861"/>
                  </a:lnTo>
                  <a:lnTo>
                    <a:pt x="779994" y="80579"/>
                  </a:lnTo>
                  <a:lnTo>
                    <a:pt x="826644" y="94120"/>
                  </a:lnTo>
                  <a:lnTo>
                    <a:pt x="872893" y="108475"/>
                  </a:lnTo>
                  <a:lnTo>
                    <a:pt x="918733" y="123636"/>
                  </a:lnTo>
                  <a:lnTo>
                    <a:pt x="964158" y="139593"/>
                  </a:lnTo>
                  <a:lnTo>
                    <a:pt x="1009160" y="156338"/>
                  </a:lnTo>
                  <a:lnTo>
                    <a:pt x="1053732" y="173861"/>
                  </a:lnTo>
                  <a:lnTo>
                    <a:pt x="1097867" y="192153"/>
                  </a:lnTo>
                  <a:lnTo>
                    <a:pt x="1141558" y="211205"/>
                  </a:lnTo>
                  <a:lnTo>
                    <a:pt x="1184798" y="231008"/>
                  </a:lnTo>
                  <a:lnTo>
                    <a:pt x="1227579" y="251554"/>
                  </a:lnTo>
                  <a:lnTo>
                    <a:pt x="1269896" y="272832"/>
                  </a:lnTo>
                  <a:lnTo>
                    <a:pt x="1311739" y="294835"/>
                  </a:lnTo>
                  <a:lnTo>
                    <a:pt x="1353103" y="317552"/>
                  </a:lnTo>
                  <a:lnTo>
                    <a:pt x="1393980" y="340976"/>
                  </a:lnTo>
                  <a:lnTo>
                    <a:pt x="1434363" y="365096"/>
                  </a:lnTo>
                  <a:lnTo>
                    <a:pt x="1474245" y="389904"/>
                  </a:lnTo>
                  <a:lnTo>
                    <a:pt x="1513619" y="415391"/>
                  </a:lnTo>
                  <a:lnTo>
                    <a:pt x="1552477" y="441548"/>
                  </a:lnTo>
                  <a:lnTo>
                    <a:pt x="1590813" y="468366"/>
                  </a:lnTo>
                  <a:lnTo>
                    <a:pt x="1628619" y="495835"/>
                  </a:lnTo>
                  <a:lnTo>
                    <a:pt x="1665889" y="523946"/>
                  </a:lnTo>
                  <a:lnTo>
                    <a:pt x="1702615" y="552692"/>
                  </a:lnTo>
                  <a:lnTo>
                    <a:pt x="1738790" y="582062"/>
                  </a:lnTo>
                  <a:lnTo>
                    <a:pt x="1774407" y="612047"/>
                  </a:lnTo>
                  <a:lnTo>
                    <a:pt x="1809459" y="642639"/>
                  </a:lnTo>
                  <a:lnTo>
                    <a:pt x="1843938" y="673828"/>
                  </a:lnTo>
                  <a:lnTo>
                    <a:pt x="1877838" y="705606"/>
                  </a:lnTo>
                  <a:lnTo>
                    <a:pt x="1911152" y="737963"/>
                  </a:lnTo>
                  <a:lnTo>
                    <a:pt x="1943872" y="770890"/>
                  </a:lnTo>
                  <a:lnTo>
                    <a:pt x="1975990" y="804379"/>
                  </a:lnTo>
                  <a:lnTo>
                    <a:pt x="2007502" y="838419"/>
                  </a:lnTo>
                  <a:lnTo>
                    <a:pt x="2038398" y="873003"/>
                  </a:lnTo>
                  <a:lnTo>
                    <a:pt x="2068671" y="908121"/>
                  </a:lnTo>
                  <a:lnTo>
                    <a:pt x="2098316" y="943765"/>
                  </a:lnTo>
                  <a:lnTo>
                    <a:pt x="2127324" y="979924"/>
                  </a:lnTo>
                  <a:lnTo>
                    <a:pt x="2155689" y="1016590"/>
                  </a:lnTo>
                  <a:lnTo>
                    <a:pt x="2183402" y="1053754"/>
                  </a:lnTo>
                  <a:lnTo>
                    <a:pt x="2210458" y="1091407"/>
                  </a:lnTo>
                  <a:lnTo>
                    <a:pt x="2236850" y="1129540"/>
                  </a:lnTo>
                  <a:lnTo>
                    <a:pt x="2262569" y="1168144"/>
                  </a:lnTo>
                  <a:lnTo>
                    <a:pt x="2287609" y="1207209"/>
                  </a:lnTo>
                  <a:lnTo>
                    <a:pt x="2311962" y="1246727"/>
                  </a:lnTo>
                  <a:lnTo>
                    <a:pt x="2335623" y="1286689"/>
                  </a:lnTo>
                  <a:lnTo>
                    <a:pt x="2358582" y="1327086"/>
                  </a:lnTo>
                  <a:lnTo>
                    <a:pt x="2380834" y="1367908"/>
                  </a:lnTo>
                  <a:lnTo>
                    <a:pt x="2402372" y="1409147"/>
                  </a:lnTo>
                  <a:lnTo>
                    <a:pt x="2423187" y="1450793"/>
                  </a:lnTo>
                  <a:lnTo>
                    <a:pt x="2443273" y="1492838"/>
                  </a:lnTo>
                  <a:lnTo>
                    <a:pt x="2462624" y="1535272"/>
                  </a:lnTo>
                  <a:lnTo>
                    <a:pt x="2481230" y="1578087"/>
                  </a:lnTo>
                  <a:lnTo>
                    <a:pt x="2499087" y="1621273"/>
                  </a:lnTo>
                  <a:lnTo>
                    <a:pt x="2516186" y="1664821"/>
                  </a:lnTo>
                  <a:lnTo>
                    <a:pt x="2532520" y="1708723"/>
                  </a:lnTo>
                  <a:lnTo>
                    <a:pt x="2548083" y="1752969"/>
                  </a:lnTo>
                  <a:lnTo>
                    <a:pt x="2562866" y="1797550"/>
                  </a:lnTo>
                  <a:lnTo>
                    <a:pt x="2576864" y="1842457"/>
                  </a:lnTo>
                  <a:lnTo>
                    <a:pt x="2590068" y="1887681"/>
                  </a:lnTo>
                  <a:lnTo>
                    <a:pt x="2602473" y="1933214"/>
                  </a:lnTo>
                  <a:lnTo>
                    <a:pt x="2614069" y="1979045"/>
                  </a:lnTo>
                  <a:lnTo>
                    <a:pt x="2624852" y="2025166"/>
                  </a:lnTo>
                  <a:lnTo>
                    <a:pt x="2634812" y="2071569"/>
                  </a:lnTo>
                  <a:lnTo>
                    <a:pt x="2643944" y="2118243"/>
                  </a:lnTo>
                  <a:lnTo>
                    <a:pt x="2652240" y="2165180"/>
                  </a:lnTo>
                  <a:lnTo>
                    <a:pt x="2659693" y="2212371"/>
                  </a:lnTo>
                  <a:lnTo>
                    <a:pt x="2666296" y="2259806"/>
                  </a:lnTo>
                  <a:lnTo>
                    <a:pt x="2672041" y="2307478"/>
                  </a:lnTo>
                  <a:lnTo>
                    <a:pt x="2676923" y="2355376"/>
                  </a:lnTo>
                  <a:lnTo>
                    <a:pt x="2680932" y="2403491"/>
                  </a:lnTo>
                  <a:lnTo>
                    <a:pt x="2684063" y="2451816"/>
                  </a:lnTo>
                  <a:lnTo>
                    <a:pt x="2686308" y="2500339"/>
                  </a:lnTo>
                  <a:lnTo>
                    <a:pt x="2687661" y="2549054"/>
                  </a:lnTo>
                  <a:lnTo>
                    <a:pt x="2688113" y="2597950"/>
                  </a:lnTo>
                  <a:lnTo>
                    <a:pt x="2687959" y="2626341"/>
                  </a:lnTo>
                  <a:lnTo>
                    <a:pt x="2687497" y="2654727"/>
                  </a:lnTo>
                  <a:lnTo>
                    <a:pt x="2686728" y="2683105"/>
                  </a:lnTo>
                  <a:lnTo>
                    <a:pt x="2685651" y="271147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292175" y="2608394"/>
              <a:ext cx="693420" cy="2527300"/>
            </a:xfrm>
            <a:custGeom>
              <a:avLst/>
              <a:gdLst/>
              <a:ahLst/>
              <a:cxnLst/>
              <a:rect l="l" t="t" r="r" b="b"/>
              <a:pathLst>
                <a:path w="693420" h="2527300">
                  <a:moveTo>
                    <a:pt x="654341" y="76268"/>
                  </a:moveTo>
                  <a:lnTo>
                    <a:pt x="0" y="2524817"/>
                  </a:lnTo>
                  <a:lnTo>
                    <a:pt x="8696" y="2527142"/>
                  </a:lnTo>
                  <a:lnTo>
                    <a:pt x="663040" y="78591"/>
                  </a:lnTo>
                  <a:lnTo>
                    <a:pt x="661034" y="77953"/>
                  </a:lnTo>
                  <a:lnTo>
                    <a:pt x="658723" y="77298"/>
                  </a:lnTo>
                  <a:lnTo>
                    <a:pt x="656394" y="76711"/>
                  </a:lnTo>
                  <a:lnTo>
                    <a:pt x="654341" y="76268"/>
                  </a:lnTo>
                  <a:close/>
                </a:path>
                <a:path w="693420" h="2527300">
                  <a:moveTo>
                    <a:pt x="685511" y="42343"/>
                  </a:moveTo>
                  <a:lnTo>
                    <a:pt x="663407" y="42343"/>
                  </a:lnTo>
                  <a:lnTo>
                    <a:pt x="672105" y="44668"/>
                  </a:lnTo>
                  <a:lnTo>
                    <a:pt x="663040" y="78591"/>
                  </a:lnTo>
                  <a:lnTo>
                    <a:pt x="693348" y="96486"/>
                  </a:lnTo>
                  <a:lnTo>
                    <a:pt x="685511" y="42343"/>
                  </a:lnTo>
                  <a:close/>
                </a:path>
                <a:path w="693420" h="2527300">
                  <a:moveTo>
                    <a:pt x="663407" y="42343"/>
                  </a:moveTo>
                  <a:lnTo>
                    <a:pt x="654341" y="76268"/>
                  </a:lnTo>
                  <a:lnTo>
                    <a:pt x="656394" y="76711"/>
                  </a:lnTo>
                  <a:lnTo>
                    <a:pt x="658723" y="77298"/>
                  </a:lnTo>
                  <a:lnTo>
                    <a:pt x="661034" y="77953"/>
                  </a:lnTo>
                  <a:lnTo>
                    <a:pt x="663040" y="78591"/>
                  </a:lnTo>
                  <a:lnTo>
                    <a:pt x="672105" y="44668"/>
                  </a:lnTo>
                  <a:lnTo>
                    <a:pt x="663407" y="42343"/>
                  </a:lnTo>
                  <a:close/>
                </a:path>
                <a:path w="693420" h="2527300">
                  <a:moveTo>
                    <a:pt x="679381" y="0"/>
                  </a:moveTo>
                  <a:lnTo>
                    <a:pt x="619142" y="76658"/>
                  </a:lnTo>
                  <a:lnTo>
                    <a:pt x="621762" y="76154"/>
                  </a:lnTo>
                  <a:lnTo>
                    <a:pt x="624362" y="75722"/>
                  </a:lnTo>
                  <a:lnTo>
                    <a:pt x="637070" y="74656"/>
                  </a:lnTo>
                  <a:lnTo>
                    <a:pt x="654771" y="74656"/>
                  </a:lnTo>
                  <a:lnTo>
                    <a:pt x="663407" y="42343"/>
                  </a:lnTo>
                  <a:lnTo>
                    <a:pt x="685511" y="42343"/>
                  </a:lnTo>
                  <a:lnTo>
                    <a:pt x="679381" y="0"/>
                  </a:lnTo>
                  <a:close/>
                </a:path>
                <a:path w="693420" h="2527300">
                  <a:moveTo>
                    <a:pt x="654771" y="74656"/>
                  </a:moveTo>
                  <a:lnTo>
                    <a:pt x="637070" y="74656"/>
                  </a:lnTo>
                  <a:lnTo>
                    <a:pt x="639554" y="74660"/>
                  </a:lnTo>
                  <a:lnTo>
                    <a:pt x="642016" y="74735"/>
                  </a:lnTo>
                  <a:lnTo>
                    <a:pt x="654341" y="76268"/>
                  </a:lnTo>
                  <a:lnTo>
                    <a:pt x="654771" y="7465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4188" y="5092027"/>
              <a:ext cx="84672" cy="8467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1721" y="3193232"/>
              <a:ext cx="84672" cy="84672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21385" y="2095358"/>
            <a:ext cx="3486150" cy="2956560"/>
            <a:chOff x="4321385" y="2095358"/>
            <a:chExt cx="3486150" cy="2956560"/>
          </a:xfrm>
        </p:grpSpPr>
        <p:sp>
          <p:nvSpPr>
            <p:cNvPr id="3" name="object 3"/>
            <p:cNvSpPr/>
            <p:nvPr/>
          </p:nvSpPr>
          <p:spPr>
            <a:xfrm>
              <a:off x="4325885" y="2099858"/>
              <a:ext cx="3477260" cy="2947035"/>
            </a:xfrm>
            <a:custGeom>
              <a:avLst/>
              <a:gdLst/>
              <a:ahLst/>
              <a:cxnLst/>
              <a:rect l="l" t="t" r="r" b="b"/>
              <a:pathLst>
                <a:path w="3477259" h="2947035">
                  <a:moveTo>
                    <a:pt x="227117" y="2946420"/>
                  </a:moveTo>
                  <a:lnTo>
                    <a:pt x="227504" y="2898177"/>
                  </a:lnTo>
                  <a:lnTo>
                    <a:pt x="228661" y="2850121"/>
                  </a:lnTo>
                  <a:lnTo>
                    <a:pt x="230582" y="2802258"/>
                  </a:lnTo>
                  <a:lnTo>
                    <a:pt x="233262" y="2754594"/>
                  </a:lnTo>
                  <a:lnTo>
                    <a:pt x="236693" y="2707135"/>
                  </a:lnTo>
                  <a:lnTo>
                    <a:pt x="240872" y="2659886"/>
                  </a:lnTo>
                  <a:lnTo>
                    <a:pt x="245790" y="2612854"/>
                  </a:lnTo>
                  <a:lnTo>
                    <a:pt x="251444" y="2566045"/>
                  </a:lnTo>
                  <a:lnTo>
                    <a:pt x="257826" y="2519463"/>
                  </a:lnTo>
                  <a:lnTo>
                    <a:pt x="264931" y="2473116"/>
                  </a:lnTo>
                  <a:lnTo>
                    <a:pt x="272753" y="2427009"/>
                  </a:lnTo>
                  <a:lnTo>
                    <a:pt x="281286" y="2381148"/>
                  </a:lnTo>
                  <a:lnTo>
                    <a:pt x="290525" y="2335539"/>
                  </a:lnTo>
                  <a:lnTo>
                    <a:pt x="300463" y="2290188"/>
                  </a:lnTo>
                  <a:lnTo>
                    <a:pt x="311094" y="2245100"/>
                  </a:lnTo>
                  <a:lnTo>
                    <a:pt x="322413" y="2200282"/>
                  </a:lnTo>
                  <a:lnTo>
                    <a:pt x="334413" y="2155739"/>
                  </a:lnTo>
                  <a:lnTo>
                    <a:pt x="347090" y="2111478"/>
                  </a:lnTo>
                  <a:lnTo>
                    <a:pt x="360436" y="2067504"/>
                  </a:lnTo>
                  <a:lnTo>
                    <a:pt x="374446" y="2023823"/>
                  </a:lnTo>
                  <a:lnTo>
                    <a:pt x="389115" y="1980441"/>
                  </a:lnTo>
                  <a:lnTo>
                    <a:pt x="404435" y="1937364"/>
                  </a:lnTo>
                  <a:lnTo>
                    <a:pt x="420403" y="1894597"/>
                  </a:lnTo>
                  <a:lnTo>
                    <a:pt x="437010" y="1852147"/>
                  </a:lnTo>
                  <a:lnTo>
                    <a:pt x="454252" y="1810020"/>
                  </a:lnTo>
                  <a:lnTo>
                    <a:pt x="472123" y="1768221"/>
                  </a:lnTo>
                  <a:lnTo>
                    <a:pt x="490617" y="1726757"/>
                  </a:lnTo>
                  <a:lnTo>
                    <a:pt x="509727" y="1685632"/>
                  </a:lnTo>
                  <a:lnTo>
                    <a:pt x="529449" y="1644854"/>
                  </a:lnTo>
                  <a:lnTo>
                    <a:pt x="549776" y="1604428"/>
                  </a:lnTo>
                  <a:lnTo>
                    <a:pt x="570702" y="1564359"/>
                  </a:lnTo>
                  <a:lnTo>
                    <a:pt x="592221" y="1524654"/>
                  </a:lnTo>
                  <a:lnTo>
                    <a:pt x="614328" y="1485319"/>
                  </a:lnTo>
                  <a:lnTo>
                    <a:pt x="637016" y="1446360"/>
                  </a:lnTo>
                  <a:lnTo>
                    <a:pt x="660281" y="1407782"/>
                  </a:lnTo>
                  <a:lnTo>
                    <a:pt x="684115" y="1369591"/>
                  </a:lnTo>
                  <a:lnTo>
                    <a:pt x="708513" y="1331793"/>
                  </a:lnTo>
                  <a:lnTo>
                    <a:pt x="733469" y="1294395"/>
                  </a:lnTo>
                  <a:lnTo>
                    <a:pt x="758977" y="1257401"/>
                  </a:lnTo>
                  <a:lnTo>
                    <a:pt x="785031" y="1220818"/>
                  </a:lnTo>
                  <a:lnTo>
                    <a:pt x="811626" y="1184652"/>
                  </a:lnTo>
                  <a:lnTo>
                    <a:pt x="838755" y="1148909"/>
                  </a:lnTo>
                  <a:lnTo>
                    <a:pt x="866413" y="1113594"/>
                  </a:lnTo>
                  <a:lnTo>
                    <a:pt x="894594" y="1078713"/>
                  </a:lnTo>
                  <a:lnTo>
                    <a:pt x="923291" y="1044273"/>
                  </a:lnTo>
                  <a:lnTo>
                    <a:pt x="952500" y="1010279"/>
                  </a:lnTo>
                  <a:lnTo>
                    <a:pt x="982213" y="976737"/>
                  </a:lnTo>
                  <a:lnTo>
                    <a:pt x="1012426" y="943653"/>
                  </a:lnTo>
                  <a:lnTo>
                    <a:pt x="1043132" y="911033"/>
                  </a:lnTo>
                  <a:lnTo>
                    <a:pt x="1074325" y="878883"/>
                  </a:lnTo>
                  <a:lnTo>
                    <a:pt x="1106000" y="847208"/>
                  </a:lnTo>
                  <a:lnTo>
                    <a:pt x="1138150" y="816014"/>
                  </a:lnTo>
                  <a:lnTo>
                    <a:pt x="1170770" y="785308"/>
                  </a:lnTo>
                  <a:lnTo>
                    <a:pt x="1203854" y="755096"/>
                  </a:lnTo>
                  <a:lnTo>
                    <a:pt x="1237396" y="725382"/>
                  </a:lnTo>
                  <a:lnTo>
                    <a:pt x="1271390" y="696174"/>
                  </a:lnTo>
                  <a:lnTo>
                    <a:pt x="1305830" y="667476"/>
                  </a:lnTo>
                  <a:lnTo>
                    <a:pt x="1340711" y="639296"/>
                  </a:lnTo>
                  <a:lnTo>
                    <a:pt x="1376026" y="611638"/>
                  </a:lnTo>
                  <a:lnTo>
                    <a:pt x="1411769" y="584509"/>
                  </a:lnTo>
                  <a:lnTo>
                    <a:pt x="1447935" y="557914"/>
                  </a:lnTo>
                  <a:lnTo>
                    <a:pt x="1484518" y="531859"/>
                  </a:lnTo>
                  <a:lnTo>
                    <a:pt x="1521512" y="506351"/>
                  </a:lnTo>
                  <a:lnTo>
                    <a:pt x="1558910" y="481395"/>
                  </a:lnTo>
                  <a:lnTo>
                    <a:pt x="1596708" y="456997"/>
                  </a:lnTo>
                  <a:lnTo>
                    <a:pt x="1634899" y="433163"/>
                  </a:lnTo>
                  <a:lnTo>
                    <a:pt x="1673477" y="409899"/>
                  </a:lnTo>
                  <a:lnTo>
                    <a:pt x="1712436" y="387210"/>
                  </a:lnTo>
                  <a:lnTo>
                    <a:pt x="1751771" y="365104"/>
                  </a:lnTo>
                  <a:lnTo>
                    <a:pt x="1791476" y="343584"/>
                  </a:lnTo>
                  <a:lnTo>
                    <a:pt x="1831544" y="322658"/>
                  </a:lnTo>
                  <a:lnTo>
                    <a:pt x="1871971" y="302331"/>
                  </a:lnTo>
                  <a:lnTo>
                    <a:pt x="1912749" y="282610"/>
                  </a:lnTo>
                  <a:lnTo>
                    <a:pt x="1953873" y="263499"/>
                  </a:lnTo>
                  <a:lnTo>
                    <a:pt x="1995338" y="245005"/>
                  </a:lnTo>
                  <a:lnTo>
                    <a:pt x="2037137" y="227135"/>
                  </a:lnTo>
                  <a:lnTo>
                    <a:pt x="2079264" y="209892"/>
                  </a:lnTo>
                  <a:lnTo>
                    <a:pt x="2121714" y="193285"/>
                  </a:lnTo>
                  <a:lnTo>
                    <a:pt x="2164480" y="177318"/>
                  </a:lnTo>
                  <a:lnTo>
                    <a:pt x="2207558" y="161997"/>
                  </a:lnTo>
                  <a:lnTo>
                    <a:pt x="2250940" y="147329"/>
                  </a:lnTo>
                  <a:lnTo>
                    <a:pt x="2294621" y="133318"/>
                  </a:lnTo>
                  <a:lnTo>
                    <a:pt x="2338595" y="119972"/>
                  </a:lnTo>
                  <a:lnTo>
                    <a:pt x="2382856" y="107296"/>
                  </a:lnTo>
                  <a:lnTo>
                    <a:pt x="2427399" y="95295"/>
                  </a:lnTo>
                  <a:lnTo>
                    <a:pt x="2472217" y="83976"/>
                  </a:lnTo>
                  <a:lnTo>
                    <a:pt x="2517305" y="73345"/>
                  </a:lnTo>
                  <a:lnTo>
                    <a:pt x="2562656" y="63407"/>
                  </a:lnTo>
                  <a:lnTo>
                    <a:pt x="2608265" y="54168"/>
                  </a:lnTo>
                  <a:lnTo>
                    <a:pt x="2654126" y="45635"/>
                  </a:lnTo>
                  <a:lnTo>
                    <a:pt x="2700233" y="37813"/>
                  </a:lnTo>
                  <a:lnTo>
                    <a:pt x="2746580" y="30708"/>
                  </a:lnTo>
                  <a:lnTo>
                    <a:pt x="2793161" y="24326"/>
                  </a:lnTo>
                  <a:lnTo>
                    <a:pt x="2839971" y="18672"/>
                  </a:lnTo>
                  <a:lnTo>
                    <a:pt x="2887003" y="13754"/>
                  </a:lnTo>
                  <a:lnTo>
                    <a:pt x="2934251" y="9576"/>
                  </a:lnTo>
                  <a:lnTo>
                    <a:pt x="2981711" y="6144"/>
                  </a:lnTo>
                  <a:lnTo>
                    <a:pt x="3029375" y="3465"/>
                  </a:lnTo>
                  <a:lnTo>
                    <a:pt x="3077238" y="1543"/>
                  </a:lnTo>
                  <a:lnTo>
                    <a:pt x="3125293" y="386"/>
                  </a:lnTo>
                  <a:lnTo>
                    <a:pt x="3173536" y="0"/>
                  </a:lnTo>
                  <a:lnTo>
                    <a:pt x="3224206" y="435"/>
                  </a:lnTo>
                  <a:lnTo>
                    <a:pt x="3274853" y="1741"/>
                  </a:lnTo>
                  <a:lnTo>
                    <a:pt x="3325465" y="3918"/>
                  </a:lnTo>
                  <a:lnTo>
                    <a:pt x="3376032" y="6965"/>
                  </a:lnTo>
                  <a:lnTo>
                    <a:pt x="3426544" y="10881"/>
                  </a:lnTo>
                  <a:lnTo>
                    <a:pt x="3476988" y="15666"/>
                  </a:lnTo>
                </a:path>
                <a:path w="3477259" h="2947035">
                  <a:moveTo>
                    <a:pt x="0" y="8769"/>
                  </a:moveTo>
                  <a:lnTo>
                    <a:pt x="56708" y="4932"/>
                  </a:lnTo>
                  <a:lnTo>
                    <a:pt x="113475" y="2192"/>
                  </a:lnTo>
                  <a:lnTo>
                    <a:pt x="170284" y="548"/>
                  </a:lnTo>
                  <a:lnTo>
                    <a:pt x="227117" y="0"/>
                  </a:lnTo>
                  <a:lnTo>
                    <a:pt x="275360" y="386"/>
                  </a:lnTo>
                  <a:lnTo>
                    <a:pt x="323416" y="1543"/>
                  </a:lnTo>
                  <a:lnTo>
                    <a:pt x="371279" y="3465"/>
                  </a:lnTo>
                  <a:lnTo>
                    <a:pt x="418943" y="6144"/>
                  </a:lnTo>
                  <a:lnTo>
                    <a:pt x="466402" y="9576"/>
                  </a:lnTo>
                  <a:lnTo>
                    <a:pt x="513651" y="13754"/>
                  </a:lnTo>
                  <a:lnTo>
                    <a:pt x="560683" y="18672"/>
                  </a:lnTo>
                  <a:lnTo>
                    <a:pt x="607492" y="24326"/>
                  </a:lnTo>
                  <a:lnTo>
                    <a:pt x="654074" y="30708"/>
                  </a:lnTo>
                  <a:lnTo>
                    <a:pt x="700421" y="37813"/>
                  </a:lnTo>
                  <a:lnTo>
                    <a:pt x="746528" y="45635"/>
                  </a:lnTo>
                  <a:lnTo>
                    <a:pt x="792388" y="54168"/>
                  </a:lnTo>
                  <a:lnTo>
                    <a:pt x="837998" y="63407"/>
                  </a:lnTo>
                  <a:lnTo>
                    <a:pt x="883349" y="73345"/>
                  </a:lnTo>
                  <a:lnTo>
                    <a:pt x="928436" y="83976"/>
                  </a:lnTo>
                  <a:lnTo>
                    <a:pt x="973255" y="95295"/>
                  </a:lnTo>
                  <a:lnTo>
                    <a:pt x="1017797" y="107296"/>
                  </a:lnTo>
                  <a:lnTo>
                    <a:pt x="1062059" y="119972"/>
                  </a:lnTo>
                  <a:lnTo>
                    <a:pt x="1106033" y="133318"/>
                  </a:lnTo>
                  <a:lnTo>
                    <a:pt x="1149714" y="147329"/>
                  </a:lnTo>
                  <a:lnTo>
                    <a:pt x="1193096" y="161997"/>
                  </a:lnTo>
                  <a:lnTo>
                    <a:pt x="1236173" y="177318"/>
                  </a:lnTo>
                  <a:lnTo>
                    <a:pt x="1278939" y="193285"/>
                  </a:lnTo>
                  <a:lnTo>
                    <a:pt x="1321389" y="209892"/>
                  </a:lnTo>
                  <a:lnTo>
                    <a:pt x="1363517" y="227135"/>
                  </a:lnTo>
                  <a:lnTo>
                    <a:pt x="1405315" y="245005"/>
                  </a:lnTo>
                  <a:lnTo>
                    <a:pt x="1446780" y="263499"/>
                  </a:lnTo>
                  <a:lnTo>
                    <a:pt x="1487904" y="282610"/>
                  </a:lnTo>
                  <a:lnTo>
                    <a:pt x="1528683" y="302331"/>
                  </a:lnTo>
                  <a:lnTo>
                    <a:pt x="1569109" y="322658"/>
                  </a:lnTo>
                  <a:lnTo>
                    <a:pt x="1609177" y="343584"/>
                  </a:lnTo>
                  <a:lnTo>
                    <a:pt x="1648882" y="365104"/>
                  </a:lnTo>
                  <a:lnTo>
                    <a:pt x="1688217" y="387210"/>
                  </a:lnTo>
                  <a:lnTo>
                    <a:pt x="1727177" y="409899"/>
                  </a:lnTo>
                  <a:lnTo>
                    <a:pt x="1765755" y="433163"/>
                  </a:lnTo>
                  <a:lnTo>
                    <a:pt x="1803946" y="456997"/>
                  </a:lnTo>
                  <a:lnTo>
                    <a:pt x="1841743" y="481395"/>
                  </a:lnTo>
                  <a:lnTo>
                    <a:pt x="1879142" y="506351"/>
                  </a:lnTo>
                  <a:lnTo>
                    <a:pt x="1916135" y="531859"/>
                  </a:lnTo>
                  <a:lnTo>
                    <a:pt x="1952718" y="557914"/>
                  </a:lnTo>
                  <a:lnTo>
                    <a:pt x="1988884" y="584509"/>
                  </a:lnTo>
                  <a:lnTo>
                    <a:pt x="2024628" y="611638"/>
                  </a:lnTo>
                  <a:lnTo>
                    <a:pt x="2059942" y="639296"/>
                  </a:lnTo>
                  <a:lnTo>
                    <a:pt x="2094823" y="667476"/>
                  </a:lnTo>
                  <a:lnTo>
                    <a:pt x="2129263" y="696174"/>
                  </a:lnTo>
                  <a:lnTo>
                    <a:pt x="2163257" y="725382"/>
                  </a:lnTo>
                  <a:lnTo>
                    <a:pt x="2196799" y="755096"/>
                  </a:lnTo>
                  <a:lnTo>
                    <a:pt x="2229883" y="785308"/>
                  </a:lnTo>
                  <a:lnTo>
                    <a:pt x="2262503" y="816014"/>
                  </a:lnTo>
                  <a:lnTo>
                    <a:pt x="2294654" y="847208"/>
                  </a:lnTo>
                  <a:lnTo>
                    <a:pt x="2326328" y="878883"/>
                  </a:lnTo>
                  <a:lnTo>
                    <a:pt x="2357522" y="911033"/>
                  </a:lnTo>
                  <a:lnTo>
                    <a:pt x="2388228" y="943653"/>
                  </a:lnTo>
                  <a:lnTo>
                    <a:pt x="2418440" y="976737"/>
                  </a:lnTo>
                  <a:lnTo>
                    <a:pt x="2448154" y="1010279"/>
                  </a:lnTo>
                  <a:lnTo>
                    <a:pt x="2477362" y="1044273"/>
                  </a:lnTo>
                  <a:lnTo>
                    <a:pt x="2506060" y="1078713"/>
                  </a:lnTo>
                  <a:lnTo>
                    <a:pt x="2534240" y="1113594"/>
                  </a:lnTo>
                  <a:lnTo>
                    <a:pt x="2561898" y="1148909"/>
                  </a:lnTo>
                  <a:lnTo>
                    <a:pt x="2589027" y="1184652"/>
                  </a:lnTo>
                  <a:lnTo>
                    <a:pt x="2615622" y="1220818"/>
                  </a:lnTo>
                  <a:lnTo>
                    <a:pt x="2641677" y="1257401"/>
                  </a:lnTo>
                  <a:lnTo>
                    <a:pt x="2667185" y="1294395"/>
                  </a:lnTo>
                  <a:lnTo>
                    <a:pt x="2692141" y="1331793"/>
                  </a:lnTo>
                  <a:lnTo>
                    <a:pt x="2716539" y="1369591"/>
                  </a:lnTo>
                  <a:lnTo>
                    <a:pt x="2740373" y="1407782"/>
                  </a:lnTo>
                  <a:lnTo>
                    <a:pt x="2763637" y="1446360"/>
                  </a:lnTo>
                  <a:lnTo>
                    <a:pt x="2786326" y="1485319"/>
                  </a:lnTo>
                  <a:lnTo>
                    <a:pt x="2808432" y="1524654"/>
                  </a:lnTo>
                  <a:lnTo>
                    <a:pt x="2829952" y="1564359"/>
                  </a:lnTo>
                  <a:lnTo>
                    <a:pt x="2850878" y="1604428"/>
                  </a:lnTo>
                  <a:lnTo>
                    <a:pt x="2871205" y="1644854"/>
                  </a:lnTo>
                  <a:lnTo>
                    <a:pt x="2890926" y="1685632"/>
                  </a:lnTo>
                  <a:lnTo>
                    <a:pt x="2910037" y="1726757"/>
                  </a:lnTo>
                  <a:lnTo>
                    <a:pt x="2928531" y="1768221"/>
                  </a:lnTo>
                  <a:lnTo>
                    <a:pt x="2946401" y="1810020"/>
                  </a:lnTo>
                  <a:lnTo>
                    <a:pt x="2963644" y="1852147"/>
                  </a:lnTo>
                  <a:lnTo>
                    <a:pt x="2980251" y="1894597"/>
                  </a:lnTo>
                  <a:lnTo>
                    <a:pt x="2996218" y="1937364"/>
                  </a:lnTo>
                  <a:lnTo>
                    <a:pt x="3011539" y="1980441"/>
                  </a:lnTo>
                  <a:lnTo>
                    <a:pt x="3026207" y="2023823"/>
                  </a:lnTo>
                  <a:lnTo>
                    <a:pt x="3040218" y="2067504"/>
                  </a:lnTo>
                  <a:lnTo>
                    <a:pt x="3053564" y="2111478"/>
                  </a:lnTo>
                  <a:lnTo>
                    <a:pt x="3066240" y="2155739"/>
                  </a:lnTo>
                  <a:lnTo>
                    <a:pt x="3078241" y="2200282"/>
                  </a:lnTo>
                  <a:lnTo>
                    <a:pt x="3089560" y="2245100"/>
                  </a:lnTo>
                  <a:lnTo>
                    <a:pt x="3100191" y="2290188"/>
                  </a:lnTo>
                  <a:lnTo>
                    <a:pt x="3110129" y="2335539"/>
                  </a:lnTo>
                  <a:lnTo>
                    <a:pt x="3119368" y="2381148"/>
                  </a:lnTo>
                  <a:lnTo>
                    <a:pt x="3127901" y="2427009"/>
                  </a:lnTo>
                  <a:lnTo>
                    <a:pt x="3135723" y="2473116"/>
                  </a:lnTo>
                  <a:lnTo>
                    <a:pt x="3142828" y="2519463"/>
                  </a:lnTo>
                  <a:lnTo>
                    <a:pt x="3149210" y="2566045"/>
                  </a:lnTo>
                  <a:lnTo>
                    <a:pt x="3154864" y="2612854"/>
                  </a:lnTo>
                  <a:lnTo>
                    <a:pt x="3159782" y="2659886"/>
                  </a:lnTo>
                  <a:lnTo>
                    <a:pt x="3163960" y="2707135"/>
                  </a:lnTo>
                  <a:lnTo>
                    <a:pt x="3167392" y="2754594"/>
                  </a:lnTo>
                  <a:lnTo>
                    <a:pt x="3170071" y="2802258"/>
                  </a:lnTo>
                  <a:lnTo>
                    <a:pt x="3171993" y="2850121"/>
                  </a:lnTo>
                  <a:lnTo>
                    <a:pt x="3173149" y="2898177"/>
                  </a:lnTo>
                  <a:lnTo>
                    <a:pt x="3173536" y="294642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6800" y="4803656"/>
              <a:ext cx="247121" cy="2478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8516" y="4803656"/>
              <a:ext cx="247122" cy="24788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106680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31F20"/>
                </a:solidFill>
                <a:latin typeface="Arial"/>
                <a:cs typeface="Arial"/>
              </a:rPr>
              <a:t>CUADRADOS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9512" y="978601"/>
            <a:ext cx="50203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dirty="0" sz="1600" spc="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CUADRADO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231F20"/>
                </a:solidFill>
                <a:latin typeface="Arial"/>
                <a:cs typeface="Arial"/>
              </a:rPr>
              <a:t>CONOCIDO</a:t>
            </a:r>
            <a:r>
              <a:rPr dirty="0" sz="1600" spc="6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LADO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4963" y="1875621"/>
            <a:ext cx="3041015" cy="94615"/>
            <a:chOff x="754963" y="1875621"/>
            <a:chExt cx="3041015" cy="94615"/>
          </a:xfrm>
        </p:grpSpPr>
        <p:sp>
          <p:nvSpPr>
            <p:cNvPr id="10" name="object 10"/>
            <p:cNvSpPr/>
            <p:nvPr/>
          </p:nvSpPr>
          <p:spPr>
            <a:xfrm>
              <a:off x="802062" y="1922719"/>
              <a:ext cx="2984500" cy="0"/>
            </a:xfrm>
            <a:custGeom>
              <a:avLst/>
              <a:gdLst/>
              <a:ahLst/>
              <a:cxnLst/>
              <a:rect l="l" t="t" r="r" b="b"/>
              <a:pathLst>
                <a:path w="2984500" h="0">
                  <a:moveTo>
                    <a:pt x="0" y="0"/>
                  </a:moveTo>
                  <a:lnTo>
                    <a:pt x="29845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963" y="1875621"/>
              <a:ext cx="94197" cy="941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1368" y="1875621"/>
              <a:ext cx="94197" cy="9419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543809" y="1641082"/>
            <a:ext cx="3002915" cy="3415029"/>
            <a:chOff x="4543809" y="1641082"/>
            <a:chExt cx="3002915" cy="3415029"/>
          </a:xfrm>
        </p:grpSpPr>
        <p:sp>
          <p:nvSpPr>
            <p:cNvPr id="14" name="object 14"/>
            <p:cNvSpPr/>
            <p:nvPr/>
          </p:nvSpPr>
          <p:spPr>
            <a:xfrm>
              <a:off x="4553017" y="5046278"/>
              <a:ext cx="2984500" cy="0"/>
            </a:xfrm>
            <a:custGeom>
              <a:avLst/>
              <a:gdLst/>
              <a:ahLst/>
              <a:cxnLst/>
              <a:rect l="l" t="t" r="r" b="b"/>
              <a:pathLst>
                <a:path w="2984500" h="0">
                  <a:moveTo>
                    <a:pt x="0" y="0"/>
                  </a:moveTo>
                  <a:lnTo>
                    <a:pt x="2984503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53017" y="1645844"/>
              <a:ext cx="2946400" cy="3401060"/>
            </a:xfrm>
            <a:custGeom>
              <a:avLst/>
              <a:gdLst/>
              <a:ahLst/>
              <a:cxnLst/>
              <a:rect l="l" t="t" r="r" b="b"/>
              <a:pathLst>
                <a:path w="2946400" h="3401060">
                  <a:moveTo>
                    <a:pt x="2946405" y="3400433"/>
                  </a:moveTo>
                  <a:lnTo>
                    <a:pt x="2946405" y="0"/>
                  </a:lnTo>
                </a:path>
                <a:path w="2946400" h="3401060">
                  <a:moveTo>
                    <a:pt x="0" y="3400433"/>
                  </a:moveTo>
                  <a:lnTo>
                    <a:pt x="0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61529" y="1738738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12484" y="4862296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37172" y="1731600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88128" y="4855157"/>
            <a:ext cx="1809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15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47123" y="1773758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12516" y="1765417"/>
            <a:ext cx="19367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2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505904" y="2052759"/>
            <a:ext cx="3041015" cy="3041015"/>
            <a:chOff x="4505904" y="2052759"/>
            <a:chExt cx="3041015" cy="3041015"/>
          </a:xfrm>
        </p:grpSpPr>
        <p:sp>
          <p:nvSpPr>
            <p:cNvPr id="23" name="object 23"/>
            <p:cNvSpPr/>
            <p:nvPr/>
          </p:nvSpPr>
          <p:spPr>
            <a:xfrm>
              <a:off x="4553003" y="2099858"/>
              <a:ext cx="2947035" cy="2947035"/>
            </a:xfrm>
            <a:custGeom>
              <a:avLst/>
              <a:gdLst/>
              <a:ahLst/>
              <a:cxnLst/>
              <a:rect l="l" t="t" r="r" b="b"/>
              <a:pathLst>
                <a:path w="2947034" h="2947035">
                  <a:moveTo>
                    <a:pt x="0" y="2946420"/>
                  </a:moveTo>
                  <a:lnTo>
                    <a:pt x="0" y="0"/>
                  </a:lnTo>
                  <a:lnTo>
                    <a:pt x="2946419" y="0"/>
                  </a:lnTo>
                  <a:lnTo>
                    <a:pt x="2946419" y="2946420"/>
                  </a:lnTo>
                  <a:lnTo>
                    <a:pt x="0" y="2946420"/>
                  </a:lnTo>
                  <a:close/>
                </a:path>
              </a:pathLst>
            </a:custGeom>
            <a:ln w="359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5918" y="4999180"/>
              <a:ext cx="94197" cy="941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2323" y="4999180"/>
              <a:ext cx="94197" cy="9419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2323" y="2052759"/>
              <a:ext cx="94197" cy="9419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05904" y="2052759"/>
              <a:ext cx="94197" cy="94197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2086" y="3185952"/>
            <a:ext cx="876300" cy="638810"/>
            <a:chOff x="982086" y="3185952"/>
            <a:chExt cx="876300" cy="638810"/>
          </a:xfrm>
        </p:grpSpPr>
        <p:sp>
          <p:nvSpPr>
            <p:cNvPr id="3" name="object 3"/>
            <p:cNvSpPr/>
            <p:nvPr/>
          </p:nvSpPr>
          <p:spPr>
            <a:xfrm>
              <a:off x="986586" y="3190453"/>
              <a:ext cx="866775" cy="629920"/>
            </a:xfrm>
            <a:custGeom>
              <a:avLst/>
              <a:gdLst/>
              <a:ahLst/>
              <a:cxnLst/>
              <a:rect l="l" t="t" r="r" b="b"/>
              <a:pathLst>
                <a:path w="866775" h="629920">
                  <a:moveTo>
                    <a:pt x="595886" y="0"/>
                  </a:moveTo>
                  <a:lnTo>
                    <a:pt x="0" y="629456"/>
                  </a:lnTo>
                  <a:lnTo>
                    <a:pt x="866776" y="629452"/>
                  </a:lnTo>
                  <a:lnTo>
                    <a:pt x="865285" y="578607"/>
                  </a:lnTo>
                  <a:lnTo>
                    <a:pt x="860845" y="528199"/>
                  </a:lnTo>
                  <a:lnTo>
                    <a:pt x="853507" y="478346"/>
                  </a:lnTo>
                  <a:lnTo>
                    <a:pt x="843321" y="429165"/>
                  </a:lnTo>
                  <a:lnTo>
                    <a:pt x="830337" y="380772"/>
                  </a:lnTo>
                  <a:lnTo>
                    <a:pt x="814606" y="333284"/>
                  </a:lnTo>
                  <a:lnTo>
                    <a:pt x="796178" y="286819"/>
                  </a:lnTo>
                  <a:lnTo>
                    <a:pt x="775103" y="241492"/>
                  </a:lnTo>
                  <a:lnTo>
                    <a:pt x="751431" y="197422"/>
                  </a:lnTo>
                  <a:lnTo>
                    <a:pt x="725214" y="154724"/>
                  </a:lnTo>
                  <a:lnTo>
                    <a:pt x="696500" y="113516"/>
                  </a:lnTo>
                  <a:lnTo>
                    <a:pt x="665341" y="73915"/>
                  </a:lnTo>
                  <a:lnTo>
                    <a:pt x="631786" y="36037"/>
                  </a:lnTo>
                  <a:lnTo>
                    <a:pt x="595886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86586" y="3190453"/>
              <a:ext cx="866775" cy="629920"/>
            </a:xfrm>
            <a:custGeom>
              <a:avLst/>
              <a:gdLst/>
              <a:ahLst/>
              <a:cxnLst/>
              <a:rect l="l" t="t" r="r" b="b"/>
              <a:pathLst>
                <a:path w="866775" h="629920">
                  <a:moveTo>
                    <a:pt x="0" y="629456"/>
                  </a:moveTo>
                  <a:lnTo>
                    <a:pt x="595886" y="0"/>
                  </a:lnTo>
                  <a:lnTo>
                    <a:pt x="631786" y="36037"/>
                  </a:lnTo>
                  <a:lnTo>
                    <a:pt x="665341" y="73915"/>
                  </a:lnTo>
                  <a:lnTo>
                    <a:pt x="696500" y="113516"/>
                  </a:lnTo>
                  <a:lnTo>
                    <a:pt x="725214" y="154724"/>
                  </a:lnTo>
                  <a:lnTo>
                    <a:pt x="751431" y="197422"/>
                  </a:lnTo>
                  <a:lnTo>
                    <a:pt x="775103" y="241492"/>
                  </a:lnTo>
                  <a:lnTo>
                    <a:pt x="796178" y="286819"/>
                  </a:lnTo>
                  <a:lnTo>
                    <a:pt x="814606" y="333284"/>
                  </a:lnTo>
                  <a:lnTo>
                    <a:pt x="830337" y="380772"/>
                  </a:lnTo>
                  <a:lnTo>
                    <a:pt x="843321" y="429165"/>
                  </a:lnTo>
                  <a:lnTo>
                    <a:pt x="853507" y="478346"/>
                  </a:lnTo>
                  <a:lnTo>
                    <a:pt x="860845" y="528199"/>
                  </a:lnTo>
                  <a:lnTo>
                    <a:pt x="865285" y="578607"/>
                  </a:lnTo>
                  <a:lnTo>
                    <a:pt x="866776" y="629452"/>
                  </a:lnTo>
                  <a:lnTo>
                    <a:pt x="0" y="62945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4292024" y="4500416"/>
            <a:ext cx="876300" cy="638810"/>
            <a:chOff x="4292024" y="4500416"/>
            <a:chExt cx="876300" cy="638810"/>
          </a:xfrm>
        </p:grpSpPr>
        <p:sp>
          <p:nvSpPr>
            <p:cNvPr id="6" name="object 6"/>
            <p:cNvSpPr/>
            <p:nvPr/>
          </p:nvSpPr>
          <p:spPr>
            <a:xfrm>
              <a:off x="4296524" y="4504917"/>
              <a:ext cx="866775" cy="629920"/>
            </a:xfrm>
            <a:custGeom>
              <a:avLst/>
              <a:gdLst/>
              <a:ahLst/>
              <a:cxnLst/>
              <a:rect l="l" t="t" r="r" b="b"/>
              <a:pathLst>
                <a:path w="866775" h="629920">
                  <a:moveTo>
                    <a:pt x="595886" y="0"/>
                  </a:moveTo>
                  <a:lnTo>
                    <a:pt x="0" y="629456"/>
                  </a:lnTo>
                  <a:lnTo>
                    <a:pt x="866776" y="629452"/>
                  </a:lnTo>
                  <a:lnTo>
                    <a:pt x="865285" y="578607"/>
                  </a:lnTo>
                  <a:lnTo>
                    <a:pt x="860845" y="528199"/>
                  </a:lnTo>
                  <a:lnTo>
                    <a:pt x="853507" y="478347"/>
                  </a:lnTo>
                  <a:lnTo>
                    <a:pt x="843321" y="429165"/>
                  </a:lnTo>
                  <a:lnTo>
                    <a:pt x="830337" y="380772"/>
                  </a:lnTo>
                  <a:lnTo>
                    <a:pt x="814606" y="333285"/>
                  </a:lnTo>
                  <a:lnTo>
                    <a:pt x="796178" y="286819"/>
                  </a:lnTo>
                  <a:lnTo>
                    <a:pt x="775103" y="241493"/>
                  </a:lnTo>
                  <a:lnTo>
                    <a:pt x="751431" y="197422"/>
                  </a:lnTo>
                  <a:lnTo>
                    <a:pt x="725214" y="154724"/>
                  </a:lnTo>
                  <a:lnTo>
                    <a:pt x="696500" y="113516"/>
                  </a:lnTo>
                  <a:lnTo>
                    <a:pt x="665341" y="73915"/>
                  </a:lnTo>
                  <a:lnTo>
                    <a:pt x="631786" y="36037"/>
                  </a:lnTo>
                  <a:lnTo>
                    <a:pt x="595886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296524" y="4504917"/>
              <a:ext cx="866775" cy="629920"/>
            </a:xfrm>
            <a:custGeom>
              <a:avLst/>
              <a:gdLst/>
              <a:ahLst/>
              <a:cxnLst/>
              <a:rect l="l" t="t" r="r" b="b"/>
              <a:pathLst>
                <a:path w="866775" h="629920">
                  <a:moveTo>
                    <a:pt x="0" y="629456"/>
                  </a:moveTo>
                  <a:lnTo>
                    <a:pt x="595886" y="0"/>
                  </a:lnTo>
                  <a:lnTo>
                    <a:pt x="631786" y="36037"/>
                  </a:lnTo>
                  <a:lnTo>
                    <a:pt x="665341" y="73915"/>
                  </a:lnTo>
                  <a:lnTo>
                    <a:pt x="696500" y="113516"/>
                  </a:lnTo>
                  <a:lnTo>
                    <a:pt x="725214" y="154724"/>
                  </a:lnTo>
                  <a:lnTo>
                    <a:pt x="751431" y="197422"/>
                  </a:lnTo>
                  <a:lnTo>
                    <a:pt x="775103" y="241493"/>
                  </a:lnTo>
                  <a:lnTo>
                    <a:pt x="796178" y="286819"/>
                  </a:lnTo>
                  <a:lnTo>
                    <a:pt x="814606" y="333285"/>
                  </a:lnTo>
                  <a:lnTo>
                    <a:pt x="830337" y="380772"/>
                  </a:lnTo>
                  <a:lnTo>
                    <a:pt x="843321" y="429165"/>
                  </a:lnTo>
                  <a:lnTo>
                    <a:pt x="853507" y="478347"/>
                  </a:lnTo>
                  <a:lnTo>
                    <a:pt x="860845" y="528199"/>
                  </a:lnTo>
                  <a:lnTo>
                    <a:pt x="865285" y="578607"/>
                  </a:lnTo>
                  <a:lnTo>
                    <a:pt x="866776" y="629452"/>
                  </a:lnTo>
                  <a:lnTo>
                    <a:pt x="0" y="62945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20764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231F20"/>
                </a:solidFill>
                <a:latin typeface="Arial"/>
                <a:cs typeface="Arial"/>
              </a:rPr>
              <a:t>ROMBOIDES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5700" y="954521"/>
            <a:ext cx="92671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ROMBOIDE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FORMAN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95" b="1">
                <a:solidFill>
                  <a:srgbClr val="231F20"/>
                </a:solidFill>
                <a:latin typeface="Arial"/>
                <a:cs typeface="Arial"/>
              </a:rPr>
              <a:t>ENTRE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231F20"/>
                </a:solidFill>
                <a:latin typeface="Arial"/>
                <a:cs typeface="Arial"/>
              </a:rPr>
              <a:t>SÍ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73996" y="1663034"/>
            <a:ext cx="3555365" cy="85090"/>
            <a:chOff x="873996" y="1663034"/>
            <a:chExt cx="3555365" cy="85090"/>
          </a:xfrm>
        </p:grpSpPr>
        <p:sp>
          <p:nvSpPr>
            <p:cNvPr id="12" name="object 12"/>
            <p:cNvSpPr/>
            <p:nvPr/>
          </p:nvSpPr>
          <p:spPr>
            <a:xfrm>
              <a:off x="916332" y="1705380"/>
              <a:ext cx="3470910" cy="0"/>
            </a:xfrm>
            <a:custGeom>
              <a:avLst/>
              <a:gdLst/>
              <a:ahLst/>
              <a:cxnLst/>
              <a:rect l="l" t="t" r="r" b="b"/>
              <a:pathLst>
                <a:path w="3470910" h="0">
                  <a:moveTo>
                    <a:pt x="0" y="0"/>
                  </a:moveTo>
                  <a:lnTo>
                    <a:pt x="347068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4678" y="1663044"/>
              <a:ext cx="84672" cy="846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996" y="1663034"/>
              <a:ext cx="84672" cy="8467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287316" y="3230806"/>
            <a:ext cx="5282565" cy="1946275"/>
            <a:chOff x="4287316" y="3230806"/>
            <a:chExt cx="5282565" cy="1946275"/>
          </a:xfrm>
        </p:grpSpPr>
        <p:sp>
          <p:nvSpPr>
            <p:cNvPr id="16" name="object 16"/>
            <p:cNvSpPr/>
            <p:nvPr/>
          </p:nvSpPr>
          <p:spPr>
            <a:xfrm>
              <a:off x="4296524" y="5134373"/>
              <a:ext cx="3470910" cy="0"/>
            </a:xfrm>
            <a:custGeom>
              <a:avLst/>
              <a:gdLst/>
              <a:ahLst/>
              <a:cxnLst/>
              <a:rect l="l" t="t" r="r" b="b"/>
              <a:pathLst>
                <a:path w="3470909" h="0">
                  <a:moveTo>
                    <a:pt x="0" y="0"/>
                  </a:moveTo>
                  <a:lnTo>
                    <a:pt x="347068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4869" y="5092037"/>
              <a:ext cx="84670" cy="8467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94058" y="3235568"/>
              <a:ext cx="3470910" cy="0"/>
            </a:xfrm>
            <a:custGeom>
              <a:avLst/>
              <a:gdLst/>
              <a:ahLst/>
              <a:cxnLst/>
              <a:rect l="l" t="t" r="r" b="b"/>
              <a:pathLst>
                <a:path w="3470909" h="0">
                  <a:moveTo>
                    <a:pt x="0" y="0"/>
                  </a:moveTo>
                  <a:lnTo>
                    <a:pt x="3470681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887100" y="2063065"/>
            <a:ext cx="2699385" cy="85090"/>
            <a:chOff x="887100" y="2063065"/>
            <a:chExt cx="2699385" cy="85090"/>
          </a:xfrm>
        </p:grpSpPr>
        <p:sp>
          <p:nvSpPr>
            <p:cNvPr id="20" name="object 20"/>
            <p:cNvSpPr/>
            <p:nvPr/>
          </p:nvSpPr>
          <p:spPr>
            <a:xfrm>
              <a:off x="929436" y="2105413"/>
              <a:ext cx="2581275" cy="0"/>
            </a:xfrm>
            <a:custGeom>
              <a:avLst/>
              <a:gdLst/>
              <a:ahLst/>
              <a:cxnLst/>
              <a:rect l="l" t="t" r="r" b="b"/>
              <a:pathLst>
                <a:path w="2581275" h="0">
                  <a:moveTo>
                    <a:pt x="0" y="0"/>
                  </a:moveTo>
                  <a:lnTo>
                    <a:pt x="2581276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1713" y="2063077"/>
              <a:ext cx="84670" cy="846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7100" y="2063065"/>
              <a:ext cx="84672" cy="8467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00838" y="1579946"/>
            <a:ext cx="165735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345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81029" y="5008940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22764" y="2925335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17160000">
            <a:off x="4360616" y="3760446"/>
            <a:ext cx="38066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50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A-D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3209" y="4880365"/>
            <a:ext cx="2222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Aº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6090" y="3488490"/>
            <a:ext cx="763905" cy="441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3720">
              <a:lnSpc>
                <a:spcPts val="1635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Aº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35"/>
              </a:lnSpc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72741" y="1560895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52933" y="4989889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58655" y="1960945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86586" y="2391159"/>
            <a:ext cx="1714500" cy="1428750"/>
          </a:xfrm>
          <a:custGeom>
            <a:avLst/>
            <a:gdLst/>
            <a:ahLst/>
            <a:cxnLst/>
            <a:rect l="l" t="t" r="r" b="b"/>
            <a:pathLst>
              <a:path w="1714500" h="1428750">
                <a:moveTo>
                  <a:pt x="1352552" y="0"/>
                </a:moveTo>
                <a:lnTo>
                  <a:pt x="0" y="1428750"/>
                </a:lnTo>
                <a:lnTo>
                  <a:pt x="1714500" y="142875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3" name="object 33"/>
          <p:cNvGrpSpPr/>
          <p:nvPr/>
        </p:nvGrpSpPr>
        <p:grpSpPr>
          <a:xfrm>
            <a:off x="4218518" y="2531923"/>
            <a:ext cx="2697480" cy="2720975"/>
            <a:chOff x="4218518" y="2531923"/>
            <a:chExt cx="2697480" cy="2720975"/>
          </a:xfrm>
        </p:grpSpPr>
        <p:sp>
          <p:nvSpPr>
            <p:cNvPr id="34" name="object 34"/>
            <p:cNvSpPr/>
            <p:nvPr/>
          </p:nvSpPr>
          <p:spPr>
            <a:xfrm>
              <a:off x="4223019" y="2536423"/>
              <a:ext cx="2688590" cy="2712085"/>
            </a:xfrm>
            <a:custGeom>
              <a:avLst/>
              <a:gdLst/>
              <a:ahLst/>
              <a:cxnLst/>
              <a:rect l="l" t="t" r="r" b="b"/>
              <a:pathLst>
                <a:path w="2688590" h="2712085">
                  <a:moveTo>
                    <a:pt x="0" y="2675602"/>
                  </a:moveTo>
                  <a:lnTo>
                    <a:pt x="2532895" y="0"/>
                  </a:lnTo>
                </a:path>
                <a:path w="2688590" h="2712085">
                  <a:moveTo>
                    <a:pt x="685519" y="55976"/>
                  </a:moveTo>
                  <a:lnTo>
                    <a:pt x="732950" y="67861"/>
                  </a:lnTo>
                  <a:lnTo>
                    <a:pt x="779994" y="80579"/>
                  </a:lnTo>
                  <a:lnTo>
                    <a:pt x="826644" y="94120"/>
                  </a:lnTo>
                  <a:lnTo>
                    <a:pt x="872893" y="108475"/>
                  </a:lnTo>
                  <a:lnTo>
                    <a:pt x="918733" y="123636"/>
                  </a:lnTo>
                  <a:lnTo>
                    <a:pt x="964158" y="139593"/>
                  </a:lnTo>
                  <a:lnTo>
                    <a:pt x="1009160" y="156338"/>
                  </a:lnTo>
                  <a:lnTo>
                    <a:pt x="1053732" y="173861"/>
                  </a:lnTo>
                  <a:lnTo>
                    <a:pt x="1097867" y="192153"/>
                  </a:lnTo>
                  <a:lnTo>
                    <a:pt x="1141558" y="211205"/>
                  </a:lnTo>
                  <a:lnTo>
                    <a:pt x="1184798" y="231008"/>
                  </a:lnTo>
                  <a:lnTo>
                    <a:pt x="1227579" y="251554"/>
                  </a:lnTo>
                  <a:lnTo>
                    <a:pt x="1269896" y="272832"/>
                  </a:lnTo>
                  <a:lnTo>
                    <a:pt x="1311739" y="294835"/>
                  </a:lnTo>
                  <a:lnTo>
                    <a:pt x="1353103" y="317552"/>
                  </a:lnTo>
                  <a:lnTo>
                    <a:pt x="1393980" y="340976"/>
                  </a:lnTo>
                  <a:lnTo>
                    <a:pt x="1434363" y="365096"/>
                  </a:lnTo>
                  <a:lnTo>
                    <a:pt x="1474245" y="389904"/>
                  </a:lnTo>
                  <a:lnTo>
                    <a:pt x="1513619" y="415391"/>
                  </a:lnTo>
                  <a:lnTo>
                    <a:pt x="1552477" y="441548"/>
                  </a:lnTo>
                  <a:lnTo>
                    <a:pt x="1590813" y="468366"/>
                  </a:lnTo>
                  <a:lnTo>
                    <a:pt x="1628619" y="495835"/>
                  </a:lnTo>
                  <a:lnTo>
                    <a:pt x="1665889" y="523946"/>
                  </a:lnTo>
                  <a:lnTo>
                    <a:pt x="1702615" y="552692"/>
                  </a:lnTo>
                  <a:lnTo>
                    <a:pt x="1738790" y="582062"/>
                  </a:lnTo>
                  <a:lnTo>
                    <a:pt x="1774407" y="612047"/>
                  </a:lnTo>
                  <a:lnTo>
                    <a:pt x="1809459" y="642639"/>
                  </a:lnTo>
                  <a:lnTo>
                    <a:pt x="1843938" y="673828"/>
                  </a:lnTo>
                  <a:lnTo>
                    <a:pt x="1877838" y="705606"/>
                  </a:lnTo>
                  <a:lnTo>
                    <a:pt x="1911152" y="737963"/>
                  </a:lnTo>
                  <a:lnTo>
                    <a:pt x="1943872" y="770890"/>
                  </a:lnTo>
                  <a:lnTo>
                    <a:pt x="1975990" y="804379"/>
                  </a:lnTo>
                  <a:lnTo>
                    <a:pt x="2007502" y="838419"/>
                  </a:lnTo>
                  <a:lnTo>
                    <a:pt x="2038398" y="873003"/>
                  </a:lnTo>
                  <a:lnTo>
                    <a:pt x="2068671" y="908121"/>
                  </a:lnTo>
                  <a:lnTo>
                    <a:pt x="2098316" y="943765"/>
                  </a:lnTo>
                  <a:lnTo>
                    <a:pt x="2127324" y="979924"/>
                  </a:lnTo>
                  <a:lnTo>
                    <a:pt x="2155689" y="1016590"/>
                  </a:lnTo>
                  <a:lnTo>
                    <a:pt x="2183402" y="1053754"/>
                  </a:lnTo>
                  <a:lnTo>
                    <a:pt x="2210458" y="1091407"/>
                  </a:lnTo>
                  <a:lnTo>
                    <a:pt x="2236850" y="1129540"/>
                  </a:lnTo>
                  <a:lnTo>
                    <a:pt x="2262569" y="1168144"/>
                  </a:lnTo>
                  <a:lnTo>
                    <a:pt x="2287609" y="1207209"/>
                  </a:lnTo>
                  <a:lnTo>
                    <a:pt x="2311962" y="1246727"/>
                  </a:lnTo>
                  <a:lnTo>
                    <a:pt x="2335623" y="1286689"/>
                  </a:lnTo>
                  <a:lnTo>
                    <a:pt x="2358582" y="1327086"/>
                  </a:lnTo>
                  <a:lnTo>
                    <a:pt x="2380834" y="1367908"/>
                  </a:lnTo>
                  <a:lnTo>
                    <a:pt x="2402372" y="1409147"/>
                  </a:lnTo>
                  <a:lnTo>
                    <a:pt x="2423187" y="1450793"/>
                  </a:lnTo>
                  <a:lnTo>
                    <a:pt x="2443273" y="1492838"/>
                  </a:lnTo>
                  <a:lnTo>
                    <a:pt x="2462624" y="1535272"/>
                  </a:lnTo>
                  <a:lnTo>
                    <a:pt x="2481230" y="1578087"/>
                  </a:lnTo>
                  <a:lnTo>
                    <a:pt x="2499087" y="1621273"/>
                  </a:lnTo>
                  <a:lnTo>
                    <a:pt x="2516186" y="1664821"/>
                  </a:lnTo>
                  <a:lnTo>
                    <a:pt x="2532520" y="1708723"/>
                  </a:lnTo>
                  <a:lnTo>
                    <a:pt x="2548083" y="1752969"/>
                  </a:lnTo>
                  <a:lnTo>
                    <a:pt x="2562866" y="1797550"/>
                  </a:lnTo>
                  <a:lnTo>
                    <a:pt x="2576864" y="1842457"/>
                  </a:lnTo>
                  <a:lnTo>
                    <a:pt x="2590068" y="1887681"/>
                  </a:lnTo>
                  <a:lnTo>
                    <a:pt x="2602473" y="1933214"/>
                  </a:lnTo>
                  <a:lnTo>
                    <a:pt x="2614069" y="1979045"/>
                  </a:lnTo>
                  <a:lnTo>
                    <a:pt x="2624852" y="2025166"/>
                  </a:lnTo>
                  <a:lnTo>
                    <a:pt x="2634812" y="2071569"/>
                  </a:lnTo>
                  <a:lnTo>
                    <a:pt x="2643944" y="2118243"/>
                  </a:lnTo>
                  <a:lnTo>
                    <a:pt x="2652240" y="2165180"/>
                  </a:lnTo>
                  <a:lnTo>
                    <a:pt x="2659693" y="2212371"/>
                  </a:lnTo>
                  <a:lnTo>
                    <a:pt x="2666296" y="2259806"/>
                  </a:lnTo>
                  <a:lnTo>
                    <a:pt x="2672041" y="2307478"/>
                  </a:lnTo>
                  <a:lnTo>
                    <a:pt x="2676923" y="2355376"/>
                  </a:lnTo>
                  <a:lnTo>
                    <a:pt x="2680932" y="2403491"/>
                  </a:lnTo>
                  <a:lnTo>
                    <a:pt x="2684063" y="2451816"/>
                  </a:lnTo>
                  <a:lnTo>
                    <a:pt x="2686308" y="2500339"/>
                  </a:lnTo>
                  <a:lnTo>
                    <a:pt x="2687661" y="2549054"/>
                  </a:lnTo>
                  <a:lnTo>
                    <a:pt x="2688113" y="2597950"/>
                  </a:lnTo>
                  <a:lnTo>
                    <a:pt x="2687959" y="2626341"/>
                  </a:lnTo>
                  <a:lnTo>
                    <a:pt x="2687497" y="2654727"/>
                  </a:lnTo>
                  <a:lnTo>
                    <a:pt x="2686728" y="2683105"/>
                  </a:lnTo>
                  <a:lnTo>
                    <a:pt x="2685651" y="271147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292175" y="2608394"/>
              <a:ext cx="693420" cy="2527300"/>
            </a:xfrm>
            <a:custGeom>
              <a:avLst/>
              <a:gdLst/>
              <a:ahLst/>
              <a:cxnLst/>
              <a:rect l="l" t="t" r="r" b="b"/>
              <a:pathLst>
                <a:path w="693420" h="2527300">
                  <a:moveTo>
                    <a:pt x="654341" y="76268"/>
                  </a:moveTo>
                  <a:lnTo>
                    <a:pt x="0" y="2524817"/>
                  </a:lnTo>
                  <a:lnTo>
                    <a:pt x="8696" y="2527142"/>
                  </a:lnTo>
                  <a:lnTo>
                    <a:pt x="663040" y="78591"/>
                  </a:lnTo>
                  <a:lnTo>
                    <a:pt x="661034" y="77953"/>
                  </a:lnTo>
                  <a:lnTo>
                    <a:pt x="658723" y="77298"/>
                  </a:lnTo>
                  <a:lnTo>
                    <a:pt x="656394" y="76711"/>
                  </a:lnTo>
                  <a:lnTo>
                    <a:pt x="654341" y="76268"/>
                  </a:lnTo>
                  <a:close/>
                </a:path>
                <a:path w="693420" h="2527300">
                  <a:moveTo>
                    <a:pt x="685511" y="42343"/>
                  </a:moveTo>
                  <a:lnTo>
                    <a:pt x="663407" y="42343"/>
                  </a:lnTo>
                  <a:lnTo>
                    <a:pt x="672105" y="44668"/>
                  </a:lnTo>
                  <a:lnTo>
                    <a:pt x="663040" y="78591"/>
                  </a:lnTo>
                  <a:lnTo>
                    <a:pt x="693348" y="96486"/>
                  </a:lnTo>
                  <a:lnTo>
                    <a:pt x="685511" y="42343"/>
                  </a:lnTo>
                  <a:close/>
                </a:path>
                <a:path w="693420" h="2527300">
                  <a:moveTo>
                    <a:pt x="663407" y="42343"/>
                  </a:moveTo>
                  <a:lnTo>
                    <a:pt x="654341" y="76268"/>
                  </a:lnTo>
                  <a:lnTo>
                    <a:pt x="656394" y="76711"/>
                  </a:lnTo>
                  <a:lnTo>
                    <a:pt x="658723" y="77298"/>
                  </a:lnTo>
                  <a:lnTo>
                    <a:pt x="661034" y="77953"/>
                  </a:lnTo>
                  <a:lnTo>
                    <a:pt x="663040" y="78591"/>
                  </a:lnTo>
                  <a:lnTo>
                    <a:pt x="672105" y="44668"/>
                  </a:lnTo>
                  <a:lnTo>
                    <a:pt x="663407" y="42343"/>
                  </a:lnTo>
                  <a:close/>
                </a:path>
                <a:path w="693420" h="2527300">
                  <a:moveTo>
                    <a:pt x="679381" y="0"/>
                  </a:moveTo>
                  <a:lnTo>
                    <a:pt x="619142" y="76658"/>
                  </a:lnTo>
                  <a:lnTo>
                    <a:pt x="621762" y="76154"/>
                  </a:lnTo>
                  <a:lnTo>
                    <a:pt x="624362" y="75722"/>
                  </a:lnTo>
                  <a:lnTo>
                    <a:pt x="637070" y="74656"/>
                  </a:lnTo>
                  <a:lnTo>
                    <a:pt x="654771" y="74656"/>
                  </a:lnTo>
                  <a:lnTo>
                    <a:pt x="663407" y="42343"/>
                  </a:lnTo>
                  <a:lnTo>
                    <a:pt x="685511" y="42343"/>
                  </a:lnTo>
                  <a:lnTo>
                    <a:pt x="679381" y="0"/>
                  </a:lnTo>
                  <a:close/>
                </a:path>
                <a:path w="693420" h="2527300">
                  <a:moveTo>
                    <a:pt x="654771" y="74656"/>
                  </a:moveTo>
                  <a:lnTo>
                    <a:pt x="637070" y="74656"/>
                  </a:lnTo>
                  <a:lnTo>
                    <a:pt x="639554" y="74660"/>
                  </a:lnTo>
                  <a:lnTo>
                    <a:pt x="642016" y="74735"/>
                  </a:lnTo>
                  <a:lnTo>
                    <a:pt x="654341" y="76268"/>
                  </a:lnTo>
                  <a:lnTo>
                    <a:pt x="654771" y="7465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4188" y="5092027"/>
              <a:ext cx="84672" cy="8467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1721" y="3193232"/>
              <a:ext cx="84672" cy="8467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599203" y="3149841"/>
              <a:ext cx="304800" cy="2076450"/>
            </a:xfrm>
            <a:custGeom>
              <a:avLst/>
              <a:gdLst/>
              <a:ahLst/>
              <a:cxnLst/>
              <a:rect l="l" t="t" r="r" b="b"/>
              <a:pathLst>
                <a:path w="304800" h="2076450">
                  <a:moveTo>
                    <a:pt x="252413" y="5699"/>
                  </a:moveTo>
                  <a:lnTo>
                    <a:pt x="252413" y="177149"/>
                  </a:lnTo>
                </a:path>
                <a:path w="304800" h="2076450">
                  <a:moveTo>
                    <a:pt x="304801" y="0"/>
                  </a:moveTo>
                  <a:lnTo>
                    <a:pt x="304801" y="171450"/>
                  </a:lnTo>
                </a:path>
                <a:path w="304800" h="2076450">
                  <a:moveTo>
                    <a:pt x="0" y="1904504"/>
                  </a:moveTo>
                  <a:lnTo>
                    <a:pt x="0" y="2075954"/>
                  </a:lnTo>
                </a:path>
                <a:path w="304800" h="2076450">
                  <a:moveTo>
                    <a:pt x="52387" y="1898806"/>
                  </a:moveTo>
                  <a:lnTo>
                    <a:pt x="52387" y="2070256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2086" y="3185952"/>
            <a:ext cx="876300" cy="638810"/>
            <a:chOff x="982086" y="3185952"/>
            <a:chExt cx="876300" cy="638810"/>
          </a:xfrm>
        </p:grpSpPr>
        <p:sp>
          <p:nvSpPr>
            <p:cNvPr id="3" name="object 3"/>
            <p:cNvSpPr/>
            <p:nvPr/>
          </p:nvSpPr>
          <p:spPr>
            <a:xfrm>
              <a:off x="986586" y="3190453"/>
              <a:ext cx="866775" cy="629920"/>
            </a:xfrm>
            <a:custGeom>
              <a:avLst/>
              <a:gdLst/>
              <a:ahLst/>
              <a:cxnLst/>
              <a:rect l="l" t="t" r="r" b="b"/>
              <a:pathLst>
                <a:path w="866775" h="629920">
                  <a:moveTo>
                    <a:pt x="595886" y="0"/>
                  </a:moveTo>
                  <a:lnTo>
                    <a:pt x="0" y="629456"/>
                  </a:lnTo>
                  <a:lnTo>
                    <a:pt x="866776" y="629452"/>
                  </a:lnTo>
                  <a:lnTo>
                    <a:pt x="865285" y="578607"/>
                  </a:lnTo>
                  <a:lnTo>
                    <a:pt x="860845" y="528199"/>
                  </a:lnTo>
                  <a:lnTo>
                    <a:pt x="853507" y="478346"/>
                  </a:lnTo>
                  <a:lnTo>
                    <a:pt x="843321" y="429165"/>
                  </a:lnTo>
                  <a:lnTo>
                    <a:pt x="830337" y="380772"/>
                  </a:lnTo>
                  <a:lnTo>
                    <a:pt x="814606" y="333284"/>
                  </a:lnTo>
                  <a:lnTo>
                    <a:pt x="796178" y="286819"/>
                  </a:lnTo>
                  <a:lnTo>
                    <a:pt x="775103" y="241492"/>
                  </a:lnTo>
                  <a:lnTo>
                    <a:pt x="751431" y="197422"/>
                  </a:lnTo>
                  <a:lnTo>
                    <a:pt x="725214" y="154724"/>
                  </a:lnTo>
                  <a:lnTo>
                    <a:pt x="696500" y="113516"/>
                  </a:lnTo>
                  <a:lnTo>
                    <a:pt x="665341" y="73915"/>
                  </a:lnTo>
                  <a:lnTo>
                    <a:pt x="631786" y="36037"/>
                  </a:lnTo>
                  <a:lnTo>
                    <a:pt x="595886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86586" y="3190453"/>
              <a:ext cx="866775" cy="629920"/>
            </a:xfrm>
            <a:custGeom>
              <a:avLst/>
              <a:gdLst/>
              <a:ahLst/>
              <a:cxnLst/>
              <a:rect l="l" t="t" r="r" b="b"/>
              <a:pathLst>
                <a:path w="866775" h="629920">
                  <a:moveTo>
                    <a:pt x="0" y="629456"/>
                  </a:moveTo>
                  <a:lnTo>
                    <a:pt x="595886" y="0"/>
                  </a:lnTo>
                  <a:lnTo>
                    <a:pt x="631786" y="36037"/>
                  </a:lnTo>
                  <a:lnTo>
                    <a:pt x="665341" y="73915"/>
                  </a:lnTo>
                  <a:lnTo>
                    <a:pt x="696500" y="113516"/>
                  </a:lnTo>
                  <a:lnTo>
                    <a:pt x="725214" y="154724"/>
                  </a:lnTo>
                  <a:lnTo>
                    <a:pt x="751431" y="197422"/>
                  </a:lnTo>
                  <a:lnTo>
                    <a:pt x="775103" y="241492"/>
                  </a:lnTo>
                  <a:lnTo>
                    <a:pt x="796178" y="286819"/>
                  </a:lnTo>
                  <a:lnTo>
                    <a:pt x="814606" y="333284"/>
                  </a:lnTo>
                  <a:lnTo>
                    <a:pt x="830337" y="380772"/>
                  </a:lnTo>
                  <a:lnTo>
                    <a:pt x="843321" y="429165"/>
                  </a:lnTo>
                  <a:lnTo>
                    <a:pt x="853507" y="478346"/>
                  </a:lnTo>
                  <a:lnTo>
                    <a:pt x="860845" y="528199"/>
                  </a:lnTo>
                  <a:lnTo>
                    <a:pt x="865285" y="578607"/>
                  </a:lnTo>
                  <a:lnTo>
                    <a:pt x="866776" y="629452"/>
                  </a:lnTo>
                  <a:lnTo>
                    <a:pt x="0" y="62945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4292024" y="4500416"/>
            <a:ext cx="876300" cy="638810"/>
            <a:chOff x="4292024" y="4500416"/>
            <a:chExt cx="876300" cy="638810"/>
          </a:xfrm>
        </p:grpSpPr>
        <p:sp>
          <p:nvSpPr>
            <p:cNvPr id="6" name="object 6"/>
            <p:cNvSpPr/>
            <p:nvPr/>
          </p:nvSpPr>
          <p:spPr>
            <a:xfrm>
              <a:off x="4296524" y="4504917"/>
              <a:ext cx="866775" cy="629920"/>
            </a:xfrm>
            <a:custGeom>
              <a:avLst/>
              <a:gdLst/>
              <a:ahLst/>
              <a:cxnLst/>
              <a:rect l="l" t="t" r="r" b="b"/>
              <a:pathLst>
                <a:path w="866775" h="629920">
                  <a:moveTo>
                    <a:pt x="595886" y="0"/>
                  </a:moveTo>
                  <a:lnTo>
                    <a:pt x="0" y="629456"/>
                  </a:lnTo>
                  <a:lnTo>
                    <a:pt x="866776" y="629452"/>
                  </a:lnTo>
                  <a:lnTo>
                    <a:pt x="865285" y="578607"/>
                  </a:lnTo>
                  <a:lnTo>
                    <a:pt x="860845" y="528199"/>
                  </a:lnTo>
                  <a:lnTo>
                    <a:pt x="853507" y="478347"/>
                  </a:lnTo>
                  <a:lnTo>
                    <a:pt x="843321" y="429165"/>
                  </a:lnTo>
                  <a:lnTo>
                    <a:pt x="830337" y="380772"/>
                  </a:lnTo>
                  <a:lnTo>
                    <a:pt x="814606" y="333285"/>
                  </a:lnTo>
                  <a:lnTo>
                    <a:pt x="796178" y="286819"/>
                  </a:lnTo>
                  <a:lnTo>
                    <a:pt x="775103" y="241493"/>
                  </a:lnTo>
                  <a:lnTo>
                    <a:pt x="751431" y="197422"/>
                  </a:lnTo>
                  <a:lnTo>
                    <a:pt x="725214" y="154724"/>
                  </a:lnTo>
                  <a:lnTo>
                    <a:pt x="696500" y="113516"/>
                  </a:lnTo>
                  <a:lnTo>
                    <a:pt x="665341" y="73915"/>
                  </a:lnTo>
                  <a:lnTo>
                    <a:pt x="631786" y="36037"/>
                  </a:lnTo>
                  <a:lnTo>
                    <a:pt x="595886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296524" y="4504917"/>
              <a:ext cx="866775" cy="629920"/>
            </a:xfrm>
            <a:custGeom>
              <a:avLst/>
              <a:gdLst/>
              <a:ahLst/>
              <a:cxnLst/>
              <a:rect l="l" t="t" r="r" b="b"/>
              <a:pathLst>
                <a:path w="866775" h="629920">
                  <a:moveTo>
                    <a:pt x="0" y="629456"/>
                  </a:moveTo>
                  <a:lnTo>
                    <a:pt x="595886" y="0"/>
                  </a:lnTo>
                  <a:lnTo>
                    <a:pt x="631786" y="36037"/>
                  </a:lnTo>
                  <a:lnTo>
                    <a:pt x="665341" y="73915"/>
                  </a:lnTo>
                  <a:lnTo>
                    <a:pt x="696500" y="113516"/>
                  </a:lnTo>
                  <a:lnTo>
                    <a:pt x="725214" y="154724"/>
                  </a:lnTo>
                  <a:lnTo>
                    <a:pt x="751431" y="197422"/>
                  </a:lnTo>
                  <a:lnTo>
                    <a:pt x="775103" y="241493"/>
                  </a:lnTo>
                  <a:lnTo>
                    <a:pt x="796178" y="286819"/>
                  </a:lnTo>
                  <a:lnTo>
                    <a:pt x="814606" y="333285"/>
                  </a:lnTo>
                  <a:lnTo>
                    <a:pt x="830337" y="380772"/>
                  </a:lnTo>
                  <a:lnTo>
                    <a:pt x="843321" y="429165"/>
                  </a:lnTo>
                  <a:lnTo>
                    <a:pt x="853507" y="478347"/>
                  </a:lnTo>
                  <a:lnTo>
                    <a:pt x="860845" y="528199"/>
                  </a:lnTo>
                  <a:lnTo>
                    <a:pt x="865285" y="578607"/>
                  </a:lnTo>
                  <a:lnTo>
                    <a:pt x="866776" y="629452"/>
                  </a:lnTo>
                  <a:lnTo>
                    <a:pt x="0" y="62945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20764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231F20"/>
                </a:solidFill>
                <a:latin typeface="Arial"/>
                <a:cs typeface="Arial"/>
              </a:rPr>
              <a:t>ROMBOIDES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5700" y="954521"/>
            <a:ext cx="92671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ROMBOIDE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FORMAN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95" b="1">
                <a:solidFill>
                  <a:srgbClr val="231F20"/>
                </a:solidFill>
                <a:latin typeface="Arial"/>
                <a:cs typeface="Arial"/>
              </a:rPr>
              <a:t>ENTRE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231F20"/>
                </a:solidFill>
                <a:latin typeface="Arial"/>
                <a:cs typeface="Arial"/>
              </a:rPr>
              <a:t>SÍ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73996" y="1663034"/>
            <a:ext cx="3555365" cy="85090"/>
            <a:chOff x="873996" y="1663034"/>
            <a:chExt cx="3555365" cy="85090"/>
          </a:xfrm>
        </p:grpSpPr>
        <p:sp>
          <p:nvSpPr>
            <p:cNvPr id="12" name="object 12"/>
            <p:cNvSpPr/>
            <p:nvPr/>
          </p:nvSpPr>
          <p:spPr>
            <a:xfrm>
              <a:off x="916332" y="1705380"/>
              <a:ext cx="3470910" cy="0"/>
            </a:xfrm>
            <a:custGeom>
              <a:avLst/>
              <a:gdLst/>
              <a:ahLst/>
              <a:cxnLst/>
              <a:rect l="l" t="t" r="r" b="b"/>
              <a:pathLst>
                <a:path w="3470910" h="0">
                  <a:moveTo>
                    <a:pt x="0" y="0"/>
                  </a:moveTo>
                  <a:lnTo>
                    <a:pt x="347068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4678" y="1663044"/>
              <a:ext cx="84672" cy="846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996" y="1663034"/>
              <a:ext cx="84672" cy="8467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287316" y="3230806"/>
            <a:ext cx="5282565" cy="1913255"/>
            <a:chOff x="4287316" y="3230806"/>
            <a:chExt cx="5282565" cy="1913255"/>
          </a:xfrm>
        </p:grpSpPr>
        <p:sp>
          <p:nvSpPr>
            <p:cNvPr id="16" name="object 16"/>
            <p:cNvSpPr/>
            <p:nvPr/>
          </p:nvSpPr>
          <p:spPr>
            <a:xfrm>
              <a:off x="4296524" y="5134373"/>
              <a:ext cx="3470910" cy="0"/>
            </a:xfrm>
            <a:custGeom>
              <a:avLst/>
              <a:gdLst/>
              <a:ahLst/>
              <a:cxnLst/>
              <a:rect l="l" t="t" r="r" b="b"/>
              <a:pathLst>
                <a:path w="3470909" h="0">
                  <a:moveTo>
                    <a:pt x="0" y="0"/>
                  </a:moveTo>
                  <a:lnTo>
                    <a:pt x="347068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094058" y="3235568"/>
              <a:ext cx="3470910" cy="0"/>
            </a:xfrm>
            <a:custGeom>
              <a:avLst/>
              <a:gdLst/>
              <a:ahLst/>
              <a:cxnLst/>
              <a:rect l="l" t="t" r="r" b="b"/>
              <a:pathLst>
                <a:path w="3470909" h="0">
                  <a:moveTo>
                    <a:pt x="0" y="0"/>
                  </a:moveTo>
                  <a:lnTo>
                    <a:pt x="3470681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887100" y="2063065"/>
            <a:ext cx="2699385" cy="85090"/>
            <a:chOff x="887100" y="2063065"/>
            <a:chExt cx="2699385" cy="85090"/>
          </a:xfrm>
        </p:grpSpPr>
        <p:sp>
          <p:nvSpPr>
            <p:cNvPr id="19" name="object 19"/>
            <p:cNvSpPr/>
            <p:nvPr/>
          </p:nvSpPr>
          <p:spPr>
            <a:xfrm>
              <a:off x="929436" y="2105413"/>
              <a:ext cx="2581275" cy="0"/>
            </a:xfrm>
            <a:custGeom>
              <a:avLst/>
              <a:gdLst/>
              <a:ahLst/>
              <a:cxnLst/>
              <a:rect l="l" t="t" r="r" b="b"/>
              <a:pathLst>
                <a:path w="2581275" h="0">
                  <a:moveTo>
                    <a:pt x="0" y="0"/>
                  </a:moveTo>
                  <a:lnTo>
                    <a:pt x="2581276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1713" y="2063077"/>
              <a:ext cx="84670" cy="846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7100" y="2063065"/>
              <a:ext cx="84672" cy="8467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00838" y="1579946"/>
            <a:ext cx="165735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345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81029" y="5008940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22764" y="2925335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7160000">
            <a:off x="4360616" y="3760446"/>
            <a:ext cx="38066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50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A-D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13209" y="4880365"/>
            <a:ext cx="2222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Aº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6090" y="3488490"/>
            <a:ext cx="763905" cy="441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3720">
              <a:lnSpc>
                <a:spcPts val="1635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Aº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35"/>
              </a:lnSpc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72741" y="1560895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58655" y="1960945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86586" y="2391159"/>
            <a:ext cx="1714500" cy="1428750"/>
          </a:xfrm>
          <a:custGeom>
            <a:avLst/>
            <a:gdLst/>
            <a:ahLst/>
            <a:cxnLst/>
            <a:rect l="l" t="t" r="r" b="b"/>
            <a:pathLst>
              <a:path w="1714500" h="1428750">
                <a:moveTo>
                  <a:pt x="1352552" y="0"/>
                </a:moveTo>
                <a:lnTo>
                  <a:pt x="0" y="1428750"/>
                </a:lnTo>
                <a:lnTo>
                  <a:pt x="1714500" y="142875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1" name="object 31"/>
          <p:cNvGrpSpPr/>
          <p:nvPr/>
        </p:nvGrpSpPr>
        <p:grpSpPr>
          <a:xfrm>
            <a:off x="4218518" y="2531923"/>
            <a:ext cx="5388610" cy="2720975"/>
            <a:chOff x="4218518" y="2531923"/>
            <a:chExt cx="5388610" cy="2720975"/>
          </a:xfrm>
        </p:grpSpPr>
        <p:sp>
          <p:nvSpPr>
            <p:cNvPr id="32" name="object 32"/>
            <p:cNvSpPr/>
            <p:nvPr/>
          </p:nvSpPr>
          <p:spPr>
            <a:xfrm>
              <a:off x="4223019" y="2536423"/>
              <a:ext cx="5342255" cy="2712085"/>
            </a:xfrm>
            <a:custGeom>
              <a:avLst/>
              <a:gdLst/>
              <a:ahLst/>
              <a:cxnLst/>
              <a:rect l="l" t="t" r="r" b="b"/>
              <a:pathLst>
                <a:path w="5342255" h="2712085">
                  <a:moveTo>
                    <a:pt x="0" y="2675602"/>
                  </a:moveTo>
                  <a:lnTo>
                    <a:pt x="2532895" y="0"/>
                  </a:lnTo>
                </a:path>
                <a:path w="5342255" h="2712085">
                  <a:moveTo>
                    <a:pt x="3544186" y="2597950"/>
                  </a:moveTo>
                  <a:lnTo>
                    <a:pt x="5341716" y="699145"/>
                  </a:lnTo>
                </a:path>
                <a:path w="5342255" h="2712085">
                  <a:moveTo>
                    <a:pt x="685519" y="55976"/>
                  </a:moveTo>
                  <a:lnTo>
                    <a:pt x="732950" y="67861"/>
                  </a:lnTo>
                  <a:lnTo>
                    <a:pt x="779994" y="80579"/>
                  </a:lnTo>
                  <a:lnTo>
                    <a:pt x="826644" y="94120"/>
                  </a:lnTo>
                  <a:lnTo>
                    <a:pt x="872893" y="108475"/>
                  </a:lnTo>
                  <a:lnTo>
                    <a:pt x="918733" y="123636"/>
                  </a:lnTo>
                  <a:lnTo>
                    <a:pt x="964158" y="139593"/>
                  </a:lnTo>
                  <a:lnTo>
                    <a:pt x="1009160" y="156338"/>
                  </a:lnTo>
                  <a:lnTo>
                    <a:pt x="1053732" y="173861"/>
                  </a:lnTo>
                  <a:lnTo>
                    <a:pt x="1097867" y="192153"/>
                  </a:lnTo>
                  <a:lnTo>
                    <a:pt x="1141558" y="211205"/>
                  </a:lnTo>
                  <a:lnTo>
                    <a:pt x="1184798" y="231008"/>
                  </a:lnTo>
                  <a:lnTo>
                    <a:pt x="1227579" y="251554"/>
                  </a:lnTo>
                  <a:lnTo>
                    <a:pt x="1269896" y="272832"/>
                  </a:lnTo>
                  <a:lnTo>
                    <a:pt x="1311739" y="294835"/>
                  </a:lnTo>
                  <a:lnTo>
                    <a:pt x="1353103" y="317552"/>
                  </a:lnTo>
                  <a:lnTo>
                    <a:pt x="1393980" y="340976"/>
                  </a:lnTo>
                  <a:lnTo>
                    <a:pt x="1434363" y="365096"/>
                  </a:lnTo>
                  <a:lnTo>
                    <a:pt x="1474245" y="389904"/>
                  </a:lnTo>
                  <a:lnTo>
                    <a:pt x="1513619" y="415391"/>
                  </a:lnTo>
                  <a:lnTo>
                    <a:pt x="1552477" y="441548"/>
                  </a:lnTo>
                  <a:lnTo>
                    <a:pt x="1590813" y="468366"/>
                  </a:lnTo>
                  <a:lnTo>
                    <a:pt x="1628619" y="495835"/>
                  </a:lnTo>
                  <a:lnTo>
                    <a:pt x="1665889" y="523946"/>
                  </a:lnTo>
                  <a:lnTo>
                    <a:pt x="1702615" y="552692"/>
                  </a:lnTo>
                  <a:lnTo>
                    <a:pt x="1738790" y="582062"/>
                  </a:lnTo>
                  <a:lnTo>
                    <a:pt x="1774407" y="612047"/>
                  </a:lnTo>
                  <a:lnTo>
                    <a:pt x="1809459" y="642639"/>
                  </a:lnTo>
                  <a:lnTo>
                    <a:pt x="1843938" y="673828"/>
                  </a:lnTo>
                  <a:lnTo>
                    <a:pt x="1877838" y="705606"/>
                  </a:lnTo>
                  <a:lnTo>
                    <a:pt x="1911152" y="737963"/>
                  </a:lnTo>
                  <a:lnTo>
                    <a:pt x="1943872" y="770890"/>
                  </a:lnTo>
                  <a:lnTo>
                    <a:pt x="1975990" y="804379"/>
                  </a:lnTo>
                  <a:lnTo>
                    <a:pt x="2007502" y="838419"/>
                  </a:lnTo>
                  <a:lnTo>
                    <a:pt x="2038398" y="873003"/>
                  </a:lnTo>
                  <a:lnTo>
                    <a:pt x="2068671" y="908121"/>
                  </a:lnTo>
                  <a:lnTo>
                    <a:pt x="2098316" y="943765"/>
                  </a:lnTo>
                  <a:lnTo>
                    <a:pt x="2127324" y="979924"/>
                  </a:lnTo>
                  <a:lnTo>
                    <a:pt x="2155689" y="1016590"/>
                  </a:lnTo>
                  <a:lnTo>
                    <a:pt x="2183402" y="1053754"/>
                  </a:lnTo>
                  <a:lnTo>
                    <a:pt x="2210458" y="1091407"/>
                  </a:lnTo>
                  <a:lnTo>
                    <a:pt x="2236850" y="1129540"/>
                  </a:lnTo>
                  <a:lnTo>
                    <a:pt x="2262569" y="1168144"/>
                  </a:lnTo>
                  <a:lnTo>
                    <a:pt x="2287609" y="1207209"/>
                  </a:lnTo>
                  <a:lnTo>
                    <a:pt x="2311962" y="1246727"/>
                  </a:lnTo>
                  <a:lnTo>
                    <a:pt x="2335623" y="1286689"/>
                  </a:lnTo>
                  <a:lnTo>
                    <a:pt x="2358582" y="1327086"/>
                  </a:lnTo>
                  <a:lnTo>
                    <a:pt x="2380834" y="1367908"/>
                  </a:lnTo>
                  <a:lnTo>
                    <a:pt x="2402372" y="1409147"/>
                  </a:lnTo>
                  <a:lnTo>
                    <a:pt x="2423187" y="1450793"/>
                  </a:lnTo>
                  <a:lnTo>
                    <a:pt x="2443273" y="1492838"/>
                  </a:lnTo>
                  <a:lnTo>
                    <a:pt x="2462624" y="1535272"/>
                  </a:lnTo>
                  <a:lnTo>
                    <a:pt x="2481230" y="1578087"/>
                  </a:lnTo>
                  <a:lnTo>
                    <a:pt x="2499087" y="1621273"/>
                  </a:lnTo>
                  <a:lnTo>
                    <a:pt x="2516186" y="1664821"/>
                  </a:lnTo>
                  <a:lnTo>
                    <a:pt x="2532520" y="1708723"/>
                  </a:lnTo>
                  <a:lnTo>
                    <a:pt x="2548083" y="1752969"/>
                  </a:lnTo>
                  <a:lnTo>
                    <a:pt x="2562866" y="1797550"/>
                  </a:lnTo>
                  <a:lnTo>
                    <a:pt x="2576864" y="1842457"/>
                  </a:lnTo>
                  <a:lnTo>
                    <a:pt x="2590068" y="1887681"/>
                  </a:lnTo>
                  <a:lnTo>
                    <a:pt x="2602473" y="1933214"/>
                  </a:lnTo>
                  <a:lnTo>
                    <a:pt x="2614069" y="1979045"/>
                  </a:lnTo>
                  <a:lnTo>
                    <a:pt x="2624852" y="2025166"/>
                  </a:lnTo>
                  <a:lnTo>
                    <a:pt x="2634812" y="2071569"/>
                  </a:lnTo>
                  <a:lnTo>
                    <a:pt x="2643944" y="2118243"/>
                  </a:lnTo>
                  <a:lnTo>
                    <a:pt x="2652240" y="2165180"/>
                  </a:lnTo>
                  <a:lnTo>
                    <a:pt x="2659693" y="2212371"/>
                  </a:lnTo>
                  <a:lnTo>
                    <a:pt x="2666296" y="2259806"/>
                  </a:lnTo>
                  <a:lnTo>
                    <a:pt x="2672041" y="2307478"/>
                  </a:lnTo>
                  <a:lnTo>
                    <a:pt x="2676923" y="2355376"/>
                  </a:lnTo>
                  <a:lnTo>
                    <a:pt x="2680932" y="2403491"/>
                  </a:lnTo>
                  <a:lnTo>
                    <a:pt x="2684063" y="2451816"/>
                  </a:lnTo>
                  <a:lnTo>
                    <a:pt x="2686308" y="2500339"/>
                  </a:lnTo>
                  <a:lnTo>
                    <a:pt x="2687661" y="2549054"/>
                  </a:lnTo>
                  <a:lnTo>
                    <a:pt x="2688113" y="2597950"/>
                  </a:lnTo>
                  <a:lnTo>
                    <a:pt x="2687959" y="2626341"/>
                  </a:lnTo>
                  <a:lnTo>
                    <a:pt x="2687497" y="2654727"/>
                  </a:lnTo>
                  <a:lnTo>
                    <a:pt x="2686728" y="2683105"/>
                  </a:lnTo>
                  <a:lnTo>
                    <a:pt x="2685651" y="271147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292175" y="2608394"/>
              <a:ext cx="693420" cy="2527300"/>
            </a:xfrm>
            <a:custGeom>
              <a:avLst/>
              <a:gdLst/>
              <a:ahLst/>
              <a:cxnLst/>
              <a:rect l="l" t="t" r="r" b="b"/>
              <a:pathLst>
                <a:path w="693420" h="2527300">
                  <a:moveTo>
                    <a:pt x="654341" y="76268"/>
                  </a:moveTo>
                  <a:lnTo>
                    <a:pt x="0" y="2524817"/>
                  </a:lnTo>
                  <a:lnTo>
                    <a:pt x="8696" y="2527142"/>
                  </a:lnTo>
                  <a:lnTo>
                    <a:pt x="663040" y="78591"/>
                  </a:lnTo>
                  <a:lnTo>
                    <a:pt x="661034" y="77953"/>
                  </a:lnTo>
                  <a:lnTo>
                    <a:pt x="658723" y="77298"/>
                  </a:lnTo>
                  <a:lnTo>
                    <a:pt x="656394" y="76711"/>
                  </a:lnTo>
                  <a:lnTo>
                    <a:pt x="654341" y="76268"/>
                  </a:lnTo>
                  <a:close/>
                </a:path>
                <a:path w="693420" h="2527300">
                  <a:moveTo>
                    <a:pt x="685511" y="42343"/>
                  </a:moveTo>
                  <a:lnTo>
                    <a:pt x="663407" y="42343"/>
                  </a:lnTo>
                  <a:lnTo>
                    <a:pt x="672105" y="44668"/>
                  </a:lnTo>
                  <a:lnTo>
                    <a:pt x="663040" y="78591"/>
                  </a:lnTo>
                  <a:lnTo>
                    <a:pt x="693348" y="96486"/>
                  </a:lnTo>
                  <a:lnTo>
                    <a:pt x="685511" y="42343"/>
                  </a:lnTo>
                  <a:close/>
                </a:path>
                <a:path w="693420" h="2527300">
                  <a:moveTo>
                    <a:pt x="663407" y="42343"/>
                  </a:moveTo>
                  <a:lnTo>
                    <a:pt x="654341" y="76268"/>
                  </a:lnTo>
                  <a:lnTo>
                    <a:pt x="656394" y="76711"/>
                  </a:lnTo>
                  <a:lnTo>
                    <a:pt x="658723" y="77298"/>
                  </a:lnTo>
                  <a:lnTo>
                    <a:pt x="661034" y="77953"/>
                  </a:lnTo>
                  <a:lnTo>
                    <a:pt x="663040" y="78591"/>
                  </a:lnTo>
                  <a:lnTo>
                    <a:pt x="672105" y="44668"/>
                  </a:lnTo>
                  <a:lnTo>
                    <a:pt x="663407" y="42343"/>
                  </a:lnTo>
                  <a:close/>
                </a:path>
                <a:path w="693420" h="2527300">
                  <a:moveTo>
                    <a:pt x="679381" y="0"/>
                  </a:moveTo>
                  <a:lnTo>
                    <a:pt x="619142" y="76658"/>
                  </a:lnTo>
                  <a:lnTo>
                    <a:pt x="621762" y="76154"/>
                  </a:lnTo>
                  <a:lnTo>
                    <a:pt x="624362" y="75722"/>
                  </a:lnTo>
                  <a:lnTo>
                    <a:pt x="637070" y="74656"/>
                  </a:lnTo>
                  <a:lnTo>
                    <a:pt x="654771" y="74656"/>
                  </a:lnTo>
                  <a:lnTo>
                    <a:pt x="663407" y="42343"/>
                  </a:lnTo>
                  <a:lnTo>
                    <a:pt x="685511" y="42343"/>
                  </a:lnTo>
                  <a:lnTo>
                    <a:pt x="679381" y="0"/>
                  </a:lnTo>
                  <a:close/>
                </a:path>
                <a:path w="693420" h="2527300">
                  <a:moveTo>
                    <a:pt x="654771" y="74656"/>
                  </a:moveTo>
                  <a:lnTo>
                    <a:pt x="637070" y="74656"/>
                  </a:lnTo>
                  <a:lnTo>
                    <a:pt x="639554" y="74660"/>
                  </a:lnTo>
                  <a:lnTo>
                    <a:pt x="642016" y="74735"/>
                  </a:lnTo>
                  <a:lnTo>
                    <a:pt x="654341" y="76268"/>
                  </a:lnTo>
                  <a:lnTo>
                    <a:pt x="654771" y="7465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4188" y="5092027"/>
              <a:ext cx="84672" cy="8467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1721" y="3193232"/>
              <a:ext cx="84672" cy="8467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579186" y="3149841"/>
              <a:ext cx="3597275" cy="2076450"/>
            </a:xfrm>
            <a:custGeom>
              <a:avLst/>
              <a:gdLst/>
              <a:ahLst/>
              <a:cxnLst/>
              <a:rect l="l" t="t" r="r" b="b"/>
              <a:pathLst>
                <a:path w="3597275" h="2076450">
                  <a:moveTo>
                    <a:pt x="1272430" y="5699"/>
                  </a:moveTo>
                  <a:lnTo>
                    <a:pt x="1272430" y="177149"/>
                  </a:lnTo>
                </a:path>
                <a:path w="3597275" h="2076450">
                  <a:moveTo>
                    <a:pt x="1324818" y="0"/>
                  </a:moveTo>
                  <a:lnTo>
                    <a:pt x="1324818" y="171450"/>
                  </a:lnTo>
                </a:path>
                <a:path w="3597275" h="2076450">
                  <a:moveTo>
                    <a:pt x="0" y="535637"/>
                  </a:moveTo>
                  <a:lnTo>
                    <a:pt x="129491" y="648007"/>
                  </a:lnTo>
                </a:path>
                <a:path w="3597275" h="2076450">
                  <a:moveTo>
                    <a:pt x="30031" y="492335"/>
                  </a:moveTo>
                  <a:lnTo>
                    <a:pt x="159523" y="604706"/>
                  </a:lnTo>
                </a:path>
                <a:path w="3597275" h="2076450">
                  <a:moveTo>
                    <a:pt x="3437290" y="551873"/>
                  </a:moveTo>
                  <a:lnTo>
                    <a:pt x="3566783" y="664243"/>
                  </a:lnTo>
                </a:path>
                <a:path w="3597275" h="2076450">
                  <a:moveTo>
                    <a:pt x="3467322" y="508572"/>
                  </a:moveTo>
                  <a:lnTo>
                    <a:pt x="3596813" y="620942"/>
                  </a:lnTo>
                </a:path>
                <a:path w="3597275" h="2076450">
                  <a:moveTo>
                    <a:pt x="1020017" y="1904504"/>
                  </a:moveTo>
                  <a:lnTo>
                    <a:pt x="1020017" y="2075954"/>
                  </a:lnTo>
                </a:path>
                <a:path w="3597275" h="2076450">
                  <a:moveTo>
                    <a:pt x="1072404" y="1898806"/>
                  </a:moveTo>
                  <a:lnTo>
                    <a:pt x="1072404" y="2070256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4869" y="5092037"/>
              <a:ext cx="84670" cy="8467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22403" y="3193232"/>
              <a:ext cx="84672" cy="84672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7852933" y="4989889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623690" y="2992022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2086" y="3185952"/>
            <a:ext cx="876300" cy="638810"/>
            <a:chOff x="982086" y="3185952"/>
            <a:chExt cx="876300" cy="638810"/>
          </a:xfrm>
        </p:grpSpPr>
        <p:sp>
          <p:nvSpPr>
            <p:cNvPr id="3" name="object 3"/>
            <p:cNvSpPr/>
            <p:nvPr/>
          </p:nvSpPr>
          <p:spPr>
            <a:xfrm>
              <a:off x="986586" y="3190453"/>
              <a:ext cx="866775" cy="629920"/>
            </a:xfrm>
            <a:custGeom>
              <a:avLst/>
              <a:gdLst/>
              <a:ahLst/>
              <a:cxnLst/>
              <a:rect l="l" t="t" r="r" b="b"/>
              <a:pathLst>
                <a:path w="866775" h="629920">
                  <a:moveTo>
                    <a:pt x="595886" y="0"/>
                  </a:moveTo>
                  <a:lnTo>
                    <a:pt x="0" y="629456"/>
                  </a:lnTo>
                  <a:lnTo>
                    <a:pt x="866776" y="629452"/>
                  </a:lnTo>
                  <a:lnTo>
                    <a:pt x="865285" y="578607"/>
                  </a:lnTo>
                  <a:lnTo>
                    <a:pt x="860845" y="528199"/>
                  </a:lnTo>
                  <a:lnTo>
                    <a:pt x="853507" y="478346"/>
                  </a:lnTo>
                  <a:lnTo>
                    <a:pt x="843321" y="429165"/>
                  </a:lnTo>
                  <a:lnTo>
                    <a:pt x="830337" y="380772"/>
                  </a:lnTo>
                  <a:lnTo>
                    <a:pt x="814606" y="333284"/>
                  </a:lnTo>
                  <a:lnTo>
                    <a:pt x="796178" y="286819"/>
                  </a:lnTo>
                  <a:lnTo>
                    <a:pt x="775103" y="241492"/>
                  </a:lnTo>
                  <a:lnTo>
                    <a:pt x="751431" y="197422"/>
                  </a:lnTo>
                  <a:lnTo>
                    <a:pt x="725214" y="154724"/>
                  </a:lnTo>
                  <a:lnTo>
                    <a:pt x="696500" y="113516"/>
                  </a:lnTo>
                  <a:lnTo>
                    <a:pt x="665341" y="73915"/>
                  </a:lnTo>
                  <a:lnTo>
                    <a:pt x="631786" y="36037"/>
                  </a:lnTo>
                  <a:lnTo>
                    <a:pt x="595886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86586" y="3190453"/>
              <a:ext cx="866775" cy="629920"/>
            </a:xfrm>
            <a:custGeom>
              <a:avLst/>
              <a:gdLst/>
              <a:ahLst/>
              <a:cxnLst/>
              <a:rect l="l" t="t" r="r" b="b"/>
              <a:pathLst>
                <a:path w="866775" h="629920">
                  <a:moveTo>
                    <a:pt x="0" y="629456"/>
                  </a:moveTo>
                  <a:lnTo>
                    <a:pt x="595886" y="0"/>
                  </a:lnTo>
                  <a:lnTo>
                    <a:pt x="631786" y="36037"/>
                  </a:lnTo>
                  <a:lnTo>
                    <a:pt x="665341" y="73915"/>
                  </a:lnTo>
                  <a:lnTo>
                    <a:pt x="696500" y="113516"/>
                  </a:lnTo>
                  <a:lnTo>
                    <a:pt x="725214" y="154724"/>
                  </a:lnTo>
                  <a:lnTo>
                    <a:pt x="751431" y="197422"/>
                  </a:lnTo>
                  <a:lnTo>
                    <a:pt x="775103" y="241492"/>
                  </a:lnTo>
                  <a:lnTo>
                    <a:pt x="796178" y="286819"/>
                  </a:lnTo>
                  <a:lnTo>
                    <a:pt x="814606" y="333284"/>
                  </a:lnTo>
                  <a:lnTo>
                    <a:pt x="830337" y="380772"/>
                  </a:lnTo>
                  <a:lnTo>
                    <a:pt x="843321" y="429165"/>
                  </a:lnTo>
                  <a:lnTo>
                    <a:pt x="853507" y="478346"/>
                  </a:lnTo>
                  <a:lnTo>
                    <a:pt x="860845" y="528199"/>
                  </a:lnTo>
                  <a:lnTo>
                    <a:pt x="865285" y="578607"/>
                  </a:lnTo>
                  <a:lnTo>
                    <a:pt x="866776" y="629452"/>
                  </a:lnTo>
                  <a:lnTo>
                    <a:pt x="0" y="62945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4292024" y="4500416"/>
            <a:ext cx="876300" cy="638810"/>
            <a:chOff x="4292024" y="4500416"/>
            <a:chExt cx="876300" cy="638810"/>
          </a:xfrm>
        </p:grpSpPr>
        <p:sp>
          <p:nvSpPr>
            <p:cNvPr id="6" name="object 6"/>
            <p:cNvSpPr/>
            <p:nvPr/>
          </p:nvSpPr>
          <p:spPr>
            <a:xfrm>
              <a:off x="4296524" y="4504917"/>
              <a:ext cx="866775" cy="629920"/>
            </a:xfrm>
            <a:custGeom>
              <a:avLst/>
              <a:gdLst/>
              <a:ahLst/>
              <a:cxnLst/>
              <a:rect l="l" t="t" r="r" b="b"/>
              <a:pathLst>
                <a:path w="866775" h="629920">
                  <a:moveTo>
                    <a:pt x="595886" y="0"/>
                  </a:moveTo>
                  <a:lnTo>
                    <a:pt x="0" y="629456"/>
                  </a:lnTo>
                  <a:lnTo>
                    <a:pt x="866776" y="629452"/>
                  </a:lnTo>
                  <a:lnTo>
                    <a:pt x="865285" y="578607"/>
                  </a:lnTo>
                  <a:lnTo>
                    <a:pt x="860845" y="528199"/>
                  </a:lnTo>
                  <a:lnTo>
                    <a:pt x="853507" y="478347"/>
                  </a:lnTo>
                  <a:lnTo>
                    <a:pt x="843321" y="429165"/>
                  </a:lnTo>
                  <a:lnTo>
                    <a:pt x="830337" y="380772"/>
                  </a:lnTo>
                  <a:lnTo>
                    <a:pt x="814606" y="333285"/>
                  </a:lnTo>
                  <a:lnTo>
                    <a:pt x="796178" y="286819"/>
                  </a:lnTo>
                  <a:lnTo>
                    <a:pt x="775103" y="241493"/>
                  </a:lnTo>
                  <a:lnTo>
                    <a:pt x="751431" y="197422"/>
                  </a:lnTo>
                  <a:lnTo>
                    <a:pt x="725214" y="154724"/>
                  </a:lnTo>
                  <a:lnTo>
                    <a:pt x="696500" y="113516"/>
                  </a:lnTo>
                  <a:lnTo>
                    <a:pt x="665341" y="73915"/>
                  </a:lnTo>
                  <a:lnTo>
                    <a:pt x="631786" y="36037"/>
                  </a:lnTo>
                  <a:lnTo>
                    <a:pt x="595886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296524" y="4504917"/>
              <a:ext cx="866775" cy="629920"/>
            </a:xfrm>
            <a:custGeom>
              <a:avLst/>
              <a:gdLst/>
              <a:ahLst/>
              <a:cxnLst/>
              <a:rect l="l" t="t" r="r" b="b"/>
              <a:pathLst>
                <a:path w="866775" h="629920">
                  <a:moveTo>
                    <a:pt x="0" y="629456"/>
                  </a:moveTo>
                  <a:lnTo>
                    <a:pt x="595886" y="0"/>
                  </a:lnTo>
                  <a:lnTo>
                    <a:pt x="631786" y="36037"/>
                  </a:lnTo>
                  <a:lnTo>
                    <a:pt x="665341" y="73915"/>
                  </a:lnTo>
                  <a:lnTo>
                    <a:pt x="696500" y="113516"/>
                  </a:lnTo>
                  <a:lnTo>
                    <a:pt x="725214" y="154724"/>
                  </a:lnTo>
                  <a:lnTo>
                    <a:pt x="751431" y="197422"/>
                  </a:lnTo>
                  <a:lnTo>
                    <a:pt x="775103" y="241493"/>
                  </a:lnTo>
                  <a:lnTo>
                    <a:pt x="796178" y="286819"/>
                  </a:lnTo>
                  <a:lnTo>
                    <a:pt x="814606" y="333285"/>
                  </a:lnTo>
                  <a:lnTo>
                    <a:pt x="830337" y="380772"/>
                  </a:lnTo>
                  <a:lnTo>
                    <a:pt x="843321" y="429165"/>
                  </a:lnTo>
                  <a:lnTo>
                    <a:pt x="853507" y="478347"/>
                  </a:lnTo>
                  <a:lnTo>
                    <a:pt x="860845" y="528199"/>
                  </a:lnTo>
                  <a:lnTo>
                    <a:pt x="865285" y="578607"/>
                  </a:lnTo>
                  <a:lnTo>
                    <a:pt x="866776" y="629452"/>
                  </a:lnTo>
                  <a:lnTo>
                    <a:pt x="0" y="62945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20764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231F20"/>
                </a:solidFill>
                <a:latin typeface="Arial"/>
                <a:cs typeface="Arial"/>
              </a:rPr>
              <a:t>ROMBOIDES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5700" y="954521"/>
            <a:ext cx="92671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ROMBOIDE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CONOCIENDO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4" b="1">
                <a:solidFill>
                  <a:srgbClr val="231F20"/>
                </a:solidFill>
                <a:latin typeface="Arial"/>
                <a:cs typeface="Arial"/>
              </a:rPr>
              <a:t>SUS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LADOS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4" b="1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FORMAN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95" b="1">
                <a:solidFill>
                  <a:srgbClr val="231F20"/>
                </a:solidFill>
                <a:latin typeface="Arial"/>
                <a:cs typeface="Arial"/>
              </a:rPr>
              <a:t>ENTRE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231F20"/>
                </a:solidFill>
                <a:latin typeface="Arial"/>
                <a:cs typeface="Arial"/>
              </a:rPr>
              <a:t>SÍ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73996" y="1663034"/>
            <a:ext cx="3555365" cy="85090"/>
            <a:chOff x="873996" y="1663034"/>
            <a:chExt cx="3555365" cy="85090"/>
          </a:xfrm>
        </p:grpSpPr>
        <p:sp>
          <p:nvSpPr>
            <p:cNvPr id="12" name="object 12"/>
            <p:cNvSpPr/>
            <p:nvPr/>
          </p:nvSpPr>
          <p:spPr>
            <a:xfrm>
              <a:off x="916332" y="1705380"/>
              <a:ext cx="3470910" cy="0"/>
            </a:xfrm>
            <a:custGeom>
              <a:avLst/>
              <a:gdLst/>
              <a:ahLst/>
              <a:cxnLst/>
              <a:rect l="l" t="t" r="r" b="b"/>
              <a:pathLst>
                <a:path w="3470910" h="0">
                  <a:moveTo>
                    <a:pt x="0" y="0"/>
                  </a:moveTo>
                  <a:lnTo>
                    <a:pt x="347068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4678" y="1663044"/>
              <a:ext cx="84672" cy="846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996" y="1663034"/>
              <a:ext cx="84672" cy="8467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287316" y="3230806"/>
            <a:ext cx="5282565" cy="1913255"/>
            <a:chOff x="4287316" y="3230806"/>
            <a:chExt cx="5282565" cy="1913255"/>
          </a:xfrm>
        </p:grpSpPr>
        <p:sp>
          <p:nvSpPr>
            <p:cNvPr id="16" name="object 16"/>
            <p:cNvSpPr/>
            <p:nvPr/>
          </p:nvSpPr>
          <p:spPr>
            <a:xfrm>
              <a:off x="4296524" y="5134373"/>
              <a:ext cx="3470910" cy="0"/>
            </a:xfrm>
            <a:custGeom>
              <a:avLst/>
              <a:gdLst/>
              <a:ahLst/>
              <a:cxnLst/>
              <a:rect l="l" t="t" r="r" b="b"/>
              <a:pathLst>
                <a:path w="3470909" h="0">
                  <a:moveTo>
                    <a:pt x="0" y="0"/>
                  </a:moveTo>
                  <a:lnTo>
                    <a:pt x="3470681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094058" y="3235568"/>
              <a:ext cx="3470910" cy="0"/>
            </a:xfrm>
            <a:custGeom>
              <a:avLst/>
              <a:gdLst/>
              <a:ahLst/>
              <a:cxnLst/>
              <a:rect l="l" t="t" r="r" b="b"/>
              <a:pathLst>
                <a:path w="3470909" h="0">
                  <a:moveTo>
                    <a:pt x="0" y="0"/>
                  </a:moveTo>
                  <a:lnTo>
                    <a:pt x="3470681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887100" y="2063065"/>
            <a:ext cx="2699385" cy="85090"/>
            <a:chOff x="887100" y="2063065"/>
            <a:chExt cx="2699385" cy="85090"/>
          </a:xfrm>
        </p:grpSpPr>
        <p:sp>
          <p:nvSpPr>
            <p:cNvPr id="19" name="object 19"/>
            <p:cNvSpPr/>
            <p:nvPr/>
          </p:nvSpPr>
          <p:spPr>
            <a:xfrm>
              <a:off x="929436" y="2105413"/>
              <a:ext cx="2581275" cy="0"/>
            </a:xfrm>
            <a:custGeom>
              <a:avLst/>
              <a:gdLst/>
              <a:ahLst/>
              <a:cxnLst/>
              <a:rect l="l" t="t" r="r" b="b"/>
              <a:pathLst>
                <a:path w="2581275" h="0">
                  <a:moveTo>
                    <a:pt x="0" y="0"/>
                  </a:moveTo>
                  <a:lnTo>
                    <a:pt x="2581276" y="0"/>
                  </a:lnTo>
                </a:path>
              </a:pathLst>
            </a:custGeom>
            <a:ln w="179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1713" y="2063077"/>
              <a:ext cx="84670" cy="846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7100" y="2063065"/>
              <a:ext cx="84672" cy="8467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00838" y="1579946"/>
            <a:ext cx="165735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345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81029" y="5008940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22764" y="2925335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7160000">
            <a:off x="4360616" y="3760446"/>
            <a:ext cx="38066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50"/>
              </a:lnSpc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A-D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13209" y="4880365"/>
            <a:ext cx="2222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Aº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6090" y="3488490"/>
            <a:ext cx="763905" cy="441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3720">
              <a:lnSpc>
                <a:spcPts val="1635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Aº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35"/>
              </a:lnSpc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72741" y="1560895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58655" y="1960945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86586" y="2391159"/>
            <a:ext cx="1714500" cy="1428750"/>
          </a:xfrm>
          <a:custGeom>
            <a:avLst/>
            <a:gdLst/>
            <a:ahLst/>
            <a:cxnLst/>
            <a:rect l="l" t="t" r="r" b="b"/>
            <a:pathLst>
              <a:path w="1714500" h="1428750">
                <a:moveTo>
                  <a:pt x="1352552" y="0"/>
                </a:moveTo>
                <a:lnTo>
                  <a:pt x="0" y="1428750"/>
                </a:lnTo>
                <a:lnTo>
                  <a:pt x="1714500" y="1428750"/>
                </a:lnTo>
              </a:path>
            </a:pathLst>
          </a:custGeom>
          <a:ln w="179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1" name="object 31"/>
          <p:cNvGrpSpPr/>
          <p:nvPr/>
        </p:nvGrpSpPr>
        <p:grpSpPr>
          <a:xfrm>
            <a:off x="4218256" y="2531660"/>
            <a:ext cx="5351780" cy="2721610"/>
            <a:chOff x="4218256" y="2531660"/>
            <a:chExt cx="5351780" cy="2721610"/>
          </a:xfrm>
        </p:grpSpPr>
        <p:sp>
          <p:nvSpPr>
            <p:cNvPr id="32" name="object 32"/>
            <p:cNvSpPr/>
            <p:nvPr/>
          </p:nvSpPr>
          <p:spPr>
            <a:xfrm>
              <a:off x="4223019" y="2536423"/>
              <a:ext cx="5342255" cy="2712085"/>
            </a:xfrm>
            <a:custGeom>
              <a:avLst/>
              <a:gdLst/>
              <a:ahLst/>
              <a:cxnLst/>
              <a:rect l="l" t="t" r="r" b="b"/>
              <a:pathLst>
                <a:path w="5342255" h="2712085">
                  <a:moveTo>
                    <a:pt x="0" y="2675602"/>
                  </a:moveTo>
                  <a:lnTo>
                    <a:pt x="2532895" y="0"/>
                  </a:lnTo>
                </a:path>
                <a:path w="5342255" h="2712085">
                  <a:moveTo>
                    <a:pt x="3544186" y="2597950"/>
                  </a:moveTo>
                  <a:lnTo>
                    <a:pt x="5341716" y="699145"/>
                  </a:lnTo>
                </a:path>
                <a:path w="5342255" h="2712085">
                  <a:moveTo>
                    <a:pt x="685519" y="55976"/>
                  </a:moveTo>
                  <a:lnTo>
                    <a:pt x="732950" y="67861"/>
                  </a:lnTo>
                  <a:lnTo>
                    <a:pt x="779994" y="80579"/>
                  </a:lnTo>
                  <a:lnTo>
                    <a:pt x="826644" y="94120"/>
                  </a:lnTo>
                  <a:lnTo>
                    <a:pt x="872893" y="108475"/>
                  </a:lnTo>
                  <a:lnTo>
                    <a:pt x="918733" y="123636"/>
                  </a:lnTo>
                  <a:lnTo>
                    <a:pt x="964158" y="139593"/>
                  </a:lnTo>
                  <a:lnTo>
                    <a:pt x="1009160" y="156338"/>
                  </a:lnTo>
                  <a:lnTo>
                    <a:pt x="1053732" y="173861"/>
                  </a:lnTo>
                  <a:lnTo>
                    <a:pt x="1097867" y="192153"/>
                  </a:lnTo>
                  <a:lnTo>
                    <a:pt x="1141558" y="211205"/>
                  </a:lnTo>
                  <a:lnTo>
                    <a:pt x="1184798" y="231008"/>
                  </a:lnTo>
                  <a:lnTo>
                    <a:pt x="1227579" y="251554"/>
                  </a:lnTo>
                  <a:lnTo>
                    <a:pt x="1269896" y="272832"/>
                  </a:lnTo>
                  <a:lnTo>
                    <a:pt x="1311739" y="294835"/>
                  </a:lnTo>
                  <a:lnTo>
                    <a:pt x="1353103" y="317552"/>
                  </a:lnTo>
                  <a:lnTo>
                    <a:pt x="1393980" y="340976"/>
                  </a:lnTo>
                  <a:lnTo>
                    <a:pt x="1434363" y="365096"/>
                  </a:lnTo>
                  <a:lnTo>
                    <a:pt x="1474245" y="389904"/>
                  </a:lnTo>
                  <a:lnTo>
                    <a:pt x="1513619" y="415391"/>
                  </a:lnTo>
                  <a:lnTo>
                    <a:pt x="1552477" y="441548"/>
                  </a:lnTo>
                  <a:lnTo>
                    <a:pt x="1590813" y="468366"/>
                  </a:lnTo>
                  <a:lnTo>
                    <a:pt x="1628619" y="495835"/>
                  </a:lnTo>
                  <a:lnTo>
                    <a:pt x="1665889" y="523946"/>
                  </a:lnTo>
                  <a:lnTo>
                    <a:pt x="1702615" y="552692"/>
                  </a:lnTo>
                  <a:lnTo>
                    <a:pt x="1738790" y="582062"/>
                  </a:lnTo>
                  <a:lnTo>
                    <a:pt x="1774407" y="612047"/>
                  </a:lnTo>
                  <a:lnTo>
                    <a:pt x="1809459" y="642639"/>
                  </a:lnTo>
                  <a:lnTo>
                    <a:pt x="1843938" y="673828"/>
                  </a:lnTo>
                  <a:lnTo>
                    <a:pt x="1877838" y="705606"/>
                  </a:lnTo>
                  <a:lnTo>
                    <a:pt x="1911152" y="737963"/>
                  </a:lnTo>
                  <a:lnTo>
                    <a:pt x="1943872" y="770890"/>
                  </a:lnTo>
                  <a:lnTo>
                    <a:pt x="1975990" y="804379"/>
                  </a:lnTo>
                  <a:lnTo>
                    <a:pt x="2007502" y="838419"/>
                  </a:lnTo>
                  <a:lnTo>
                    <a:pt x="2038398" y="873003"/>
                  </a:lnTo>
                  <a:lnTo>
                    <a:pt x="2068671" y="908121"/>
                  </a:lnTo>
                  <a:lnTo>
                    <a:pt x="2098316" y="943765"/>
                  </a:lnTo>
                  <a:lnTo>
                    <a:pt x="2127324" y="979924"/>
                  </a:lnTo>
                  <a:lnTo>
                    <a:pt x="2155689" y="1016590"/>
                  </a:lnTo>
                  <a:lnTo>
                    <a:pt x="2183402" y="1053754"/>
                  </a:lnTo>
                  <a:lnTo>
                    <a:pt x="2210458" y="1091407"/>
                  </a:lnTo>
                  <a:lnTo>
                    <a:pt x="2236850" y="1129540"/>
                  </a:lnTo>
                  <a:lnTo>
                    <a:pt x="2262569" y="1168144"/>
                  </a:lnTo>
                  <a:lnTo>
                    <a:pt x="2287609" y="1207209"/>
                  </a:lnTo>
                  <a:lnTo>
                    <a:pt x="2311962" y="1246727"/>
                  </a:lnTo>
                  <a:lnTo>
                    <a:pt x="2335623" y="1286689"/>
                  </a:lnTo>
                  <a:lnTo>
                    <a:pt x="2358582" y="1327086"/>
                  </a:lnTo>
                  <a:lnTo>
                    <a:pt x="2380834" y="1367908"/>
                  </a:lnTo>
                  <a:lnTo>
                    <a:pt x="2402372" y="1409147"/>
                  </a:lnTo>
                  <a:lnTo>
                    <a:pt x="2423187" y="1450793"/>
                  </a:lnTo>
                  <a:lnTo>
                    <a:pt x="2443273" y="1492838"/>
                  </a:lnTo>
                  <a:lnTo>
                    <a:pt x="2462624" y="1535272"/>
                  </a:lnTo>
                  <a:lnTo>
                    <a:pt x="2481230" y="1578087"/>
                  </a:lnTo>
                  <a:lnTo>
                    <a:pt x="2499087" y="1621273"/>
                  </a:lnTo>
                  <a:lnTo>
                    <a:pt x="2516186" y="1664821"/>
                  </a:lnTo>
                  <a:lnTo>
                    <a:pt x="2532520" y="1708723"/>
                  </a:lnTo>
                  <a:lnTo>
                    <a:pt x="2548083" y="1752969"/>
                  </a:lnTo>
                  <a:lnTo>
                    <a:pt x="2562866" y="1797550"/>
                  </a:lnTo>
                  <a:lnTo>
                    <a:pt x="2576864" y="1842457"/>
                  </a:lnTo>
                  <a:lnTo>
                    <a:pt x="2590068" y="1887681"/>
                  </a:lnTo>
                  <a:lnTo>
                    <a:pt x="2602473" y="1933214"/>
                  </a:lnTo>
                  <a:lnTo>
                    <a:pt x="2614069" y="1979045"/>
                  </a:lnTo>
                  <a:lnTo>
                    <a:pt x="2624852" y="2025166"/>
                  </a:lnTo>
                  <a:lnTo>
                    <a:pt x="2634812" y="2071569"/>
                  </a:lnTo>
                  <a:lnTo>
                    <a:pt x="2643944" y="2118243"/>
                  </a:lnTo>
                  <a:lnTo>
                    <a:pt x="2652240" y="2165180"/>
                  </a:lnTo>
                  <a:lnTo>
                    <a:pt x="2659693" y="2212371"/>
                  </a:lnTo>
                  <a:lnTo>
                    <a:pt x="2666296" y="2259806"/>
                  </a:lnTo>
                  <a:lnTo>
                    <a:pt x="2672041" y="2307478"/>
                  </a:lnTo>
                  <a:lnTo>
                    <a:pt x="2676923" y="2355376"/>
                  </a:lnTo>
                  <a:lnTo>
                    <a:pt x="2680932" y="2403491"/>
                  </a:lnTo>
                  <a:lnTo>
                    <a:pt x="2684063" y="2451816"/>
                  </a:lnTo>
                  <a:lnTo>
                    <a:pt x="2686308" y="2500339"/>
                  </a:lnTo>
                  <a:lnTo>
                    <a:pt x="2687661" y="2549054"/>
                  </a:lnTo>
                  <a:lnTo>
                    <a:pt x="2688113" y="2597950"/>
                  </a:lnTo>
                  <a:lnTo>
                    <a:pt x="2687959" y="2626341"/>
                  </a:lnTo>
                  <a:lnTo>
                    <a:pt x="2687497" y="2654727"/>
                  </a:lnTo>
                  <a:lnTo>
                    <a:pt x="2686728" y="2683105"/>
                  </a:lnTo>
                  <a:lnTo>
                    <a:pt x="2685651" y="271147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292175" y="2608394"/>
              <a:ext cx="693420" cy="2527300"/>
            </a:xfrm>
            <a:custGeom>
              <a:avLst/>
              <a:gdLst/>
              <a:ahLst/>
              <a:cxnLst/>
              <a:rect l="l" t="t" r="r" b="b"/>
              <a:pathLst>
                <a:path w="693420" h="2527300">
                  <a:moveTo>
                    <a:pt x="654341" y="76268"/>
                  </a:moveTo>
                  <a:lnTo>
                    <a:pt x="0" y="2524817"/>
                  </a:lnTo>
                  <a:lnTo>
                    <a:pt x="8696" y="2527142"/>
                  </a:lnTo>
                  <a:lnTo>
                    <a:pt x="663040" y="78591"/>
                  </a:lnTo>
                  <a:lnTo>
                    <a:pt x="661034" y="77953"/>
                  </a:lnTo>
                  <a:lnTo>
                    <a:pt x="658723" y="77298"/>
                  </a:lnTo>
                  <a:lnTo>
                    <a:pt x="656394" y="76711"/>
                  </a:lnTo>
                  <a:lnTo>
                    <a:pt x="654341" y="76268"/>
                  </a:lnTo>
                  <a:close/>
                </a:path>
                <a:path w="693420" h="2527300">
                  <a:moveTo>
                    <a:pt x="685511" y="42343"/>
                  </a:moveTo>
                  <a:lnTo>
                    <a:pt x="663407" y="42343"/>
                  </a:lnTo>
                  <a:lnTo>
                    <a:pt x="672105" y="44668"/>
                  </a:lnTo>
                  <a:lnTo>
                    <a:pt x="663040" y="78591"/>
                  </a:lnTo>
                  <a:lnTo>
                    <a:pt x="693348" y="96486"/>
                  </a:lnTo>
                  <a:lnTo>
                    <a:pt x="685511" y="42343"/>
                  </a:lnTo>
                  <a:close/>
                </a:path>
                <a:path w="693420" h="2527300">
                  <a:moveTo>
                    <a:pt x="663407" y="42343"/>
                  </a:moveTo>
                  <a:lnTo>
                    <a:pt x="654341" y="76268"/>
                  </a:lnTo>
                  <a:lnTo>
                    <a:pt x="656394" y="76711"/>
                  </a:lnTo>
                  <a:lnTo>
                    <a:pt x="658723" y="77298"/>
                  </a:lnTo>
                  <a:lnTo>
                    <a:pt x="661034" y="77953"/>
                  </a:lnTo>
                  <a:lnTo>
                    <a:pt x="663040" y="78591"/>
                  </a:lnTo>
                  <a:lnTo>
                    <a:pt x="672105" y="44668"/>
                  </a:lnTo>
                  <a:lnTo>
                    <a:pt x="663407" y="42343"/>
                  </a:lnTo>
                  <a:close/>
                </a:path>
                <a:path w="693420" h="2527300">
                  <a:moveTo>
                    <a:pt x="679381" y="0"/>
                  </a:moveTo>
                  <a:lnTo>
                    <a:pt x="619142" y="76658"/>
                  </a:lnTo>
                  <a:lnTo>
                    <a:pt x="621762" y="76154"/>
                  </a:lnTo>
                  <a:lnTo>
                    <a:pt x="624362" y="75722"/>
                  </a:lnTo>
                  <a:lnTo>
                    <a:pt x="637070" y="74656"/>
                  </a:lnTo>
                  <a:lnTo>
                    <a:pt x="654771" y="74656"/>
                  </a:lnTo>
                  <a:lnTo>
                    <a:pt x="663407" y="42343"/>
                  </a:lnTo>
                  <a:lnTo>
                    <a:pt x="685511" y="42343"/>
                  </a:lnTo>
                  <a:lnTo>
                    <a:pt x="679381" y="0"/>
                  </a:lnTo>
                  <a:close/>
                </a:path>
                <a:path w="693420" h="2527300">
                  <a:moveTo>
                    <a:pt x="654771" y="74656"/>
                  </a:moveTo>
                  <a:lnTo>
                    <a:pt x="637070" y="74656"/>
                  </a:lnTo>
                  <a:lnTo>
                    <a:pt x="639554" y="74660"/>
                  </a:lnTo>
                  <a:lnTo>
                    <a:pt x="642016" y="74735"/>
                  </a:lnTo>
                  <a:lnTo>
                    <a:pt x="654341" y="76268"/>
                  </a:lnTo>
                  <a:lnTo>
                    <a:pt x="654771" y="7465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579186" y="3149840"/>
              <a:ext cx="3597275" cy="2076450"/>
            </a:xfrm>
            <a:custGeom>
              <a:avLst/>
              <a:gdLst/>
              <a:ahLst/>
              <a:cxnLst/>
              <a:rect l="l" t="t" r="r" b="b"/>
              <a:pathLst>
                <a:path w="3597275" h="2076450">
                  <a:moveTo>
                    <a:pt x="1272430" y="5699"/>
                  </a:moveTo>
                  <a:lnTo>
                    <a:pt x="1272430" y="177149"/>
                  </a:lnTo>
                </a:path>
                <a:path w="3597275" h="2076450">
                  <a:moveTo>
                    <a:pt x="1324818" y="0"/>
                  </a:moveTo>
                  <a:lnTo>
                    <a:pt x="1324818" y="171450"/>
                  </a:lnTo>
                </a:path>
                <a:path w="3597275" h="2076450">
                  <a:moveTo>
                    <a:pt x="0" y="535637"/>
                  </a:moveTo>
                  <a:lnTo>
                    <a:pt x="129491" y="648007"/>
                  </a:lnTo>
                </a:path>
                <a:path w="3597275" h="2076450">
                  <a:moveTo>
                    <a:pt x="30031" y="492335"/>
                  </a:moveTo>
                  <a:lnTo>
                    <a:pt x="159523" y="604706"/>
                  </a:lnTo>
                </a:path>
                <a:path w="3597275" h="2076450">
                  <a:moveTo>
                    <a:pt x="3437290" y="551873"/>
                  </a:moveTo>
                  <a:lnTo>
                    <a:pt x="3566783" y="664243"/>
                  </a:lnTo>
                </a:path>
                <a:path w="3597275" h="2076450">
                  <a:moveTo>
                    <a:pt x="3467322" y="508572"/>
                  </a:moveTo>
                  <a:lnTo>
                    <a:pt x="3596813" y="620942"/>
                  </a:lnTo>
                </a:path>
                <a:path w="3597275" h="2076450">
                  <a:moveTo>
                    <a:pt x="1020017" y="1904504"/>
                  </a:moveTo>
                  <a:lnTo>
                    <a:pt x="1020017" y="2075954"/>
                  </a:lnTo>
                </a:path>
                <a:path w="3597275" h="2076450">
                  <a:moveTo>
                    <a:pt x="1072404" y="1898806"/>
                  </a:moveTo>
                  <a:lnTo>
                    <a:pt x="1072404" y="2070256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7852933" y="4989889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623690" y="2992022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254188" y="3193232"/>
            <a:ext cx="5353050" cy="1983739"/>
            <a:chOff x="4254188" y="3193232"/>
            <a:chExt cx="5353050" cy="1983739"/>
          </a:xfrm>
        </p:grpSpPr>
        <p:sp>
          <p:nvSpPr>
            <p:cNvPr id="38" name="object 38"/>
            <p:cNvSpPr/>
            <p:nvPr/>
          </p:nvSpPr>
          <p:spPr>
            <a:xfrm>
              <a:off x="4296524" y="3235568"/>
              <a:ext cx="5268595" cy="1899285"/>
            </a:xfrm>
            <a:custGeom>
              <a:avLst/>
              <a:gdLst/>
              <a:ahLst/>
              <a:cxnLst/>
              <a:rect l="l" t="t" r="r" b="b"/>
              <a:pathLst>
                <a:path w="5268595" h="1899285">
                  <a:moveTo>
                    <a:pt x="3470681" y="1898804"/>
                  </a:moveTo>
                  <a:lnTo>
                    <a:pt x="0" y="1898804"/>
                  </a:lnTo>
                  <a:lnTo>
                    <a:pt x="1797533" y="0"/>
                  </a:lnTo>
                  <a:lnTo>
                    <a:pt x="5268215" y="0"/>
                  </a:lnTo>
                  <a:lnTo>
                    <a:pt x="3470681" y="1898804"/>
                  </a:lnTo>
                  <a:close/>
                </a:path>
              </a:pathLst>
            </a:custGeom>
            <a:ln w="359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4188" y="5092027"/>
              <a:ext cx="84672" cy="8467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1722" y="3193232"/>
              <a:ext cx="84672" cy="8467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4869" y="5092037"/>
              <a:ext cx="84670" cy="8467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22403" y="3193232"/>
              <a:ext cx="84672" cy="84672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952" y="954521"/>
            <a:ext cx="8014334" cy="1024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4234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ISÓSCELES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DADAS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27" y="5589161"/>
            <a:ext cx="0" cy="1081405"/>
          </a:xfrm>
          <a:custGeom>
            <a:avLst/>
            <a:gdLst/>
            <a:ahLst/>
            <a:cxnLst/>
            <a:rect l="l" t="t" r="r" b="b"/>
            <a:pathLst>
              <a:path w="0" h="1081404">
                <a:moveTo>
                  <a:pt x="0" y="0"/>
                </a:moveTo>
                <a:lnTo>
                  <a:pt x="0" y="1081087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85705" y="5589161"/>
            <a:ext cx="0" cy="1081405"/>
          </a:xfrm>
          <a:custGeom>
            <a:avLst/>
            <a:gdLst/>
            <a:ahLst/>
            <a:cxnLst/>
            <a:rect l="l" t="t" r="r" b="b"/>
            <a:pathLst>
              <a:path w="0" h="1081404">
                <a:moveTo>
                  <a:pt x="0" y="0"/>
                </a:moveTo>
                <a:lnTo>
                  <a:pt x="0" y="1081087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6952" y="954521"/>
            <a:ext cx="8014334" cy="1024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4234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ISÓSCELES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DADAS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36701" y="5546829"/>
            <a:ext cx="5091430" cy="85090"/>
            <a:chOff x="3136701" y="5546829"/>
            <a:chExt cx="5091430" cy="85090"/>
          </a:xfrm>
        </p:grpSpPr>
        <p:sp>
          <p:nvSpPr>
            <p:cNvPr id="8" name="object 8"/>
            <p:cNvSpPr/>
            <p:nvPr/>
          </p:nvSpPr>
          <p:spPr>
            <a:xfrm>
              <a:off x="3179037" y="5589165"/>
              <a:ext cx="5040630" cy="0"/>
            </a:xfrm>
            <a:custGeom>
              <a:avLst/>
              <a:gdLst/>
              <a:ahLst/>
              <a:cxnLst/>
              <a:rect l="l" t="t" r="r" b="b"/>
              <a:pathLst>
                <a:path w="5040630" h="0">
                  <a:moveTo>
                    <a:pt x="0" y="0"/>
                  </a:moveTo>
                  <a:lnTo>
                    <a:pt x="5040003" y="0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3368" y="5546829"/>
              <a:ext cx="84672" cy="846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6701" y="5546829"/>
              <a:ext cx="84672" cy="8467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970127" y="544946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71432" y="5444680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79037" y="6403215"/>
            <a:ext cx="5006975" cy="76835"/>
          </a:xfrm>
          <a:custGeom>
            <a:avLst/>
            <a:gdLst/>
            <a:ahLst/>
            <a:cxnLst/>
            <a:rect l="l" t="t" r="r" b="b"/>
            <a:pathLst>
              <a:path w="5006975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9" y="74408"/>
                </a:lnTo>
                <a:lnTo>
                  <a:pt x="87362" y="72007"/>
                </a:lnTo>
                <a:lnTo>
                  <a:pt x="80146" y="42904"/>
                </a:lnTo>
                <a:lnTo>
                  <a:pt x="45036" y="42904"/>
                </a:lnTo>
                <a:lnTo>
                  <a:pt x="45036" y="33905"/>
                </a:lnTo>
                <a:lnTo>
                  <a:pt x="80146" y="33905"/>
                </a:lnTo>
                <a:lnTo>
                  <a:pt x="80349" y="31205"/>
                </a:lnTo>
                <a:lnTo>
                  <a:pt x="88449" y="2401"/>
                </a:lnTo>
                <a:lnTo>
                  <a:pt x="89611" y="0"/>
                </a:lnTo>
                <a:close/>
              </a:path>
              <a:path w="5006975" h="76835">
                <a:moveTo>
                  <a:pt x="4917056" y="0"/>
                </a:moveTo>
                <a:lnTo>
                  <a:pt x="4926622" y="40806"/>
                </a:lnTo>
                <a:lnTo>
                  <a:pt x="4926506" y="43207"/>
                </a:lnTo>
                <a:lnTo>
                  <a:pt x="4917056" y="76809"/>
                </a:lnTo>
                <a:lnTo>
                  <a:pt x="4996168" y="42904"/>
                </a:lnTo>
                <a:lnTo>
                  <a:pt x="4961632" y="42904"/>
                </a:lnTo>
                <a:lnTo>
                  <a:pt x="4961632" y="33905"/>
                </a:lnTo>
                <a:lnTo>
                  <a:pt x="4996168" y="33905"/>
                </a:lnTo>
                <a:lnTo>
                  <a:pt x="4917056" y="0"/>
                </a:lnTo>
                <a:close/>
              </a:path>
              <a:path w="5006975" h="76835">
                <a:moveTo>
                  <a:pt x="80146" y="33905"/>
                </a:moveTo>
                <a:lnTo>
                  <a:pt x="45036" y="33905"/>
                </a:lnTo>
                <a:lnTo>
                  <a:pt x="45036" y="42904"/>
                </a:lnTo>
                <a:lnTo>
                  <a:pt x="80146" y="42904"/>
                </a:lnTo>
                <a:lnTo>
                  <a:pt x="80046" y="40806"/>
                </a:lnTo>
                <a:lnTo>
                  <a:pt x="80146" y="33905"/>
                </a:lnTo>
                <a:close/>
              </a:path>
              <a:path w="5006975" h="76835">
                <a:moveTo>
                  <a:pt x="4926521" y="33905"/>
                </a:moveTo>
                <a:lnTo>
                  <a:pt x="80146" y="33905"/>
                </a:lnTo>
                <a:lnTo>
                  <a:pt x="80046" y="40806"/>
                </a:lnTo>
                <a:lnTo>
                  <a:pt x="80146" y="42904"/>
                </a:lnTo>
                <a:lnTo>
                  <a:pt x="4926521" y="42904"/>
                </a:lnTo>
                <a:lnTo>
                  <a:pt x="4926622" y="40806"/>
                </a:lnTo>
                <a:lnTo>
                  <a:pt x="4926521" y="33905"/>
                </a:lnTo>
                <a:close/>
              </a:path>
              <a:path w="5006975" h="76835">
                <a:moveTo>
                  <a:pt x="4996168" y="33905"/>
                </a:moveTo>
                <a:lnTo>
                  <a:pt x="4961632" y="33905"/>
                </a:lnTo>
                <a:lnTo>
                  <a:pt x="4961632" y="42904"/>
                </a:lnTo>
                <a:lnTo>
                  <a:pt x="4996168" y="42904"/>
                </a:lnTo>
                <a:lnTo>
                  <a:pt x="5006667" y="38404"/>
                </a:lnTo>
                <a:lnTo>
                  <a:pt x="4996168" y="33905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65945" y="6179161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70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10910" y="5217698"/>
            <a:ext cx="376555" cy="379095"/>
            <a:chOff x="5310910" y="5217698"/>
            <a:chExt cx="376555" cy="379095"/>
          </a:xfrm>
        </p:grpSpPr>
        <p:sp>
          <p:nvSpPr>
            <p:cNvPr id="3" name="object 3"/>
            <p:cNvSpPr/>
            <p:nvPr/>
          </p:nvSpPr>
          <p:spPr>
            <a:xfrm>
              <a:off x="5315410" y="5222199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364125" y="0"/>
                  </a:moveTo>
                  <a:lnTo>
                    <a:pt x="318115" y="3215"/>
                  </a:lnTo>
                  <a:lnTo>
                    <a:pt x="273854" y="11907"/>
                  </a:lnTo>
                  <a:lnTo>
                    <a:pt x="231683" y="25728"/>
                  </a:lnTo>
                  <a:lnTo>
                    <a:pt x="191944" y="44331"/>
                  </a:lnTo>
                  <a:lnTo>
                    <a:pt x="154977" y="67371"/>
                  </a:lnTo>
                  <a:lnTo>
                    <a:pt x="121124" y="94500"/>
                  </a:lnTo>
                  <a:lnTo>
                    <a:pt x="90725" y="125373"/>
                  </a:lnTo>
                  <a:lnTo>
                    <a:pt x="64123" y="159642"/>
                  </a:lnTo>
                  <a:lnTo>
                    <a:pt x="41659" y="196961"/>
                  </a:lnTo>
                  <a:lnTo>
                    <a:pt x="23673" y="236983"/>
                  </a:lnTo>
                  <a:lnTo>
                    <a:pt x="10507" y="279363"/>
                  </a:lnTo>
                  <a:lnTo>
                    <a:pt x="2502" y="323752"/>
                  </a:lnTo>
                  <a:lnTo>
                    <a:pt x="0" y="369806"/>
                  </a:lnTo>
                  <a:lnTo>
                    <a:pt x="366965" y="366966"/>
                  </a:lnTo>
                  <a:lnTo>
                    <a:pt x="364125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315410" y="5222199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366965" y="366966"/>
                  </a:moveTo>
                  <a:lnTo>
                    <a:pt x="0" y="369806"/>
                  </a:lnTo>
                  <a:lnTo>
                    <a:pt x="2502" y="323752"/>
                  </a:lnTo>
                  <a:lnTo>
                    <a:pt x="10507" y="279363"/>
                  </a:lnTo>
                  <a:lnTo>
                    <a:pt x="23673" y="236983"/>
                  </a:lnTo>
                  <a:lnTo>
                    <a:pt x="41659" y="196961"/>
                  </a:lnTo>
                  <a:lnTo>
                    <a:pt x="64123" y="159642"/>
                  </a:lnTo>
                  <a:lnTo>
                    <a:pt x="90725" y="125373"/>
                  </a:lnTo>
                  <a:lnTo>
                    <a:pt x="121124" y="94500"/>
                  </a:lnTo>
                  <a:lnTo>
                    <a:pt x="154977" y="67371"/>
                  </a:lnTo>
                  <a:lnTo>
                    <a:pt x="191944" y="44331"/>
                  </a:lnTo>
                  <a:lnTo>
                    <a:pt x="231683" y="25728"/>
                  </a:lnTo>
                  <a:lnTo>
                    <a:pt x="273854" y="11907"/>
                  </a:lnTo>
                  <a:lnTo>
                    <a:pt x="318115" y="3215"/>
                  </a:lnTo>
                  <a:lnTo>
                    <a:pt x="364125" y="0"/>
                  </a:lnTo>
                  <a:lnTo>
                    <a:pt x="366965" y="36696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7706" y="5396860"/>
              <a:ext cx="82389" cy="8238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7251610" y="5589165"/>
            <a:ext cx="2609850" cy="0"/>
          </a:xfrm>
          <a:custGeom>
            <a:avLst/>
            <a:gdLst/>
            <a:ahLst/>
            <a:cxnLst/>
            <a:rect l="l" t="t" r="r" b="b"/>
            <a:pathLst>
              <a:path w="2609850" h="0">
                <a:moveTo>
                  <a:pt x="0" y="0"/>
                </a:moveTo>
                <a:lnTo>
                  <a:pt x="2609852" y="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79027" y="5589161"/>
            <a:ext cx="0" cy="1081405"/>
          </a:xfrm>
          <a:custGeom>
            <a:avLst/>
            <a:gdLst/>
            <a:ahLst/>
            <a:cxnLst/>
            <a:rect l="l" t="t" r="r" b="b"/>
            <a:pathLst>
              <a:path w="0" h="1081404">
                <a:moveTo>
                  <a:pt x="0" y="0"/>
                </a:moveTo>
                <a:lnTo>
                  <a:pt x="0" y="1081087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85705" y="5589161"/>
            <a:ext cx="0" cy="1081405"/>
          </a:xfrm>
          <a:custGeom>
            <a:avLst/>
            <a:gdLst/>
            <a:ahLst/>
            <a:cxnLst/>
            <a:rect l="l" t="t" r="r" b="b"/>
            <a:pathLst>
              <a:path w="0" h="1081404">
                <a:moveTo>
                  <a:pt x="0" y="0"/>
                </a:moveTo>
                <a:lnTo>
                  <a:pt x="0" y="1081087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6952" y="954521"/>
            <a:ext cx="8014334" cy="1024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4234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ISÓSCELES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DADAS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36701" y="5546829"/>
            <a:ext cx="5091430" cy="85090"/>
            <a:chOff x="3136701" y="5546829"/>
            <a:chExt cx="5091430" cy="85090"/>
          </a:xfrm>
        </p:grpSpPr>
        <p:sp>
          <p:nvSpPr>
            <p:cNvPr id="13" name="object 13"/>
            <p:cNvSpPr/>
            <p:nvPr/>
          </p:nvSpPr>
          <p:spPr>
            <a:xfrm>
              <a:off x="3179037" y="5589165"/>
              <a:ext cx="5040630" cy="0"/>
            </a:xfrm>
            <a:custGeom>
              <a:avLst/>
              <a:gdLst/>
              <a:ahLst/>
              <a:cxnLst/>
              <a:rect l="l" t="t" r="r" b="b"/>
              <a:pathLst>
                <a:path w="5040630" h="0">
                  <a:moveTo>
                    <a:pt x="0" y="0"/>
                  </a:moveTo>
                  <a:lnTo>
                    <a:pt x="5040003" y="0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3368" y="5546829"/>
              <a:ext cx="84672" cy="846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6701" y="5546829"/>
              <a:ext cx="84672" cy="8467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970127" y="544946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71432" y="5444680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46564" y="3266749"/>
            <a:ext cx="285750" cy="560070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h</a:t>
            </a:r>
            <a:r>
              <a:rPr dirty="0" sz="1500" spc="-4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A650"/>
                </a:solidFill>
                <a:latin typeface="Arial"/>
                <a:cs typeface="Arial"/>
              </a:rPr>
              <a:t>=</a:t>
            </a:r>
            <a:r>
              <a:rPr dirty="0" sz="1500" spc="-4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50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79037" y="6403215"/>
            <a:ext cx="5006975" cy="76835"/>
          </a:xfrm>
          <a:custGeom>
            <a:avLst/>
            <a:gdLst/>
            <a:ahLst/>
            <a:cxnLst/>
            <a:rect l="l" t="t" r="r" b="b"/>
            <a:pathLst>
              <a:path w="5006975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9" y="74408"/>
                </a:lnTo>
                <a:lnTo>
                  <a:pt x="87362" y="72007"/>
                </a:lnTo>
                <a:lnTo>
                  <a:pt x="80146" y="42904"/>
                </a:lnTo>
                <a:lnTo>
                  <a:pt x="45036" y="42904"/>
                </a:lnTo>
                <a:lnTo>
                  <a:pt x="45036" y="33905"/>
                </a:lnTo>
                <a:lnTo>
                  <a:pt x="80146" y="33905"/>
                </a:lnTo>
                <a:lnTo>
                  <a:pt x="80349" y="31205"/>
                </a:lnTo>
                <a:lnTo>
                  <a:pt x="88449" y="2401"/>
                </a:lnTo>
                <a:lnTo>
                  <a:pt x="89611" y="0"/>
                </a:lnTo>
                <a:close/>
              </a:path>
              <a:path w="5006975" h="76835">
                <a:moveTo>
                  <a:pt x="4917056" y="0"/>
                </a:moveTo>
                <a:lnTo>
                  <a:pt x="4926622" y="40806"/>
                </a:lnTo>
                <a:lnTo>
                  <a:pt x="4926506" y="43207"/>
                </a:lnTo>
                <a:lnTo>
                  <a:pt x="4917056" y="76809"/>
                </a:lnTo>
                <a:lnTo>
                  <a:pt x="4996168" y="42904"/>
                </a:lnTo>
                <a:lnTo>
                  <a:pt x="4961632" y="42904"/>
                </a:lnTo>
                <a:lnTo>
                  <a:pt x="4961632" y="33905"/>
                </a:lnTo>
                <a:lnTo>
                  <a:pt x="4996168" y="33905"/>
                </a:lnTo>
                <a:lnTo>
                  <a:pt x="4917056" y="0"/>
                </a:lnTo>
                <a:close/>
              </a:path>
              <a:path w="5006975" h="76835">
                <a:moveTo>
                  <a:pt x="80146" y="33905"/>
                </a:moveTo>
                <a:lnTo>
                  <a:pt x="45036" y="33905"/>
                </a:lnTo>
                <a:lnTo>
                  <a:pt x="45036" y="42904"/>
                </a:lnTo>
                <a:lnTo>
                  <a:pt x="80146" y="42904"/>
                </a:lnTo>
                <a:lnTo>
                  <a:pt x="80046" y="40806"/>
                </a:lnTo>
                <a:lnTo>
                  <a:pt x="80146" y="33905"/>
                </a:lnTo>
                <a:close/>
              </a:path>
              <a:path w="5006975" h="76835">
                <a:moveTo>
                  <a:pt x="4926521" y="33905"/>
                </a:moveTo>
                <a:lnTo>
                  <a:pt x="80146" y="33905"/>
                </a:lnTo>
                <a:lnTo>
                  <a:pt x="80046" y="40806"/>
                </a:lnTo>
                <a:lnTo>
                  <a:pt x="80146" y="42904"/>
                </a:lnTo>
                <a:lnTo>
                  <a:pt x="4926521" y="42904"/>
                </a:lnTo>
                <a:lnTo>
                  <a:pt x="4926622" y="40806"/>
                </a:lnTo>
                <a:lnTo>
                  <a:pt x="4926521" y="33905"/>
                </a:lnTo>
                <a:close/>
              </a:path>
              <a:path w="5006975" h="76835">
                <a:moveTo>
                  <a:pt x="4996168" y="33905"/>
                </a:moveTo>
                <a:lnTo>
                  <a:pt x="4961632" y="33905"/>
                </a:lnTo>
                <a:lnTo>
                  <a:pt x="4961632" y="42904"/>
                </a:lnTo>
                <a:lnTo>
                  <a:pt x="4996168" y="42904"/>
                </a:lnTo>
                <a:lnTo>
                  <a:pt x="5006667" y="38404"/>
                </a:lnTo>
                <a:lnTo>
                  <a:pt x="4996168" y="33905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/>
          <p:cNvGrpSpPr/>
          <p:nvPr/>
        </p:nvGrpSpPr>
        <p:grpSpPr>
          <a:xfrm>
            <a:off x="5008467" y="1364788"/>
            <a:ext cx="4872355" cy="4224655"/>
            <a:chOff x="5008467" y="1364788"/>
            <a:chExt cx="4872355" cy="4224655"/>
          </a:xfrm>
        </p:grpSpPr>
        <p:sp>
          <p:nvSpPr>
            <p:cNvPr id="21" name="object 21"/>
            <p:cNvSpPr/>
            <p:nvPr/>
          </p:nvSpPr>
          <p:spPr>
            <a:xfrm>
              <a:off x="5008467" y="1364788"/>
              <a:ext cx="4872355" cy="4224655"/>
            </a:xfrm>
            <a:custGeom>
              <a:avLst/>
              <a:gdLst/>
              <a:ahLst/>
              <a:cxnLst/>
              <a:rect l="l" t="t" r="r" b="b"/>
              <a:pathLst>
                <a:path w="4872355" h="4224655">
                  <a:moveTo>
                    <a:pt x="454381" y="2563008"/>
                  </a:moveTo>
                  <a:lnTo>
                    <a:pt x="484750" y="2605579"/>
                  </a:lnTo>
                  <a:lnTo>
                    <a:pt x="514310" y="2648682"/>
                  </a:lnTo>
                  <a:lnTo>
                    <a:pt x="543056" y="2692306"/>
                  </a:lnTo>
                  <a:lnTo>
                    <a:pt x="570980" y="2736439"/>
                  </a:lnTo>
                  <a:lnTo>
                    <a:pt x="598077" y="2781070"/>
                  </a:lnTo>
                  <a:lnTo>
                    <a:pt x="624339" y="2826186"/>
                  </a:lnTo>
                  <a:lnTo>
                    <a:pt x="649761" y="2871776"/>
                  </a:lnTo>
                  <a:lnTo>
                    <a:pt x="674337" y="2917827"/>
                  </a:lnTo>
                  <a:lnTo>
                    <a:pt x="698058" y="2964329"/>
                  </a:lnTo>
                  <a:lnTo>
                    <a:pt x="720921" y="3011270"/>
                  </a:lnTo>
                  <a:lnTo>
                    <a:pt x="742916" y="3058637"/>
                  </a:lnTo>
                  <a:lnTo>
                    <a:pt x="764040" y="3106420"/>
                  </a:lnTo>
                  <a:lnTo>
                    <a:pt x="784284" y="3154605"/>
                  </a:lnTo>
                  <a:lnTo>
                    <a:pt x="803643" y="3203182"/>
                  </a:lnTo>
                </a:path>
                <a:path w="4872355" h="4224655">
                  <a:moveTo>
                    <a:pt x="501689" y="3320290"/>
                  </a:moveTo>
                  <a:lnTo>
                    <a:pt x="518490" y="3272012"/>
                  </a:lnTo>
                  <a:lnTo>
                    <a:pt x="536153" y="3224074"/>
                  </a:lnTo>
                  <a:lnTo>
                    <a:pt x="554670" y="3176486"/>
                  </a:lnTo>
                  <a:lnTo>
                    <a:pt x="574036" y="3129260"/>
                  </a:lnTo>
                  <a:lnTo>
                    <a:pt x="594246" y="3082407"/>
                  </a:lnTo>
                  <a:lnTo>
                    <a:pt x="615294" y="3035939"/>
                  </a:lnTo>
                  <a:lnTo>
                    <a:pt x="637174" y="2989865"/>
                  </a:lnTo>
                  <a:lnTo>
                    <a:pt x="659881" y="2944198"/>
                  </a:lnTo>
                  <a:lnTo>
                    <a:pt x="683409" y="2898948"/>
                  </a:lnTo>
                  <a:lnTo>
                    <a:pt x="707752" y="2854127"/>
                  </a:lnTo>
                  <a:lnTo>
                    <a:pt x="732904" y="2809746"/>
                  </a:lnTo>
                  <a:lnTo>
                    <a:pt x="758861" y="2765816"/>
                  </a:lnTo>
                  <a:lnTo>
                    <a:pt x="785616" y="2722347"/>
                  </a:lnTo>
                  <a:lnTo>
                    <a:pt x="813163" y="2679352"/>
                  </a:lnTo>
                  <a:lnTo>
                    <a:pt x="841497" y="2636841"/>
                  </a:lnTo>
                  <a:lnTo>
                    <a:pt x="870612" y="2594825"/>
                  </a:lnTo>
                </a:path>
                <a:path w="4872355" h="4224655">
                  <a:moveTo>
                    <a:pt x="673912" y="0"/>
                  </a:moveTo>
                  <a:lnTo>
                    <a:pt x="673912" y="4224373"/>
                  </a:lnTo>
                </a:path>
                <a:path w="4872355" h="4224655">
                  <a:moveTo>
                    <a:pt x="0" y="624372"/>
                  </a:moveTo>
                  <a:lnTo>
                    <a:pt x="4872046" y="62437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575406" y="1989161"/>
              <a:ext cx="76835" cy="3600450"/>
            </a:xfrm>
            <a:custGeom>
              <a:avLst/>
              <a:gdLst/>
              <a:ahLst/>
              <a:cxnLst/>
              <a:rect l="l" t="t" r="r" b="b"/>
              <a:pathLst>
                <a:path w="76834" h="3600450">
                  <a:moveTo>
                    <a:pt x="0" y="3510393"/>
                  </a:moveTo>
                  <a:lnTo>
                    <a:pt x="38404" y="3600004"/>
                  </a:lnTo>
                  <a:lnTo>
                    <a:pt x="57706" y="3554967"/>
                  </a:lnTo>
                  <a:lnTo>
                    <a:pt x="33903" y="3554967"/>
                  </a:lnTo>
                  <a:lnTo>
                    <a:pt x="33900" y="3519857"/>
                  </a:lnTo>
                  <a:lnTo>
                    <a:pt x="2400" y="3511555"/>
                  </a:lnTo>
                  <a:lnTo>
                    <a:pt x="0" y="3510393"/>
                  </a:lnTo>
                  <a:close/>
                </a:path>
                <a:path w="76834" h="3600450">
                  <a:moveTo>
                    <a:pt x="33903" y="3519857"/>
                  </a:moveTo>
                  <a:lnTo>
                    <a:pt x="33903" y="3554967"/>
                  </a:lnTo>
                  <a:lnTo>
                    <a:pt x="42904" y="3554967"/>
                  </a:lnTo>
                  <a:lnTo>
                    <a:pt x="42904" y="3519994"/>
                  </a:lnTo>
                  <a:lnTo>
                    <a:pt x="38404" y="3519994"/>
                  </a:lnTo>
                  <a:lnTo>
                    <a:pt x="36003" y="3519958"/>
                  </a:lnTo>
                  <a:lnTo>
                    <a:pt x="33903" y="3519857"/>
                  </a:lnTo>
                  <a:close/>
                </a:path>
                <a:path w="76834" h="3600450">
                  <a:moveTo>
                    <a:pt x="76809" y="3510393"/>
                  </a:moveTo>
                  <a:lnTo>
                    <a:pt x="42904" y="3519857"/>
                  </a:lnTo>
                  <a:lnTo>
                    <a:pt x="42904" y="3554967"/>
                  </a:lnTo>
                  <a:lnTo>
                    <a:pt x="57706" y="3554967"/>
                  </a:lnTo>
                  <a:lnTo>
                    <a:pt x="76809" y="3510393"/>
                  </a:lnTo>
                  <a:close/>
                </a:path>
                <a:path w="76834" h="3600450">
                  <a:moveTo>
                    <a:pt x="38404" y="80010"/>
                  </a:moveTo>
                  <a:lnTo>
                    <a:pt x="36003" y="80046"/>
                  </a:lnTo>
                  <a:lnTo>
                    <a:pt x="33903" y="80146"/>
                  </a:lnTo>
                  <a:lnTo>
                    <a:pt x="33903" y="3519857"/>
                  </a:lnTo>
                  <a:lnTo>
                    <a:pt x="36003" y="3519958"/>
                  </a:lnTo>
                  <a:lnTo>
                    <a:pt x="38404" y="3519994"/>
                  </a:lnTo>
                  <a:lnTo>
                    <a:pt x="40805" y="3519958"/>
                  </a:lnTo>
                  <a:lnTo>
                    <a:pt x="42901" y="3519857"/>
                  </a:lnTo>
                  <a:lnTo>
                    <a:pt x="42901" y="80146"/>
                  </a:lnTo>
                  <a:lnTo>
                    <a:pt x="40805" y="80046"/>
                  </a:lnTo>
                  <a:lnTo>
                    <a:pt x="38404" y="80010"/>
                  </a:lnTo>
                  <a:close/>
                </a:path>
                <a:path w="76834" h="3600450">
                  <a:moveTo>
                    <a:pt x="42904" y="3519857"/>
                  </a:moveTo>
                  <a:lnTo>
                    <a:pt x="40805" y="3519958"/>
                  </a:lnTo>
                  <a:lnTo>
                    <a:pt x="38404" y="3519994"/>
                  </a:lnTo>
                  <a:lnTo>
                    <a:pt x="42904" y="3519994"/>
                  </a:lnTo>
                  <a:lnTo>
                    <a:pt x="42904" y="3519857"/>
                  </a:lnTo>
                  <a:close/>
                </a:path>
                <a:path w="76834" h="3600450">
                  <a:moveTo>
                    <a:pt x="38404" y="0"/>
                  </a:moveTo>
                  <a:lnTo>
                    <a:pt x="0" y="89611"/>
                  </a:lnTo>
                  <a:lnTo>
                    <a:pt x="2400" y="88449"/>
                  </a:lnTo>
                  <a:lnTo>
                    <a:pt x="4798" y="87362"/>
                  </a:lnTo>
                  <a:lnTo>
                    <a:pt x="33900" y="80146"/>
                  </a:lnTo>
                  <a:lnTo>
                    <a:pt x="33903" y="45036"/>
                  </a:lnTo>
                  <a:lnTo>
                    <a:pt x="57706" y="45036"/>
                  </a:lnTo>
                  <a:lnTo>
                    <a:pt x="38404" y="0"/>
                  </a:lnTo>
                  <a:close/>
                </a:path>
                <a:path w="76834" h="3600450">
                  <a:moveTo>
                    <a:pt x="57706" y="45036"/>
                  </a:moveTo>
                  <a:lnTo>
                    <a:pt x="42904" y="45036"/>
                  </a:lnTo>
                  <a:lnTo>
                    <a:pt x="42904" y="80146"/>
                  </a:lnTo>
                  <a:lnTo>
                    <a:pt x="45604" y="80349"/>
                  </a:lnTo>
                  <a:lnTo>
                    <a:pt x="48005" y="80611"/>
                  </a:lnTo>
                  <a:lnTo>
                    <a:pt x="76809" y="89611"/>
                  </a:lnTo>
                  <a:lnTo>
                    <a:pt x="57706" y="45036"/>
                  </a:lnTo>
                  <a:close/>
                </a:path>
                <a:path w="76834" h="3600450">
                  <a:moveTo>
                    <a:pt x="42904" y="80010"/>
                  </a:moveTo>
                  <a:lnTo>
                    <a:pt x="38404" y="80010"/>
                  </a:lnTo>
                  <a:lnTo>
                    <a:pt x="40805" y="80046"/>
                  </a:lnTo>
                  <a:lnTo>
                    <a:pt x="42904" y="80146"/>
                  </a:lnTo>
                  <a:lnTo>
                    <a:pt x="42904" y="80010"/>
                  </a:lnTo>
                  <a:close/>
                </a:path>
                <a:path w="76834" h="3600450">
                  <a:moveTo>
                    <a:pt x="42904" y="45036"/>
                  </a:moveTo>
                  <a:lnTo>
                    <a:pt x="33903" y="45036"/>
                  </a:lnTo>
                  <a:lnTo>
                    <a:pt x="33903" y="80146"/>
                  </a:lnTo>
                  <a:lnTo>
                    <a:pt x="36003" y="80046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65945" y="6179161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70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10910" y="5217698"/>
            <a:ext cx="376555" cy="379095"/>
            <a:chOff x="5310910" y="5217698"/>
            <a:chExt cx="376555" cy="379095"/>
          </a:xfrm>
        </p:grpSpPr>
        <p:sp>
          <p:nvSpPr>
            <p:cNvPr id="3" name="object 3"/>
            <p:cNvSpPr/>
            <p:nvPr/>
          </p:nvSpPr>
          <p:spPr>
            <a:xfrm>
              <a:off x="5315410" y="5222199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364125" y="0"/>
                  </a:moveTo>
                  <a:lnTo>
                    <a:pt x="318115" y="3215"/>
                  </a:lnTo>
                  <a:lnTo>
                    <a:pt x="273854" y="11907"/>
                  </a:lnTo>
                  <a:lnTo>
                    <a:pt x="231683" y="25728"/>
                  </a:lnTo>
                  <a:lnTo>
                    <a:pt x="191944" y="44331"/>
                  </a:lnTo>
                  <a:lnTo>
                    <a:pt x="154977" y="67371"/>
                  </a:lnTo>
                  <a:lnTo>
                    <a:pt x="121124" y="94500"/>
                  </a:lnTo>
                  <a:lnTo>
                    <a:pt x="90725" y="125373"/>
                  </a:lnTo>
                  <a:lnTo>
                    <a:pt x="64123" y="159642"/>
                  </a:lnTo>
                  <a:lnTo>
                    <a:pt x="41659" y="196961"/>
                  </a:lnTo>
                  <a:lnTo>
                    <a:pt x="23673" y="236983"/>
                  </a:lnTo>
                  <a:lnTo>
                    <a:pt x="10507" y="279363"/>
                  </a:lnTo>
                  <a:lnTo>
                    <a:pt x="2502" y="323752"/>
                  </a:lnTo>
                  <a:lnTo>
                    <a:pt x="0" y="369806"/>
                  </a:lnTo>
                  <a:lnTo>
                    <a:pt x="366965" y="366966"/>
                  </a:lnTo>
                  <a:lnTo>
                    <a:pt x="364125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315410" y="5222199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366965" y="366966"/>
                  </a:moveTo>
                  <a:lnTo>
                    <a:pt x="0" y="369806"/>
                  </a:lnTo>
                  <a:lnTo>
                    <a:pt x="2502" y="323752"/>
                  </a:lnTo>
                  <a:lnTo>
                    <a:pt x="10507" y="279363"/>
                  </a:lnTo>
                  <a:lnTo>
                    <a:pt x="23673" y="236983"/>
                  </a:lnTo>
                  <a:lnTo>
                    <a:pt x="41659" y="196961"/>
                  </a:lnTo>
                  <a:lnTo>
                    <a:pt x="64123" y="159642"/>
                  </a:lnTo>
                  <a:lnTo>
                    <a:pt x="90725" y="125373"/>
                  </a:lnTo>
                  <a:lnTo>
                    <a:pt x="121124" y="94500"/>
                  </a:lnTo>
                  <a:lnTo>
                    <a:pt x="154977" y="67371"/>
                  </a:lnTo>
                  <a:lnTo>
                    <a:pt x="191944" y="44331"/>
                  </a:lnTo>
                  <a:lnTo>
                    <a:pt x="231683" y="25728"/>
                  </a:lnTo>
                  <a:lnTo>
                    <a:pt x="273854" y="11907"/>
                  </a:lnTo>
                  <a:lnTo>
                    <a:pt x="318115" y="3215"/>
                  </a:lnTo>
                  <a:lnTo>
                    <a:pt x="364125" y="0"/>
                  </a:lnTo>
                  <a:lnTo>
                    <a:pt x="366965" y="36696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7706" y="5396860"/>
              <a:ext cx="82389" cy="8238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310910" y="1981821"/>
            <a:ext cx="376555" cy="379095"/>
            <a:chOff x="5310910" y="1981821"/>
            <a:chExt cx="376555" cy="379095"/>
          </a:xfrm>
        </p:grpSpPr>
        <p:sp>
          <p:nvSpPr>
            <p:cNvPr id="7" name="object 7"/>
            <p:cNvSpPr/>
            <p:nvPr/>
          </p:nvSpPr>
          <p:spPr>
            <a:xfrm>
              <a:off x="5315410" y="1986321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5">
                  <a:moveTo>
                    <a:pt x="0" y="0"/>
                  </a:moveTo>
                  <a:lnTo>
                    <a:pt x="2502" y="46053"/>
                  </a:lnTo>
                  <a:lnTo>
                    <a:pt x="10507" y="90443"/>
                  </a:lnTo>
                  <a:lnTo>
                    <a:pt x="23673" y="132822"/>
                  </a:lnTo>
                  <a:lnTo>
                    <a:pt x="41659" y="172844"/>
                  </a:lnTo>
                  <a:lnTo>
                    <a:pt x="64123" y="210163"/>
                  </a:lnTo>
                  <a:lnTo>
                    <a:pt x="90725" y="244432"/>
                  </a:lnTo>
                  <a:lnTo>
                    <a:pt x="121124" y="275305"/>
                  </a:lnTo>
                  <a:lnTo>
                    <a:pt x="154977" y="302434"/>
                  </a:lnTo>
                  <a:lnTo>
                    <a:pt x="191944" y="325474"/>
                  </a:lnTo>
                  <a:lnTo>
                    <a:pt x="231683" y="344078"/>
                  </a:lnTo>
                  <a:lnTo>
                    <a:pt x="273854" y="357899"/>
                  </a:lnTo>
                  <a:lnTo>
                    <a:pt x="318115" y="366590"/>
                  </a:lnTo>
                  <a:lnTo>
                    <a:pt x="364125" y="369806"/>
                  </a:lnTo>
                  <a:lnTo>
                    <a:pt x="366965" y="2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315410" y="1986321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5">
                  <a:moveTo>
                    <a:pt x="366965" y="2839"/>
                  </a:moveTo>
                  <a:lnTo>
                    <a:pt x="0" y="0"/>
                  </a:lnTo>
                  <a:lnTo>
                    <a:pt x="2502" y="46053"/>
                  </a:lnTo>
                  <a:lnTo>
                    <a:pt x="10507" y="90443"/>
                  </a:lnTo>
                  <a:lnTo>
                    <a:pt x="23673" y="132822"/>
                  </a:lnTo>
                  <a:lnTo>
                    <a:pt x="41659" y="172844"/>
                  </a:lnTo>
                  <a:lnTo>
                    <a:pt x="64123" y="210163"/>
                  </a:lnTo>
                  <a:lnTo>
                    <a:pt x="90725" y="244432"/>
                  </a:lnTo>
                  <a:lnTo>
                    <a:pt x="121124" y="275305"/>
                  </a:lnTo>
                  <a:lnTo>
                    <a:pt x="154977" y="302434"/>
                  </a:lnTo>
                  <a:lnTo>
                    <a:pt x="191944" y="325474"/>
                  </a:lnTo>
                  <a:lnTo>
                    <a:pt x="231683" y="344078"/>
                  </a:lnTo>
                  <a:lnTo>
                    <a:pt x="273854" y="357899"/>
                  </a:lnTo>
                  <a:lnTo>
                    <a:pt x="318115" y="366590"/>
                  </a:lnTo>
                  <a:lnTo>
                    <a:pt x="364125" y="369806"/>
                  </a:lnTo>
                  <a:lnTo>
                    <a:pt x="366965" y="2839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7706" y="2099076"/>
              <a:ext cx="82389" cy="8238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251610" y="5589165"/>
            <a:ext cx="2609850" cy="0"/>
          </a:xfrm>
          <a:custGeom>
            <a:avLst/>
            <a:gdLst/>
            <a:ahLst/>
            <a:cxnLst/>
            <a:rect l="l" t="t" r="r" b="b"/>
            <a:pathLst>
              <a:path w="2609850" h="0">
                <a:moveTo>
                  <a:pt x="0" y="0"/>
                </a:moveTo>
                <a:lnTo>
                  <a:pt x="2609852" y="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79027" y="5589161"/>
            <a:ext cx="0" cy="1081405"/>
          </a:xfrm>
          <a:custGeom>
            <a:avLst/>
            <a:gdLst/>
            <a:ahLst/>
            <a:cxnLst/>
            <a:rect l="l" t="t" r="r" b="b"/>
            <a:pathLst>
              <a:path w="0" h="1081404">
                <a:moveTo>
                  <a:pt x="0" y="0"/>
                </a:moveTo>
                <a:lnTo>
                  <a:pt x="0" y="1081087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85705" y="5589161"/>
            <a:ext cx="0" cy="1081405"/>
          </a:xfrm>
          <a:custGeom>
            <a:avLst/>
            <a:gdLst/>
            <a:ahLst/>
            <a:cxnLst/>
            <a:rect l="l" t="t" r="r" b="b"/>
            <a:pathLst>
              <a:path w="0" h="1081404">
                <a:moveTo>
                  <a:pt x="0" y="0"/>
                </a:moveTo>
                <a:lnTo>
                  <a:pt x="0" y="1081087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22373" y="1448618"/>
            <a:ext cx="0" cy="541020"/>
          </a:xfrm>
          <a:custGeom>
            <a:avLst/>
            <a:gdLst/>
            <a:ahLst/>
            <a:cxnLst/>
            <a:rect l="l" t="t" r="r" b="b"/>
            <a:pathLst>
              <a:path w="0" h="541019">
                <a:moveTo>
                  <a:pt x="0" y="0"/>
                </a:moveTo>
                <a:lnTo>
                  <a:pt x="0" y="540542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42376" y="1448618"/>
            <a:ext cx="0" cy="541020"/>
          </a:xfrm>
          <a:custGeom>
            <a:avLst/>
            <a:gdLst/>
            <a:ahLst/>
            <a:cxnLst/>
            <a:rect l="l" t="t" r="r" b="b"/>
            <a:pathLst>
              <a:path w="0" h="541019">
                <a:moveTo>
                  <a:pt x="0" y="0"/>
                </a:moveTo>
                <a:lnTo>
                  <a:pt x="0" y="540542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6703" y="954521"/>
            <a:ext cx="70846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ISÓSCELES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DADAS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6952" y="1462977"/>
            <a:ext cx="150876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36701" y="1946826"/>
            <a:ext cx="5091430" cy="3684904"/>
            <a:chOff x="3136701" y="1946826"/>
            <a:chExt cx="5091430" cy="3684904"/>
          </a:xfrm>
        </p:grpSpPr>
        <p:sp>
          <p:nvSpPr>
            <p:cNvPr id="20" name="object 20"/>
            <p:cNvSpPr/>
            <p:nvPr/>
          </p:nvSpPr>
          <p:spPr>
            <a:xfrm>
              <a:off x="3179037" y="5589165"/>
              <a:ext cx="5040630" cy="0"/>
            </a:xfrm>
            <a:custGeom>
              <a:avLst/>
              <a:gdLst/>
              <a:ahLst/>
              <a:cxnLst/>
              <a:rect l="l" t="t" r="r" b="b"/>
              <a:pathLst>
                <a:path w="5040630" h="0">
                  <a:moveTo>
                    <a:pt x="0" y="0"/>
                  </a:moveTo>
                  <a:lnTo>
                    <a:pt x="5040003" y="0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43368" y="5546829"/>
              <a:ext cx="84672" cy="846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6701" y="5546829"/>
              <a:ext cx="84672" cy="846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242380" y="1989161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59" h="0">
                  <a:moveTo>
                    <a:pt x="0" y="0"/>
                  </a:moveTo>
                  <a:lnTo>
                    <a:pt x="2879996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0040" y="1946826"/>
              <a:ext cx="84672" cy="8467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970127" y="544946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46458" y="1748945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71432" y="5444680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66203" y="1729894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56406" y="1462334"/>
            <a:ext cx="2374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40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46564" y="3266749"/>
            <a:ext cx="285750" cy="560070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h</a:t>
            </a:r>
            <a:r>
              <a:rPr dirty="0" sz="1500" spc="-4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A650"/>
                </a:solidFill>
                <a:latin typeface="Arial"/>
                <a:cs typeface="Arial"/>
              </a:rPr>
              <a:t>=</a:t>
            </a:r>
            <a:r>
              <a:rPr dirty="0" sz="1500" spc="-4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50</a:t>
            </a:r>
            <a:endParaRPr sz="15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179037" y="6403215"/>
            <a:ext cx="5006975" cy="76835"/>
          </a:xfrm>
          <a:custGeom>
            <a:avLst/>
            <a:gdLst/>
            <a:ahLst/>
            <a:cxnLst/>
            <a:rect l="l" t="t" r="r" b="b"/>
            <a:pathLst>
              <a:path w="5006975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9" y="74408"/>
                </a:lnTo>
                <a:lnTo>
                  <a:pt x="87362" y="72007"/>
                </a:lnTo>
                <a:lnTo>
                  <a:pt x="80146" y="42904"/>
                </a:lnTo>
                <a:lnTo>
                  <a:pt x="45036" y="42904"/>
                </a:lnTo>
                <a:lnTo>
                  <a:pt x="45036" y="33905"/>
                </a:lnTo>
                <a:lnTo>
                  <a:pt x="80146" y="33905"/>
                </a:lnTo>
                <a:lnTo>
                  <a:pt x="80349" y="31205"/>
                </a:lnTo>
                <a:lnTo>
                  <a:pt x="88449" y="2401"/>
                </a:lnTo>
                <a:lnTo>
                  <a:pt x="89611" y="0"/>
                </a:lnTo>
                <a:close/>
              </a:path>
              <a:path w="5006975" h="76835">
                <a:moveTo>
                  <a:pt x="4917056" y="0"/>
                </a:moveTo>
                <a:lnTo>
                  <a:pt x="4926622" y="40806"/>
                </a:lnTo>
                <a:lnTo>
                  <a:pt x="4926506" y="43207"/>
                </a:lnTo>
                <a:lnTo>
                  <a:pt x="4917056" y="76809"/>
                </a:lnTo>
                <a:lnTo>
                  <a:pt x="4996168" y="42904"/>
                </a:lnTo>
                <a:lnTo>
                  <a:pt x="4961632" y="42904"/>
                </a:lnTo>
                <a:lnTo>
                  <a:pt x="4961632" y="33905"/>
                </a:lnTo>
                <a:lnTo>
                  <a:pt x="4996168" y="33905"/>
                </a:lnTo>
                <a:lnTo>
                  <a:pt x="4917056" y="0"/>
                </a:lnTo>
                <a:close/>
              </a:path>
              <a:path w="5006975" h="76835">
                <a:moveTo>
                  <a:pt x="80146" y="33905"/>
                </a:moveTo>
                <a:lnTo>
                  <a:pt x="45036" y="33905"/>
                </a:lnTo>
                <a:lnTo>
                  <a:pt x="45036" y="42904"/>
                </a:lnTo>
                <a:lnTo>
                  <a:pt x="80146" y="42904"/>
                </a:lnTo>
                <a:lnTo>
                  <a:pt x="80046" y="40806"/>
                </a:lnTo>
                <a:lnTo>
                  <a:pt x="80146" y="33905"/>
                </a:lnTo>
                <a:close/>
              </a:path>
              <a:path w="5006975" h="76835">
                <a:moveTo>
                  <a:pt x="4926521" y="33905"/>
                </a:moveTo>
                <a:lnTo>
                  <a:pt x="80146" y="33905"/>
                </a:lnTo>
                <a:lnTo>
                  <a:pt x="80046" y="40806"/>
                </a:lnTo>
                <a:lnTo>
                  <a:pt x="80146" y="42904"/>
                </a:lnTo>
                <a:lnTo>
                  <a:pt x="4926521" y="42904"/>
                </a:lnTo>
                <a:lnTo>
                  <a:pt x="4926622" y="40806"/>
                </a:lnTo>
                <a:lnTo>
                  <a:pt x="4926521" y="33905"/>
                </a:lnTo>
                <a:close/>
              </a:path>
              <a:path w="5006975" h="76835">
                <a:moveTo>
                  <a:pt x="4996168" y="33905"/>
                </a:moveTo>
                <a:lnTo>
                  <a:pt x="4961632" y="33905"/>
                </a:lnTo>
                <a:lnTo>
                  <a:pt x="4961632" y="42904"/>
                </a:lnTo>
                <a:lnTo>
                  <a:pt x="4996168" y="42904"/>
                </a:lnTo>
                <a:lnTo>
                  <a:pt x="5006667" y="38404"/>
                </a:lnTo>
                <a:lnTo>
                  <a:pt x="4996168" y="33905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242376" y="1680484"/>
            <a:ext cx="2880360" cy="76835"/>
          </a:xfrm>
          <a:custGeom>
            <a:avLst/>
            <a:gdLst/>
            <a:ahLst/>
            <a:cxnLst/>
            <a:rect l="l" t="t" r="r" b="b"/>
            <a:pathLst>
              <a:path w="2880359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9" y="74408"/>
                </a:lnTo>
                <a:lnTo>
                  <a:pt x="87362" y="72006"/>
                </a:lnTo>
                <a:lnTo>
                  <a:pt x="80146" y="42904"/>
                </a:lnTo>
                <a:lnTo>
                  <a:pt x="45036" y="42904"/>
                </a:lnTo>
                <a:lnTo>
                  <a:pt x="45036" y="33903"/>
                </a:lnTo>
                <a:lnTo>
                  <a:pt x="80146" y="33903"/>
                </a:lnTo>
                <a:lnTo>
                  <a:pt x="80349" y="31203"/>
                </a:lnTo>
                <a:lnTo>
                  <a:pt x="88449" y="2400"/>
                </a:lnTo>
                <a:lnTo>
                  <a:pt x="89611" y="0"/>
                </a:lnTo>
                <a:close/>
              </a:path>
              <a:path w="2880359" h="76835">
                <a:moveTo>
                  <a:pt x="2790381" y="0"/>
                </a:moveTo>
                <a:lnTo>
                  <a:pt x="2799947" y="40805"/>
                </a:lnTo>
                <a:lnTo>
                  <a:pt x="2799831" y="43206"/>
                </a:lnTo>
                <a:lnTo>
                  <a:pt x="2790381" y="76809"/>
                </a:lnTo>
                <a:lnTo>
                  <a:pt x="2869493" y="42904"/>
                </a:lnTo>
                <a:lnTo>
                  <a:pt x="2834957" y="42904"/>
                </a:lnTo>
                <a:lnTo>
                  <a:pt x="2834957" y="33903"/>
                </a:lnTo>
                <a:lnTo>
                  <a:pt x="2869490" y="33903"/>
                </a:lnTo>
                <a:lnTo>
                  <a:pt x="2790381" y="0"/>
                </a:lnTo>
                <a:close/>
              </a:path>
              <a:path w="2880359" h="76835">
                <a:moveTo>
                  <a:pt x="80146" y="33903"/>
                </a:moveTo>
                <a:lnTo>
                  <a:pt x="45036" y="33903"/>
                </a:lnTo>
                <a:lnTo>
                  <a:pt x="45036" y="42904"/>
                </a:lnTo>
                <a:lnTo>
                  <a:pt x="80146" y="42904"/>
                </a:lnTo>
                <a:lnTo>
                  <a:pt x="80046" y="40805"/>
                </a:lnTo>
                <a:lnTo>
                  <a:pt x="80146" y="33903"/>
                </a:lnTo>
                <a:close/>
              </a:path>
              <a:path w="2880359" h="76835">
                <a:moveTo>
                  <a:pt x="2799846" y="33903"/>
                </a:moveTo>
                <a:lnTo>
                  <a:pt x="80146" y="33903"/>
                </a:lnTo>
                <a:lnTo>
                  <a:pt x="80046" y="40805"/>
                </a:lnTo>
                <a:lnTo>
                  <a:pt x="80146" y="42904"/>
                </a:lnTo>
                <a:lnTo>
                  <a:pt x="2799846" y="42904"/>
                </a:lnTo>
                <a:lnTo>
                  <a:pt x="2799947" y="40805"/>
                </a:lnTo>
                <a:lnTo>
                  <a:pt x="2799846" y="33903"/>
                </a:lnTo>
                <a:close/>
              </a:path>
              <a:path w="2880359" h="76835">
                <a:moveTo>
                  <a:pt x="2869490" y="33903"/>
                </a:moveTo>
                <a:lnTo>
                  <a:pt x="2834957" y="33903"/>
                </a:lnTo>
                <a:lnTo>
                  <a:pt x="2834957" y="42904"/>
                </a:lnTo>
                <a:lnTo>
                  <a:pt x="2869493" y="42904"/>
                </a:lnTo>
                <a:lnTo>
                  <a:pt x="2879992" y="38404"/>
                </a:lnTo>
                <a:lnTo>
                  <a:pt x="2869490" y="33903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3" name="object 33"/>
          <p:cNvGrpSpPr/>
          <p:nvPr/>
        </p:nvGrpSpPr>
        <p:grpSpPr>
          <a:xfrm>
            <a:off x="5008467" y="1826733"/>
            <a:ext cx="4872355" cy="3763010"/>
            <a:chOff x="5008467" y="1826733"/>
            <a:chExt cx="4872355" cy="3763010"/>
          </a:xfrm>
        </p:grpSpPr>
        <p:sp>
          <p:nvSpPr>
            <p:cNvPr id="34" name="object 34"/>
            <p:cNvSpPr/>
            <p:nvPr/>
          </p:nvSpPr>
          <p:spPr>
            <a:xfrm>
              <a:off x="5008467" y="1826733"/>
              <a:ext cx="4872355" cy="3763010"/>
            </a:xfrm>
            <a:custGeom>
              <a:avLst/>
              <a:gdLst/>
              <a:ahLst/>
              <a:cxnLst/>
              <a:rect l="l" t="t" r="r" b="b"/>
              <a:pathLst>
                <a:path w="4872355" h="3763010">
                  <a:moveTo>
                    <a:pt x="454381" y="2101063"/>
                  </a:moveTo>
                  <a:lnTo>
                    <a:pt x="484750" y="2143634"/>
                  </a:lnTo>
                  <a:lnTo>
                    <a:pt x="514310" y="2186737"/>
                  </a:lnTo>
                  <a:lnTo>
                    <a:pt x="543056" y="2230361"/>
                  </a:lnTo>
                  <a:lnTo>
                    <a:pt x="570980" y="2274495"/>
                  </a:lnTo>
                  <a:lnTo>
                    <a:pt x="598077" y="2319125"/>
                  </a:lnTo>
                  <a:lnTo>
                    <a:pt x="624339" y="2364241"/>
                  </a:lnTo>
                  <a:lnTo>
                    <a:pt x="649761" y="2409831"/>
                  </a:lnTo>
                  <a:lnTo>
                    <a:pt x="674337" y="2455883"/>
                  </a:lnTo>
                  <a:lnTo>
                    <a:pt x="698058" y="2502385"/>
                  </a:lnTo>
                  <a:lnTo>
                    <a:pt x="720921" y="2549325"/>
                  </a:lnTo>
                  <a:lnTo>
                    <a:pt x="742916" y="2596693"/>
                  </a:lnTo>
                  <a:lnTo>
                    <a:pt x="764040" y="2644475"/>
                  </a:lnTo>
                  <a:lnTo>
                    <a:pt x="784284" y="2692660"/>
                  </a:lnTo>
                  <a:lnTo>
                    <a:pt x="803643" y="2741237"/>
                  </a:lnTo>
                </a:path>
                <a:path w="4872355" h="3763010">
                  <a:moveTo>
                    <a:pt x="501689" y="2858345"/>
                  </a:moveTo>
                  <a:lnTo>
                    <a:pt x="518490" y="2810067"/>
                  </a:lnTo>
                  <a:lnTo>
                    <a:pt x="536153" y="2762129"/>
                  </a:lnTo>
                  <a:lnTo>
                    <a:pt x="554670" y="2714541"/>
                  </a:lnTo>
                  <a:lnTo>
                    <a:pt x="574036" y="2667315"/>
                  </a:lnTo>
                  <a:lnTo>
                    <a:pt x="594246" y="2620463"/>
                  </a:lnTo>
                  <a:lnTo>
                    <a:pt x="615294" y="2573994"/>
                  </a:lnTo>
                  <a:lnTo>
                    <a:pt x="637174" y="2527920"/>
                  </a:lnTo>
                  <a:lnTo>
                    <a:pt x="659881" y="2482253"/>
                  </a:lnTo>
                  <a:lnTo>
                    <a:pt x="683409" y="2437004"/>
                  </a:lnTo>
                  <a:lnTo>
                    <a:pt x="707752" y="2392183"/>
                  </a:lnTo>
                  <a:lnTo>
                    <a:pt x="732904" y="2347801"/>
                  </a:lnTo>
                  <a:lnTo>
                    <a:pt x="758861" y="2303871"/>
                  </a:lnTo>
                  <a:lnTo>
                    <a:pt x="785616" y="2260403"/>
                  </a:lnTo>
                  <a:lnTo>
                    <a:pt x="813163" y="2217407"/>
                  </a:lnTo>
                  <a:lnTo>
                    <a:pt x="841497" y="2174896"/>
                  </a:lnTo>
                  <a:lnTo>
                    <a:pt x="870612" y="2132881"/>
                  </a:lnTo>
                </a:path>
                <a:path w="4872355" h="3763010">
                  <a:moveTo>
                    <a:pt x="673898" y="0"/>
                  </a:moveTo>
                  <a:lnTo>
                    <a:pt x="673898" y="3762428"/>
                  </a:lnTo>
                </a:path>
                <a:path w="4872355" h="3763010">
                  <a:moveTo>
                    <a:pt x="0" y="162427"/>
                  </a:moveTo>
                  <a:lnTo>
                    <a:pt x="4872046" y="162427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575406" y="1989161"/>
              <a:ext cx="76835" cy="3600450"/>
            </a:xfrm>
            <a:custGeom>
              <a:avLst/>
              <a:gdLst/>
              <a:ahLst/>
              <a:cxnLst/>
              <a:rect l="l" t="t" r="r" b="b"/>
              <a:pathLst>
                <a:path w="76834" h="3600450">
                  <a:moveTo>
                    <a:pt x="0" y="3510393"/>
                  </a:moveTo>
                  <a:lnTo>
                    <a:pt x="38404" y="3600004"/>
                  </a:lnTo>
                  <a:lnTo>
                    <a:pt x="57706" y="3554967"/>
                  </a:lnTo>
                  <a:lnTo>
                    <a:pt x="33903" y="3554967"/>
                  </a:lnTo>
                  <a:lnTo>
                    <a:pt x="33900" y="3519857"/>
                  </a:lnTo>
                  <a:lnTo>
                    <a:pt x="2400" y="3511555"/>
                  </a:lnTo>
                  <a:lnTo>
                    <a:pt x="0" y="3510393"/>
                  </a:lnTo>
                  <a:close/>
                </a:path>
                <a:path w="76834" h="3600450">
                  <a:moveTo>
                    <a:pt x="33903" y="3519857"/>
                  </a:moveTo>
                  <a:lnTo>
                    <a:pt x="33903" y="3554967"/>
                  </a:lnTo>
                  <a:lnTo>
                    <a:pt x="42904" y="3554967"/>
                  </a:lnTo>
                  <a:lnTo>
                    <a:pt x="42904" y="3519994"/>
                  </a:lnTo>
                  <a:lnTo>
                    <a:pt x="38404" y="3519994"/>
                  </a:lnTo>
                  <a:lnTo>
                    <a:pt x="36003" y="3519958"/>
                  </a:lnTo>
                  <a:lnTo>
                    <a:pt x="33903" y="3519857"/>
                  </a:lnTo>
                  <a:close/>
                </a:path>
                <a:path w="76834" h="3600450">
                  <a:moveTo>
                    <a:pt x="76809" y="3510393"/>
                  </a:moveTo>
                  <a:lnTo>
                    <a:pt x="42904" y="3519857"/>
                  </a:lnTo>
                  <a:lnTo>
                    <a:pt x="42904" y="3554967"/>
                  </a:lnTo>
                  <a:lnTo>
                    <a:pt x="57706" y="3554967"/>
                  </a:lnTo>
                  <a:lnTo>
                    <a:pt x="76809" y="3510393"/>
                  </a:lnTo>
                  <a:close/>
                </a:path>
                <a:path w="76834" h="3600450">
                  <a:moveTo>
                    <a:pt x="38404" y="80010"/>
                  </a:moveTo>
                  <a:lnTo>
                    <a:pt x="36003" y="80046"/>
                  </a:lnTo>
                  <a:lnTo>
                    <a:pt x="33903" y="80146"/>
                  </a:lnTo>
                  <a:lnTo>
                    <a:pt x="33903" y="3519857"/>
                  </a:lnTo>
                  <a:lnTo>
                    <a:pt x="36003" y="3519958"/>
                  </a:lnTo>
                  <a:lnTo>
                    <a:pt x="38404" y="3519994"/>
                  </a:lnTo>
                  <a:lnTo>
                    <a:pt x="40805" y="3519958"/>
                  </a:lnTo>
                  <a:lnTo>
                    <a:pt x="42901" y="3519857"/>
                  </a:lnTo>
                  <a:lnTo>
                    <a:pt x="42901" y="80146"/>
                  </a:lnTo>
                  <a:lnTo>
                    <a:pt x="40805" y="80046"/>
                  </a:lnTo>
                  <a:lnTo>
                    <a:pt x="38404" y="80010"/>
                  </a:lnTo>
                  <a:close/>
                </a:path>
                <a:path w="76834" h="3600450">
                  <a:moveTo>
                    <a:pt x="42904" y="3519857"/>
                  </a:moveTo>
                  <a:lnTo>
                    <a:pt x="40805" y="3519958"/>
                  </a:lnTo>
                  <a:lnTo>
                    <a:pt x="38404" y="3519994"/>
                  </a:lnTo>
                  <a:lnTo>
                    <a:pt x="42904" y="3519994"/>
                  </a:lnTo>
                  <a:lnTo>
                    <a:pt x="42904" y="3519857"/>
                  </a:lnTo>
                  <a:close/>
                </a:path>
                <a:path w="76834" h="3600450">
                  <a:moveTo>
                    <a:pt x="38404" y="0"/>
                  </a:moveTo>
                  <a:lnTo>
                    <a:pt x="0" y="89611"/>
                  </a:lnTo>
                  <a:lnTo>
                    <a:pt x="2400" y="88449"/>
                  </a:lnTo>
                  <a:lnTo>
                    <a:pt x="4798" y="87362"/>
                  </a:lnTo>
                  <a:lnTo>
                    <a:pt x="33900" y="80146"/>
                  </a:lnTo>
                  <a:lnTo>
                    <a:pt x="33903" y="45036"/>
                  </a:lnTo>
                  <a:lnTo>
                    <a:pt x="57706" y="45036"/>
                  </a:lnTo>
                  <a:lnTo>
                    <a:pt x="38404" y="0"/>
                  </a:lnTo>
                  <a:close/>
                </a:path>
                <a:path w="76834" h="3600450">
                  <a:moveTo>
                    <a:pt x="57706" y="45036"/>
                  </a:moveTo>
                  <a:lnTo>
                    <a:pt x="42904" y="45036"/>
                  </a:lnTo>
                  <a:lnTo>
                    <a:pt x="42904" y="80146"/>
                  </a:lnTo>
                  <a:lnTo>
                    <a:pt x="45604" y="80349"/>
                  </a:lnTo>
                  <a:lnTo>
                    <a:pt x="48005" y="80611"/>
                  </a:lnTo>
                  <a:lnTo>
                    <a:pt x="76809" y="89611"/>
                  </a:lnTo>
                  <a:lnTo>
                    <a:pt x="57706" y="45036"/>
                  </a:lnTo>
                  <a:close/>
                </a:path>
                <a:path w="76834" h="3600450">
                  <a:moveTo>
                    <a:pt x="42904" y="80010"/>
                  </a:moveTo>
                  <a:lnTo>
                    <a:pt x="38404" y="80010"/>
                  </a:lnTo>
                  <a:lnTo>
                    <a:pt x="40805" y="80046"/>
                  </a:lnTo>
                  <a:lnTo>
                    <a:pt x="42904" y="80146"/>
                  </a:lnTo>
                  <a:lnTo>
                    <a:pt x="42904" y="80010"/>
                  </a:lnTo>
                  <a:close/>
                </a:path>
                <a:path w="76834" h="3600450">
                  <a:moveTo>
                    <a:pt x="42904" y="45036"/>
                  </a:moveTo>
                  <a:lnTo>
                    <a:pt x="33903" y="45036"/>
                  </a:lnTo>
                  <a:lnTo>
                    <a:pt x="33903" y="80146"/>
                  </a:lnTo>
                  <a:lnTo>
                    <a:pt x="36003" y="80046"/>
                  </a:lnTo>
                  <a:lnTo>
                    <a:pt x="38404" y="80010"/>
                  </a:lnTo>
                  <a:lnTo>
                    <a:pt x="42904" y="80010"/>
                  </a:lnTo>
                  <a:lnTo>
                    <a:pt x="42904" y="4503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0040" y="1946826"/>
              <a:ext cx="84672" cy="8467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65945" y="6179161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70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51610" y="5589165"/>
            <a:ext cx="2609850" cy="0"/>
          </a:xfrm>
          <a:custGeom>
            <a:avLst/>
            <a:gdLst/>
            <a:ahLst/>
            <a:cxnLst/>
            <a:rect l="l" t="t" r="r" b="b"/>
            <a:pathLst>
              <a:path w="2609850" h="0">
                <a:moveTo>
                  <a:pt x="0" y="0"/>
                </a:moveTo>
                <a:lnTo>
                  <a:pt x="2609852" y="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42380" y="1989161"/>
            <a:ext cx="2880360" cy="0"/>
          </a:xfrm>
          <a:custGeom>
            <a:avLst/>
            <a:gdLst/>
            <a:ahLst/>
            <a:cxnLst/>
            <a:rect l="l" t="t" r="r" b="b"/>
            <a:pathLst>
              <a:path w="2880359" h="0">
                <a:moveTo>
                  <a:pt x="0" y="0"/>
                </a:moveTo>
                <a:lnTo>
                  <a:pt x="2879996" y="0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3179037" y="5217698"/>
            <a:ext cx="5040630" cy="379095"/>
            <a:chOff x="3179037" y="5217698"/>
            <a:chExt cx="5040630" cy="379095"/>
          </a:xfrm>
        </p:grpSpPr>
        <p:sp>
          <p:nvSpPr>
            <p:cNvPr id="5" name="object 5"/>
            <p:cNvSpPr/>
            <p:nvPr/>
          </p:nvSpPr>
          <p:spPr>
            <a:xfrm>
              <a:off x="5315411" y="5222199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364125" y="0"/>
                  </a:moveTo>
                  <a:lnTo>
                    <a:pt x="318115" y="3215"/>
                  </a:lnTo>
                  <a:lnTo>
                    <a:pt x="273854" y="11907"/>
                  </a:lnTo>
                  <a:lnTo>
                    <a:pt x="231683" y="25728"/>
                  </a:lnTo>
                  <a:lnTo>
                    <a:pt x="191944" y="44331"/>
                  </a:lnTo>
                  <a:lnTo>
                    <a:pt x="154977" y="67371"/>
                  </a:lnTo>
                  <a:lnTo>
                    <a:pt x="121124" y="94500"/>
                  </a:lnTo>
                  <a:lnTo>
                    <a:pt x="90725" y="125373"/>
                  </a:lnTo>
                  <a:lnTo>
                    <a:pt x="64123" y="159642"/>
                  </a:lnTo>
                  <a:lnTo>
                    <a:pt x="41659" y="196961"/>
                  </a:lnTo>
                  <a:lnTo>
                    <a:pt x="23673" y="236983"/>
                  </a:lnTo>
                  <a:lnTo>
                    <a:pt x="10507" y="279363"/>
                  </a:lnTo>
                  <a:lnTo>
                    <a:pt x="2502" y="323752"/>
                  </a:lnTo>
                  <a:lnTo>
                    <a:pt x="0" y="369806"/>
                  </a:lnTo>
                  <a:lnTo>
                    <a:pt x="366965" y="366966"/>
                  </a:lnTo>
                  <a:lnTo>
                    <a:pt x="364125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315411" y="5222199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4">
                  <a:moveTo>
                    <a:pt x="366965" y="366966"/>
                  </a:moveTo>
                  <a:lnTo>
                    <a:pt x="0" y="369806"/>
                  </a:lnTo>
                  <a:lnTo>
                    <a:pt x="2502" y="323752"/>
                  </a:lnTo>
                  <a:lnTo>
                    <a:pt x="10507" y="279363"/>
                  </a:lnTo>
                  <a:lnTo>
                    <a:pt x="23673" y="236983"/>
                  </a:lnTo>
                  <a:lnTo>
                    <a:pt x="41659" y="196961"/>
                  </a:lnTo>
                  <a:lnTo>
                    <a:pt x="64123" y="159642"/>
                  </a:lnTo>
                  <a:lnTo>
                    <a:pt x="90725" y="125373"/>
                  </a:lnTo>
                  <a:lnTo>
                    <a:pt x="121124" y="94500"/>
                  </a:lnTo>
                  <a:lnTo>
                    <a:pt x="154977" y="67371"/>
                  </a:lnTo>
                  <a:lnTo>
                    <a:pt x="191944" y="44331"/>
                  </a:lnTo>
                  <a:lnTo>
                    <a:pt x="231683" y="25728"/>
                  </a:lnTo>
                  <a:lnTo>
                    <a:pt x="273854" y="11907"/>
                  </a:lnTo>
                  <a:lnTo>
                    <a:pt x="318115" y="3215"/>
                  </a:lnTo>
                  <a:lnTo>
                    <a:pt x="364125" y="0"/>
                  </a:lnTo>
                  <a:lnTo>
                    <a:pt x="366965" y="366966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7706" y="5396860"/>
              <a:ext cx="82389" cy="8238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79037" y="5589165"/>
              <a:ext cx="5040630" cy="0"/>
            </a:xfrm>
            <a:custGeom>
              <a:avLst/>
              <a:gdLst/>
              <a:ahLst/>
              <a:cxnLst/>
              <a:rect l="l" t="t" r="r" b="b"/>
              <a:pathLst>
                <a:path w="5040630" h="0">
                  <a:moveTo>
                    <a:pt x="0" y="0"/>
                  </a:moveTo>
                  <a:lnTo>
                    <a:pt x="5040003" y="0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3161037" y="1448618"/>
            <a:ext cx="6719570" cy="5222240"/>
            <a:chOff x="3161037" y="1448618"/>
            <a:chExt cx="6719570" cy="5222240"/>
          </a:xfrm>
        </p:grpSpPr>
        <p:sp>
          <p:nvSpPr>
            <p:cNvPr id="10" name="object 10"/>
            <p:cNvSpPr/>
            <p:nvPr/>
          </p:nvSpPr>
          <p:spPr>
            <a:xfrm>
              <a:off x="5315411" y="1986321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5">
                  <a:moveTo>
                    <a:pt x="0" y="0"/>
                  </a:moveTo>
                  <a:lnTo>
                    <a:pt x="2502" y="46053"/>
                  </a:lnTo>
                  <a:lnTo>
                    <a:pt x="10507" y="90443"/>
                  </a:lnTo>
                  <a:lnTo>
                    <a:pt x="23673" y="132822"/>
                  </a:lnTo>
                  <a:lnTo>
                    <a:pt x="41659" y="172844"/>
                  </a:lnTo>
                  <a:lnTo>
                    <a:pt x="64123" y="210163"/>
                  </a:lnTo>
                  <a:lnTo>
                    <a:pt x="90725" y="244432"/>
                  </a:lnTo>
                  <a:lnTo>
                    <a:pt x="121124" y="275305"/>
                  </a:lnTo>
                  <a:lnTo>
                    <a:pt x="154977" y="302434"/>
                  </a:lnTo>
                  <a:lnTo>
                    <a:pt x="191944" y="325474"/>
                  </a:lnTo>
                  <a:lnTo>
                    <a:pt x="231683" y="344078"/>
                  </a:lnTo>
                  <a:lnTo>
                    <a:pt x="273854" y="357899"/>
                  </a:lnTo>
                  <a:lnTo>
                    <a:pt x="318115" y="366590"/>
                  </a:lnTo>
                  <a:lnTo>
                    <a:pt x="364125" y="369806"/>
                  </a:lnTo>
                  <a:lnTo>
                    <a:pt x="366965" y="2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315411" y="1986321"/>
              <a:ext cx="367030" cy="370205"/>
            </a:xfrm>
            <a:custGeom>
              <a:avLst/>
              <a:gdLst/>
              <a:ahLst/>
              <a:cxnLst/>
              <a:rect l="l" t="t" r="r" b="b"/>
              <a:pathLst>
                <a:path w="367029" h="370205">
                  <a:moveTo>
                    <a:pt x="366965" y="2839"/>
                  </a:moveTo>
                  <a:lnTo>
                    <a:pt x="0" y="0"/>
                  </a:lnTo>
                  <a:lnTo>
                    <a:pt x="2502" y="46053"/>
                  </a:lnTo>
                  <a:lnTo>
                    <a:pt x="10507" y="90443"/>
                  </a:lnTo>
                  <a:lnTo>
                    <a:pt x="23673" y="132822"/>
                  </a:lnTo>
                  <a:lnTo>
                    <a:pt x="41659" y="172844"/>
                  </a:lnTo>
                  <a:lnTo>
                    <a:pt x="64123" y="210163"/>
                  </a:lnTo>
                  <a:lnTo>
                    <a:pt x="90725" y="244432"/>
                  </a:lnTo>
                  <a:lnTo>
                    <a:pt x="121124" y="275305"/>
                  </a:lnTo>
                  <a:lnTo>
                    <a:pt x="154977" y="302434"/>
                  </a:lnTo>
                  <a:lnTo>
                    <a:pt x="191944" y="325474"/>
                  </a:lnTo>
                  <a:lnTo>
                    <a:pt x="231683" y="344078"/>
                  </a:lnTo>
                  <a:lnTo>
                    <a:pt x="273854" y="357899"/>
                  </a:lnTo>
                  <a:lnTo>
                    <a:pt x="318115" y="366590"/>
                  </a:lnTo>
                  <a:lnTo>
                    <a:pt x="364125" y="369806"/>
                  </a:lnTo>
                  <a:lnTo>
                    <a:pt x="366965" y="2839"/>
                  </a:lnTo>
                  <a:close/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7706" y="2099076"/>
              <a:ext cx="82389" cy="8238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08467" y="1989161"/>
              <a:ext cx="4872355" cy="0"/>
            </a:xfrm>
            <a:custGeom>
              <a:avLst/>
              <a:gdLst/>
              <a:ahLst/>
              <a:cxnLst/>
              <a:rect l="l" t="t" r="r" b="b"/>
              <a:pathLst>
                <a:path w="4872355" h="0">
                  <a:moveTo>
                    <a:pt x="0" y="0"/>
                  </a:moveTo>
                  <a:lnTo>
                    <a:pt x="4872046" y="0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179037" y="1989161"/>
              <a:ext cx="5006975" cy="3600450"/>
            </a:xfrm>
            <a:custGeom>
              <a:avLst/>
              <a:gdLst/>
              <a:ahLst/>
              <a:cxnLst/>
              <a:rect l="l" t="t" r="r" b="b"/>
              <a:pathLst>
                <a:path w="5006975" h="3600450">
                  <a:moveTo>
                    <a:pt x="3943339" y="0"/>
                  </a:moveTo>
                  <a:lnTo>
                    <a:pt x="1063339" y="0"/>
                  </a:lnTo>
                  <a:lnTo>
                    <a:pt x="0" y="3600004"/>
                  </a:lnTo>
                  <a:lnTo>
                    <a:pt x="5006667" y="3600000"/>
                  </a:lnTo>
                  <a:lnTo>
                    <a:pt x="3943339" y="0"/>
                  </a:lnTo>
                  <a:close/>
                </a:path>
              </a:pathLst>
            </a:custGeom>
            <a:ln w="359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179027" y="1448618"/>
              <a:ext cx="5006975" cy="5222240"/>
            </a:xfrm>
            <a:custGeom>
              <a:avLst/>
              <a:gdLst/>
              <a:ahLst/>
              <a:cxnLst/>
              <a:rect l="l" t="t" r="r" b="b"/>
              <a:pathLst>
                <a:path w="5006975" h="5222240">
                  <a:moveTo>
                    <a:pt x="0" y="4140542"/>
                  </a:moveTo>
                  <a:lnTo>
                    <a:pt x="0" y="5221630"/>
                  </a:lnTo>
                </a:path>
                <a:path w="5006975" h="5222240">
                  <a:moveTo>
                    <a:pt x="5006677" y="4140542"/>
                  </a:moveTo>
                  <a:lnTo>
                    <a:pt x="5006677" y="5221630"/>
                  </a:lnTo>
                </a:path>
                <a:path w="5006975" h="5222240">
                  <a:moveTo>
                    <a:pt x="3943346" y="0"/>
                  </a:moveTo>
                  <a:lnTo>
                    <a:pt x="3943346" y="540542"/>
                  </a:lnTo>
                </a:path>
                <a:path w="5006975" h="5222240">
                  <a:moveTo>
                    <a:pt x="1063349" y="0"/>
                  </a:moveTo>
                  <a:lnTo>
                    <a:pt x="1063349" y="540542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6703" y="954521"/>
            <a:ext cx="70846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40" b="1">
                <a:solidFill>
                  <a:srgbClr val="231F20"/>
                </a:solidFill>
                <a:latin typeface="Arial"/>
                <a:cs typeface="Arial"/>
              </a:rPr>
              <a:t>ISÓSCELES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DADAS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6952" y="1462977"/>
            <a:ext cx="150876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43368" y="5546829"/>
            <a:ext cx="84672" cy="8467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36701" y="5546829"/>
            <a:ext cx="84672" cy="8467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0040" y="1946826"/>
            <a:ext cx="84672" cy="8467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970127" y="544946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46458" y="1748945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71432" y="5444680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66203" y="1729894"/>
            <a:ext cx="163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231F20"/>
                </a:solidFill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56406" y="1462334"/>
            <a:ext cx="2374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40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46564" y="3266749"/>
            <a:ext cx="285750" cy="560070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h</a:t>
            </a:r>
            <a:r>
              <a:rPr dirty="0" sz="1500" spc="-4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A650"/>
                </a:solidFill>
                <a:latin typeface="Arial"/>
                <a:cs typeface="Arial"/>
              </a:rPr>
              <a:t>=</a:t>
            </a:r>
            <a:r>
              <a:rPr dirty="0" sz="1500" spc="-4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50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179037" y="6403215"/>
            <a:ext cx="5006975" cy="76835"/>
          </a:xfrm>
          <a:custGeom>
            <a:avLst/>
            <a:gdLst/>
            <a:ahLst/>
            <a:cxnLst/>
            <a:rect l="l" t="t" r="r" b="b"/>
            <a:pathLst>
              <a:path w="5006975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9" y="74408"/>
                </a:lnTo>
                <a:lnTo>
                  <a:pt x="87362" y="72007"/>
                </a:lnTo>
                <a:lnTo>
                  <a:pt x="80146" y="42904"/>
                </a:lnTo>
                <a:lnTo>
                  <a:pt x="45036" y="42904"/>
                </a:lnTo>
                <a:lnTo>
                  <a:pt x="45036" y="33905"/>
                </a:lnTo>
                <a:lnTo>
                  <a:pt x="80146" y="33905"/>
                </a:lnTo>
                <a:lnTo>
                  <a:pt x="80349" y="31205"/>
                </a:lnTo>
                <a:lnTo>
                  <a:pt x="88449" y="2401"/>
                </a:lnTo>
                <a:lnTo>
                  <a:pt x="89611" y="0"/>
                </a:lnTo>
                <a:close/>
              </a:path>
              <a:path w="5006975" h="76835">
                <a:moveTo>
                  <a:pt x="4917056" y="0"/>
                </a:moveTo>
                <a:lnTo>
                  <a:pt x="4926622" y="40806"/>
                </a:lnTo>
                <a:lnTo>
                  <a:pt x="4926506" y="43207"/>
                </a:lnTo>
                <a:lnTo>
                  <a:pt x="4917056" y="76809"/>
                </a:lnTo>
                <a:lnTo>
                  <a:pt x="4996168" y="42904"/>
                </a:lnTo>
                <a:lnTo>
                  <a:pt x="4961632" y="42904"/>
                </a:lnTo>
                <a:lnTo>
                  <a:pt x="4961632" y="33905"/>
                </a:lnTo>
                <a:lnTo>
                  <a:pt x="4996168" y="33905"/>
                </a:lnTo>
                <a:lnTo>
                  <a:pt x="4917056" y="0"/>
                </a:lnTo>
                <a:close/>
              </a:path>
              <a:path w="5006975" h="76835">
                <a:moveTo>
                  <a:pt x="80146" y="33905"/>
                </a:moveTo>
                <a:lnTo>
                  <a:pt x="45036" y="33905"/>
                </a:lnTo>
                <a:lnTo>
                  <a:pt x="45036" y="42904"/>
                </a:lnTo>
                <a:lnTo>
                  <a:pt x="80146" y="42904"/>
                </a:lnTo>
                <a:lnTo>
                  <a:pt x="80046" y="40806"/>
                </a:lnTo>
                <a:lnTo>
                  <a:pt x="80146" y="33905"/>
                </a:lnTo>
                <a:close/>
              </a:path>
              <a:path w="5006975" h="76835">
                <a:moveTo>
                  <a:pt x="4926521" y="33905"/>
                </a:moveTo>
                <a:lnTo>
                  <a:pt x="80146" y="33905"/>
                </a:lnTo>
                <a:lnTo>
                  <a:pt x="80046" y="40806"/>
                </a:lnTo>
                <a:lnTo>
                  <a:pt x="80146" y="42904"/>
                </a:lnTo>
                <a:lnTo>
                  <a:pt x="4926521" y="42904"/>
                </a:lnTo>
                <a:lnTo>
                  <a:pt x="4926622" y="40806"/>
                </a:lnTo>
                <a:lnTo>
                  <a:pt x="4926521" y="33905"/>
                </a:lnTo>
                <a:close/>
              </a:path>
              <a:path w="5006975" h="76835">
                <a:moveTo>
                  <a:pt x="4996168" y="33905"/>
                </a:moveTo>
                <a:lnTo>
                  <a:pt x="4961632" y="33905"/>
                </a:lnTo>
                <a:lnTo>
                  <a:pt x="4961632" y="42904"/>
                </a:lnTo>
                <a:lnTo>
                  <a:pt x="4996168" y="42904"/>
                </a:lnTo>
                <a:lnTo>
                  <a:pt x="5006667" y="38404"/>
                </a:lnTo>
                <a:lnTo>
                  <a:pt x="4996168" y="33905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42376" y="1680484"/>
            <a:ext cx="2880360" cy="76835"/>
          </a:xfrm>
          <a:custGeom>
            <a:avLst/>
            <a:gdLst/>
            <a:ahLst/>
            <a:cxnLst/>
            <a:rect l="l" t="t" r="r" b="b"/>
            <a:pathLst>
              <a:path w="2880359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9" y="74408"/>
                </a:lnTo>
                <a:lnTo>
                  <a:pt x="87362" y="72006"/>
                </a:lnTo>
                <a:lnTo>
                  <a:pt x="80146" y="42904"/>
                </a:lnTo>
                <a:lnTo>
                  <a:pt x="45036" y="42904"/>
                </a:lnTo>
                <a:lnTo>
                  <a:pt x="45036" y="33903"/>
                </a:lnTo>
                <a:lnTo>
                  <a:pt x="80146" y="33903"/>
                </a:lnTo>
                <a:lnTo>
                  <a:pt x="80349" y="31203"/>
                </a:lnTo>
                <a:lnTo>
                  <a:pt x="88449" y="2400"/>
                </a:lnTo>
                <a:lnTo>
                  <a:pt x="89611" y="0"/>
                </a:lnTo>
                <a:close/>
              </a:path>
              <a:path w="2880359" h="76835">
                <a:moveTo>
                  <a:pt x="2790381" y="0"/>
                </a:moveTo>
                <a:lnTo>
                  <a:pt x="2799947" y="40805"/>
                </a:lnTo>
                <a:lnTo>
                  <a:pt x="2799831" y="43206"/>
                </a:lnTo>
                <a:lnTo>
                  <a:pt x="2790381" y="76809"/>
                </a:lnTo>
                <a:lnTo>
                  <a:pt x="2869493" y="42904"/>
                </a:lnTo>
                <a:lnTo>
                  <a:pt x="2834957" y="42904"/>
                </a:lnTo>
                <a:lnTo>
                  <a:pt x="2834957" y="33903"/>
                </a:lnTo>
                <a:lnTo>
                  <a:pt x="2869490" y="33903"/>
                </a:lnTo>
                <a:lnTo>
                  <a:pt x="2790381" y="0"/>
                </a:lnTo>
                <a:close/>
              </a:path>
              <a:path w="2880359" h="76835">
                <a:moveTo>
                  <a:pt x="80146" y="33903"/>
                </a:moveTo>
                <a:lnTo>
                  <a:pt x="45036" y="33903"/>
                </a:lnTo>
                <a:lnTo>
                  <a:pt x="45036" y="42904"/>
                </a:lnTo>
                <a:lnTo>
                  <a:pt x="80146" y="42904"/>
                </a:lnTo>
                <a:lnTo>
                  <a:pt x="80046" y="40805"/>
                </a:lnTo>
                <a:lnTo>
                  <a:pt x="80146" y="33903"/>
                </a:lnTo>
                <a:close/>
              </a:path>
              <a:path w="2880359" h="76835">
                <a:moveTo>
                  <a:pt x="2799846" y="33903"/>
                </a:moveTo>
                <a:lnTo>
                  <a:pt x="80146" y="33903"/>
                </a:lnTo>
                <a:lnTo>
                  <a:pt x="80046" y="40805"/>
                </a:lnTo>
                <a:lnTo>
                  <a:pt x="80146" y="42904"/>
                </a:lnTo>
                <a:lnTo>
                  <a:pt x="2799846" y="42904"/>
                </a:lnTo>
                <a:lnTo>
                  <a:pt x="2799947" y="40805"/>
                </a:lnTo>
                <a:lnTo>
                  <a:pt x="2799846" y="33903"/>
                </a:lnTo>
                <a:close/>
              </a:path>
              <a:path w="2880359" h="76835">
                <a:moveTo>
                  <a:pt x="2869490" y="33903"/>
                </a:moveTo>
                <a:lnTo>
                  <a:pt x="2834957" y="33903"/>
                </a:lnTo>
                <a:lnTo>
                  <a:pt x="2834957" y="42904"/>
                </a:lnTo>
                <a:lnTo>
                  <a:pt x="2869493" y="42904"/>
                </a:lnTo>
                <a:lnTo>
                  <a:pt x="2879992" y="38404"/>
                </a:lnTo>
                <a:lnTo>
                  <a:pt x="2869490" y="33903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462849" y="1826733"/>
            <a:ext cx="416559" cy="3763010"/>
          </a:xfrm>
          <a:custGeom>
            <a:avLst/>
            <a:gdLst/>
            <a:ahLst/>
            <a:cxnLst/>
            <a:rect l="l" t="t" r="r" b="b"/>
            <a:pathLst>
              <a:path w="416560" h="3763010">
                <a:moveTo>
                  <a:pt x="0" y="2101063"/>
                </a:moveTo>
                <a:lnTo>
                  <a:pt x="30368" y="2143634"/>
                </a:lnTo>
                <a:lnTo>
                  <a:pt x="59928" y="2186737"/>
                </a:lnTo>
                <a:lnTo>
                  <a:pt x="88674" y="2230361"/>
                </a:lnTo>
                <a:lnTo>
                  <a:pt x="116598" y="2274495"/>
                </a:lnTo>
                <a:lnTo>
                  <a:pt x="143695" y="2319125"/>
                </a:lnTo>
                <a:lnTo>
                  <a:pt x="169957" y="2364241"/>
                </a:lnTo>
                <a:lnTo>
                  <a:pt x="195379" y="2409831"/>
                </a:lnTo>
                <a:lnTo>
                  <a:pt x="219955" y="2455883"/>
                </a:lnTo>
                <a:lnTo>
                  <a:pt x="243677" y="2502385"/>
                </a:lnTo>
                <a:lnTo>
                  <a:pt x="266539" y="2549325"/>
                </a:lnTo>
                <a:lnTo>
                  <a:pt x="288535" y="2596693"/>
                </a:lnTo>
                <a:lnTo>
                  <a:pt x="309658" y="2644475"/>
                </a:lnTo>
                <a:lnTo>
                  <a:pt x="329902" y="2692660"/>
                </a:lnTo>
                <a:lnTo>
                  <a:pt x="349261" y="2741237"/>
                </a:lnTo>
              </a:path>
              <a:path w="416560" h="3763010">
                <a:moveTo>
                  <a:pt x="47307" y="2858345"/>
                </a:moveTo>
                <a:lnTo>
                  <a:pt x="64109" y="2810067"/>
                </a:lnTo>
                <a:lnTo>
                  <a:pt x="81771" y="2762129"/>
                </a:lnTo>
                <a:lnTo>
                  <a:pt x="100288" y="2714541"/>
                </a:lnTo>
                <a:lnTo>
                  <a:pt x="119654" y="2667315"/>
                </a:lnTo>
                <a:lnTo>
                  <a:pt x="139864" y="2620463"/>
                </a:lnTo>
                <a:lnTo>
                  <a:pt x="160912" y="2573994"/>
                </a:lnTo>
                <a:lnTo>
                  <a:pt x="182793" y="2527920"/>
                </a:lnTo>
                <a:lnTo>
                  <a:pt x="205499" y="2482253"/>
                </a:lnTo>
                <a:lnTo>
                  <a:pt x="229027" y="2437004"/>
                </a:lnTo>
                <a:lnTo>
                  <a:pt x="253370" y="2392183"/>
                </a:lnTo>
                <a:lnTo>
                  <a:pt x="278523" y="2347801"/>
                </a:lnTo>
                <a:lnTo>
                  <a:pt x="304479" y="2303871"/>
                </a:lnTo>
                <a:lnTo>
                  <a:pt x="331234" y="2260403"/>
                </a:lnTo>
                <a:lnTo>
                  <a:pt x="358781" y="2217407"/>
                </a:lnTo>
                <a:lnTo>
                  <a:pt x="387115" y="2174896"/>
                </a:lnTo>
                <a:lnTo>
                  <a:pt x="416231" y="2132881"/>
                </a:lnTo>
              </a:path>
              <a:path w="416560" h="3763010">
                <a:moveTo>
                  <a:pt x="219516" y="0"/>
                </a:moveTo>
                <a:lnTo>
                  <a:pt x="219516" y="3762428"/>
                </a:lnTo>
              </a:path>
            </a:pathLst>
          </a:custGeom>
          <a:ln w="9000">
            <a:solidFill>
              <a:srgbClr val="00A6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575406" y="1989161"/>
            <a:ext cx="76835" cy="3600450"/>
          </a:xfrm>
          <a:custGeom>
            <a:avLst/>
            <a:gdLst/>
            <a:ahLst/>
            <a:cxnLst/>
            <a:rect l="l" t="t" r="r" b="b"/>
            <a:pathLst>
              <a:path w="76834" h="3600450">
                <a:moveTo>
                  <a:pt x="0" y="3510393"/>
                </a:moveTo>
                <a:lnTo>
                  <a:pt x="38404" y="3600004"/>
                </a:lnTo>
                <a:lnTo>
                  <a:pt x="57706" y="3554967"/>
                </a:lnTo>
                <a:lnTo>
                  <a:pt x="33903" y="3554967"/>
                </a:lnTo>
                <a:lnTo>
                  <a:pt x="33900" y="3519857"/>
                </a:lnTo>
                <a:lnTo>
                  <a:pt x="2400" y="3511555"/>
                </a:lnTo>
                <a:lnTo>
                  <a:pt x="0" y="3510393"/>
                </a:lnTo>
                <a:close/>
              </a:path>
              <a:path w="76834" h="3600450">
                <a:moveTo>
                  <a:pt x="33903" y="3519857"/>
                </a:moveTo>
                <a:lnTo>
                  <a:pt x="33903" y="3554967"/>
                </a:lnTo>
                <a:lnTo>
                  <a:pt x="42904" y="3554967"/>
                </a:lnTo>
                <a:lnTo>
                  <a:pt x="42904" y="3519994"/>
                </a:lnTo>
                <a:lnTo>
                  <a:pt x="38404" y="3519994"/>
                </a:lnTo>
                <a:lnTo>
                  <a:pt x="36003" y="3519958"/>
                </a:lnTo>
                <a:lnTo>
                  <a:pt x="33903" y="3519857"/>
                </a:lnTo>
                <a:close/>
              </a:path>
              <a:path w="76834" h="3600450">
                <a:moveTo>
                  <a:pt x="76809" y="3510393"/>
                </a:moveTo>
                <a:lnTo>
                  <a:pt x="42904" y="3519857"/>
                </a:lnTo>
                <a:lnTo>
                  <a:pt x="42904" y="3554967"/>
                </a:lnTo>
                <a:lnTo>
                  <a:pt x="57706" y="3554967"/>
                </a:lnTo>
                <a:lnTo>
                  <a:pt x="76809" y="3510393"/>
                </a:lnTo>
                <a:close/>
              </a:path>
              <a:path w="76834" h="3600450">
                <a:moveTo>
                  <a:pt x="38404" y="80010"/>
                </a:moveTo>
                <a:lnTo>
                  <a:pt x="36003" y="80046"/>
                </a:lnTo>
                <a:lnTo>
                  <a:pt x="33903" y="80146"/>
                </a:lnTo>
                <a:lnTo>
                  <a:pt x="33903" y="3519857"/>
                </a:lnTo>
                <a:lnTo>
                  <a:pt x="36003" y="3519958"/>
                </a:lnTo>
                <a:lnTo>
                  <a:pt x="38404" y="3519994"/>
                </a:lnTo>
                <a:lnTo>
                  <a:pt x="40805" y="3519958"/>
                </a:lnTo>
                <a:lnTo>
                  <a:pt x="42901" y="3519857"/>
                </a:lnTo>
                <a:lnTo>
                  <a:pt x="42901" y="80146"/>
                </a:lnTo>
                <a:lnTo>
                  <a:pt x="40805" y="80046"/>
                </a:lnTo>
                <a:lnTo>
                  <a:pt x="38404" y="80010"/>
                </a:lnTo>
                <a:close/>
              </a:path>
              <a:path w="76834" h="3600450">
                <a:moveTo>
                  <a:pt x="42904" y="3519857"/>
                </a:moveTo>
                <a:lnTo>
                  <a:pt x="40805" y="3519958"/>
                </a:lnTo>
                <a:lnTo>
                  <a:pt x="38404" y="3519994"/>
                </a:lnTo>
                <a:lnTo>
                  <a:pt x="42904" y="3519994"/>
                </a:lnTo>
                <a:lnTo>
                  <a:pt x="42904" y="3519857"/>
                </a:lnTo>
                <a:close/>
              </a:path>
              <a:path w="76834" h="3600450">
                <a:moveTo>
                  <a:pt x="38404" y="0"/>
                </a:moveTo>
                <a:lnTo>
                  <a:pt x="0" y="89611"/>
                </a:lnTo>
                <a:lnTo>
                  <a:pt x="2400" y="88449"/>
                </a:lnTo>
                <a:lnTo>
                  <a:pt x="4798" y="87362"/>
                </a:lnTo>
                <a:lnTo>
                  <a:pt x="33900" y="80146"/>
                </a:lnTo>
                <a:lnTo>
                  <a:pt x="33903" y="45036"/>
                </a:lnTo>
                <a:lnTo>
                  <a:pt x="57706" y="45036"/>
                </a:lnTo>
                <a:lnTo>
                  <a:pt x="38404" y="0"/>
                </a:lnTo>
                <a:close/>
              </a:path>
              <a:path w="76834" h="3600450">
                <a:moveTo>
                  <a:pt x="57706" y="45036"/>
                </a:moveTo>
                <a:lnTo>
                  <a:pt x="42904" y="45036"/>
                </a:lnTo>
                <a:lnTo>
                  <a:pt x="42904" y="80146"/>
                </a:lnTo>
                <a:lnTo>
                  <a:pt x="45604" y="80349"/>
                </a:lnTo>
                <a:lnTo>
                  <a:pt x="48005" y="80611"/>
                </a:lnTo>
                <a:lnTo>
                  <a:pt x="76809" y="89611"/>
                </a:lnTo>
                <a:lnTo>
                  <a:pt x="57706" y="45036"/>
                </a:lnTo>
                <a:close/>
              </a:path>
              <a:path w="76834" h="3600450">
                <a:moveTo>
                  <a:pt x="42904" y="80010"/>
                </a:moveTo>
                <a:lnTo>
                  <a:pt x="38404" y="80010"/>
                </a:lnTo>
                <a:lnTo>
                  <a:pt x="40805" y="80046"/>
                </a:lnTo>
                <a:lnTo>
                  <a:pt x="42904" y="80146"/>
                </a:lnTo>
                <a:lnTo>
                  <a:pt x="42904" y="80010"/>
                </a:lnTo>
                <a:close/>
              </a:path>
              <a:path w="76834" h="3600450">
                <a:moveTo>
                  <a:pt x="42904" y="45036"/>
                </a:moveTo>
                <a:lnTo>
                  <a:pt x="33903" y="45036"/>
                </a:lnTo>
                <a:lnTo>
                  <a:pt x="33903" y="80146"/>
                </a:lnTo>
                <a:lnTo>
                  <a:pt x="36003" y="80046"/>
                </a:lnTo>
                <a:lnTo>
                  <a:pt x="38404" y="80010"/>
                </a:lnTo>
                <a:lnTo>
                  <a:pt x="42904" y="80010"/>
                </a:lnTo>
                <a:lnTo>
                  <a:pt x="42904" y="45036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0040" y="1946826"/>
            <a:ext cx="84672" cy="84670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65945" y="6179161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70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8775" y="954521"/>
            <a:ext cx="8115300" cy="1080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1755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DADAS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65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20" y="6283884"/>
            <a:ext cx="103495" cy="840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219" y="667486"/>
            <a:ext cx="9505950" cy="228600"/>
          </a:xfrm>
          <a:prstGeom prst="rect">
            <a:avLst/>
          </a:prstGeom>
          <a:solidFill>
            <a:srgbClr val="FFF2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302895">
              <a:lnSpc>
                <a:spcPts val="1660"/>
              </a:lnSpc>
            </a:pPr>
            <a:r>
              <a:rPr dirty="0" sz="1400" spc="-60">
                <a:solidFill>
                  <a:srgbClr val="231F20"/>
                </a:solidFill>
                <a:latin typeface="Arial"/>
                <a:cs typeface="Arial"/>
              </a:rPr>
              <a:t>CUADRILÁTEROS.</a:t>
            </a:r>
            <a:r>
              <a:rPr dirty="0" sz="14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231F20"/>
                </a:solidFill>
                <a:latin typeface="Arial"/>
                <a:cs typeface="Arial"/>
              </a:rPr>
              <a:t>TRAPECIOS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8775" y="954521"/>
            <a:ext cx="8115300" cy="1080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1755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231F20"/>
                </a:solidFill>
                <a:latin typeface="Arial"/>
                <a:cs typeface="Arial"/>
              </a:rPr>
              <a:t>Construcción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10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231F20"/>
                </a:solidFill>
                <a:latin typeface="Arial"/>
                <a:cs typeface="Arial"/>
              </a:rPr>
              <a:t>TRAPECIO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231F20"/>
                </a:solidFill>
                <a:latin typeface="Arial"/>
                <a:cs typeface="Arial"/>
              </a:rPr>
              <a:t>RECTÁNGULO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DADAS</a:t>
            </a:r>
            <a:r>
              <a:rPr dirty="0" sz="16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60" b="1">
                <a:solidFill>
                  <a:srgbClr val="231F20"/>
                </a:solidFill>
                <a:latin typeface="Arial"/>
                <a:cs typeface="Arial"/>
              </a:rPr>
              <a:t>LAS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5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Bases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65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1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" b="1">
                <a:solidFill>
                  <a:srgbClr val="231F20"/>
                </a:solidFill>
                <a:latin typeface="Arial"/>
                <a:cs typeface="Arial"/>
              </a:rPr>
              <a:t>Altura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50036" y="5546829"/>
            <a:ext cx="4731385" cy="1123950"/>
            <a:chOff x="3350036" y="5546829"/>
            <a:chExt cx="4731385" cy="1123950"/>
          </a:xfrm>
        </p:grpSpPr>
        <p:sp>
          <p:nvSpPr>
            <p:cNvPr id="6" name="object 6"/>
            <p:cNvSpPr/>
            <p:nvPr/>
          </p:nvSpPr>
          <p:spPr>
            <a:xfrm>
              <a:off x="3392362" y="5589161"/>
              <a:ext cx="4646930" cy="1081405"/>
            </a:xfrm>
            <a:custGeom>
              <a:avLst/>
              <a:gdLst/>
              <a:ahLst/>
              <a:cxnLst/>
              <a:rect l="l" t="t" r="r" b="b"/>
              <a:pathLst>
                <a:path w="4646930" h="1081404">
                  <a:moveTo>
                    <a:pt x="0" y="0"/>
                  </a:moveTo>
                  <a:lnTo>
                    <a:pt x="0" y="1081087"/>
                  </a:lnTo>
                </a:path>
                <a:path w="4646930" h="1081404">
                  <a:moveTo>
                    <a:pt x="4646674" y="3"/>
                  </a:moveTo>
                  <a:lnTo>
                    <a:pt x="4646674" y="1081091"/>
                  </a:lnTo>
                </a:path>
              </a:pathLst>
            </a:custGeom>
            <a:ln w="90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359040" y="5589165"/>
              <a:ext cx="4680585" cy="0"/>
            </a:xfrm>
            <a:custGeom>
              <a:avLst/>
              <a:gdLst/>
              <a:ahLst/>
              <a:cxnLst/>
              <a:rect l="l" t="t" r="r" b="b"/>
              <a:pathLst>
                <a:path w="4680584" h="0">
                  <a:moveTo>
                    <a:pt x="0" y="0"/>
                  </a:moveTo>
                  <a:lnTo>
                    <a:pt x="4679996" y="0"/>
                  </a:lnTo>
                </a:path>
              </a:pathLst>
            </a:custGeom>
            <a:ln w="90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96701" y="5546833"/>
              <a:ext cx="84672" cy="846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0036" y="5546829"/>
              <a:ext cx="84672" cy="846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92362" y="6403215"/>
              <a:ext cx="4646930" cy="76835"/>
            </a:xfrm>
            <a:custGeom>
              <a:avLst/>
              <a:gdLst/>
              <a:ahLst/>
              <a:cxnLst/>
              <a:rect l="l" t="t" r="r" b="b"/>
              <a:pathLst>
                <a:path w="4646930" h="76835">
                  <a:moveTo>
                    <a:pt x="89611" y="0"/>
                  </a:moveTo>
                  <a:lnTo>
                    <a:pt x="0" y="38404"/>
                  </a:lnTo>
                  <a:lnTo>
                    <a:pt x="89611" y="76809"/>
                  </a:lnTo>
                  <a:lnTo>
                    <a:pt x="88447" y="74408"/>
                  </a:lnTo>
                  <a:lnTo>
                    <a:pt x="87360" y="72007"/>
                  </a:lnTo>
                  <a:lnTo>
                    <a:pt x="80146" y="42904"/>
                  </a:lnTo>
                  <a:lnTo>
                    <a:pt x="45035" y="42904"/>
                  </a:lnTo>
                  <a:lnTo>
                    <a:pt x="45035" y="33905"/>
                  </a:lnTo>
                  <a:lnTo>
                    <a:pt x="80146" y="33905"/>
                  </a:lnTo>
                  <a:lnTo>
                    <a:pt x="80347" y="31205"/>
                  </a:lnTo>
                  <a:lnTo>
                    <a:pt x="88447" y="2401"/>
                  </a:lnTo>
                  <a:lnTo>
                    <a:pt x="89611" y="0"/>
                  </a:lnTo>
                  <a:close/>
                </a:path>
                <a:path w="4646930" h="76835">
                  <a:moveTo>
                    <a:pt x="4557059" y="0"/>
                  </a:moveTo>
                  <a:lnTo>
                    <a:pt x="4566625" y="40806"/>
                  </a:lnTo>
                  <a:lnTo>
                    <a:pt x="4566509" y="43207"/>
                  </a:lnTo>
                  <a:lnTo>
                    <a:pt x="4557059" y="76809"/>
                  </a:lnTo>
                  <a:lnTo>
                    <a:pt x="4636171" y="42904"/>
                  </a:lnTo>
                  <a:lnTo>
                    <a:pt x="4601635" y="42904"/>
                  </a:lnTo>
                  <a:lnTo>
                    <a:pt x="4601635" y="33905"/>
                  </a:lnTo>
                  <a:lnTo>
                    <a:pt x="4636171" y="33905"/>
                  </a:lnTo>
                  <a:lnTo>
                    <a:pt x="4557059" y="0"/>
                  </a:lnTo>
                  <a:close/>
                </a:path>
                <a:path w="4646930" h="76835">
                  <a:moveTo>
                    <a:pt x="80146" y="33905"/>
                  </a:moveTo>
                  <a:lnTo>
                    <a:pt x="45035" y="33905"/>
                  </a:lnTo>
                  <a:lnTo>
                    <a:pt x="45035" y="42904"/>
                  </a:lnTo>
                  <a:lnTo>
                    <a:pt x="80146" y="42904"/>
                  </a:lnTo>
                  <a:lnTo>
                    <a:pt x="80045" y="40806"/>
                  </a:lnTo>
                  <a:lnTo>
                    <a:pt x="80146" y="33905"/>
                  </a:lnTo>
                  <a:close/>
                </a:path>
                <a:path w="4646930" h="76835">
                  <a:moveTo>
                    <a:pt x="4566524" y="33905"/>
                  </a:moveTo>
                  <a:lnTo>
                    <a:pt x="80146" y="33905"/>
                  </a:lnTo>
                  <a:lnTo>
                    <a:pt x="80045" y="40806"/>
                  </a:lnTo>
                  <a:lnTo>
                    <a:pt x="80146" y="42904"/>
                  </a:lnTo>
                  <a:lnTo>
                    <a:pt x="4566524" y="42904"/>
                  </a:lnTo>
                  <a:lnTo>
                    <a:pt x="4566625" y="40806"/>
                  </a:lnTo>
                  <a:lnTo>
                    <a:pt x="4566524" y="33905"/>
                  </a:lnTo>
                  <a:close/>
                </a:path>
                <a:path w="4646930" h="76835">
                  <a:moveTo>
                    <a:pt x="4636171" y="33905"/>
                  </a:moveTo>
                  <a:lnTo>
                    <a:pt x="4601635" y="33905"/>
                  </a:lnTo>
                  <a:lnTo>
                    <a:pt x="4601635" y="42904"/>
                  </a:lnTo>
                  <a:lnTo>
                    <a:pt x="4636171" y="42904"/>
                  </a:lnTo>
                  <a:lnTo>
                    <a:pt x="4646670" y="38404"/>
                  </a:lnTo>
                  <a:lnTo>
                    <a:pt x="4636171" y="33905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183463" y="5449461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65945" y="6179161"/>
            <a:ext cx="23749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500" spc="-5">
                <a:solidFill>
                  <a:srgbClr val="00A650"/>
                </a:solidFill>
                <a:latin typeface="Arial"/>
                <a:cs typeface="Arial"/>
              </a:rPr>
              <a:t>65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24765" y="5444683"/>
            <a:ext cx="152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31F20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5697" y="311342"/>
            <a:ext cx="9505950" cy="306070"/>
          </a:xfrm>
          <a:prstGeom prst="rect">
            <a:avLst/>
          </a:prstGeom>
          <a:solidFill>
            <a:srgbClr val="54A275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27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POLIGONOS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FFFFFF"/>
                </a:solidFill>
                <a:latin typeface="Arial"/>
                <a:cs typeface="Arial"/>
              </a:rPr>
              <a:t>CUADRILÁTEROS.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Juan</dc:creator>
  <dc:title>Sin título-1</dc:title>
  <dcterms:created xsi:type="dcterms:W3CDTF">2021-10-04T15:09:20Z</dcterms:created>
  <dcterms:modified xsi:type="dcterms:W3CDTF">2021-10-04T15:09:20Z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2017-10-18T00:00:00Z</vt:filetime>
  </property>
  <property fmtid="{D5CDD505-2E9C-101B-9397-08002B2CF9AE}" pid="3" name="Creator">
    <vt:lpwstr>CorelDRAW X6</vt:lpwstr>
  </property>
  <property fmtid="{D5CDD505-2E9C-101B-9397-08002B2CF9AE}" pid="4" name="LastSaved">
    <vt:filetime>2021-10-04T00:00:00Z</vt:filetime>
  </property>
</Properties>
</file>